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4" r:id="rId3"/>
    <p:sldId id="265" r:id="rId4"/>
    <p:sldId id="256" r:id="rId5"/>
    <p:sldId id="261" r:id="rId6"/>
    <p:sldId id="262" r:id="rId7"/>
    <p:sldId id="260" r:id="rId8"/>
    <p:sldId id="258" r:id="rId9"/>
    <p:sldId id="263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3399"/>
    <a:srgbClr val="D60093"/>
    <a:srgbClr val="FF6600"/>
    <a:srgbClr val="660066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C3107F-887B-470B-8612-0E2D49C5A092}" type="datetimeFigureOut">
              <a:rPr lang="es-MX" smtClean="0"/>
              <a:t>07/05/2024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554F8C-8F69-4AAC-8F87-F5AAF6AB6AF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032">
            <a:off x="119452" y="2638092"/>
            <a:ext cx="227387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72" y="1341234"/>
            <a:ext cx="5589724" cy="16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" y="3906977"/>
            <a:ext cx="2023473" cy="202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32" y="3894280"/>
            <a:ext cx="1694182" cy="169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4918"/>
            <a:ext cx="1239816" cy="12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0094"/>
            <a:ext cx="1176594" cy="1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1503" y="3312784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" y="0"/>
            <a:ext cx="1997794" cy="19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1979712" y="5013176"/>
            <a:ext cx="54910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24183" y="4229405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85" y="215464"/>
            <a:ext cx="2925838" cy="10728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97" y="1288271"/>
            <a:ext cx="4577718" cy="172502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72" y="5342234"/>
            <a:ext cx="5821199" cy="1176431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2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10100"/>
          <a:stretch/>
        </p:blipFill>
        <p:spPr bwMode="auto">
          <a:xfrm>
            <a:off x="989242" y="3312784"/>
            <a:ext cx="1905000" cy="236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915" y="3140968"/>
            <a:ext cx="2231061" cy="223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032">
            <a:off x="-53690" y="2060404"/>
            <a:ext cx="227387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94" y="1288271"/>
            <a:ext cx="5589724" cy="16912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83" y="5618184"/>
            <a:ext cx="1239816" cy="12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0094"/>
            <a:ext cx="1176594" cy="1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1503" y="3312784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" y="0"/>
            <a:ext cx="1997794" cy="19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1979712" y="5013176"/>
            <a:ext cx="54910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4" y="5586266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24183" y="4229405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68" y="215464"/>
            <a:ext cx="2925838" cy="1072807"/>
          </a:xfrm>
          <a:prstGeom prst="rect">
            <a:avLst/>
          </a:prstGeom>
        </p:spPr>
      </p:pic>
      <p:sp>
        <p:nvSpPr>
          <p:cNvPr id="6" name="AutoShape 5" descr="Pin de judith lizarraga en muñequitas | Dibujos para niños, Dibujo de mono,  Dibujo tierno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377022" y="5783193"/>
            <a:ext cx="5198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cap="none" spc="0" dirty="0" smtClean="0">
                <a:ln w="1905"/>
                <a:latin typeface="Berlin Sans FB" pitchFamily="34" charset="0"/>
              </a:rPr>
              <a:t>Por ser la mamá más buena, hermosa, valiente</a:t>
            </a:r>
          </a:p>
          <a:p>
            <a:pPr algn="ctr"/>
            <a:r>
              <a:rPr lang="es-ES" sz="2000" cap="none" spc="0" dirty="0" smtClean="0">
                <a:ln w="1905"/>
                <a:latin typeface="Berlin Sans FB" pitchFamily="34" charset="0"/>
              </a:rPr>
              <a:t> divertida y dulce que conozco.</a:t>
            </a:r>
            <a:endParaRPr lang="es-ES" sz="2000" cap="none" spc="0" dirty="0">
              <a:ln w="1905"/>
              <a:latin typeface="Berlin Sans FB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777843" y="1489962"/>
            <a:ext cx="3615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8415" cmpd="sng">
                  <a:noFill/>
                  <a:prstDash val="solid"/>
                </a:ln>
                <a:blipFill dpi="0"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bg1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DIPLOMA</a:t>
            </a:r>
            <a:endParaRPr lang="es-ES" sz="6000" b="1" dirty="0">
              <a:ln w="18415" cmpd="sng">
                <a:noFill/>
                <a:prstDash val="solid"/>
              </a:ln>
              <a:blipFill dpi="0"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bg1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76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48" y="3254671"/>
            <a:ext cx="1883132" cy="249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11588"/>
          <a:stretch/>
        </p:blipFill>
        <p:spPr bwMode="auto">
          <a:xfrm>
            <a:off x="7034508" y="3357655"/>
            <a:ext cx="1810430" cy="228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032">
            <a:off x="-53690" y="2060404"/>
            <a:ext cx="227387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68" y="1288270"/>
            <a:ext cx="5589724" cy="16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983" y="5618184"/>
            <a:ext cx="1239816" cy="12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0094"/>
            <a:ext cx="1176594" cy="1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1503" y="3312784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" y="0"/>
            <a:ext cx="1997794" cy="19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04" y="5586266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24183" y="4229405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68" y="215464"/>
            <a:ext cx="2925838" cy="10728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31" y="1288271"/>
            <a:ext cx="4577718" cy="1725026"/>
          </a:xfrm>
          <a:prstGeom prst="rect">
            <a:avLst/>
          </a:prstGeom>
        </p:spPr>
      </p:pic>
      <p:sp>
        <p:nvSpPr>
          <p:cNvPr id="6" name="AutoShape 5" descr="Pin de judith lizarraga en muñequitas | Dibujos para niños, Dibujo de mono,  Dibujo tierno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377022" y="5783193"/>
            <a:ext cx="51988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cap="none" spc="0" dirty="0" smtClean="0">
                <a:ln w="1905"/>
                <a:latin typeface="Berlin Sans FB" pitchFamily="34" charset="0"/>
              </a:rPr>
              <a:t>Por ser la mamá más buena, hermosa, valiente</a:t>
            </a:r>
          </a:p>
          <a:p>
            <a:pPr algn="ctr"/>
            <a:r>
              <a:rPr lang="es-ES" sz="2000" cap="none" spc="0" dirty="0" smtClean="0">
                <a:ln w="1905"/>
                <a:latin typeface="Berlin Sans FB" pitchFamily="34" charset="0"/>
              </a:rPr>
              <a:t> divertida y dulce que conozco.</a:t>
            </a:r>
            <a:endParaRPr lang="es-ES" sz="2000" cap="none" spc="0" dirty="0">
              <a:ln w="1905"/>
              <a:latin typeface="Berlin Sans FB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88" b="39841"/>
          <a:stretch/>
        </p:blipFill>
        <p:spPr bwMode="auto">
          <a:xfrm flipV="1">
            <a:off x="2118523" y="5071503"/>
            <a:ext cx="5213415" cy="57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1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032">
            <a:off x="314310" y="2638091"/>
            <a:ext cx="227387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72" y="1341234"/>
            <a:ext cx="5589724" cy="16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" y="3906977"/>
            <a:ext cx="2023473" cy="202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32" y="4071622"/>
            <a:ext cx="1694182" cy="169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4918"/>
            <a:ext cx="1239816" cy="12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0094"/>
            <a:ext cx="1176594" cy="1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1503" y="3312784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45437" y="5460875"/>
            <a:ext cx="56364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905"/>
                <a:latin typeface="Vintage Party FreeVersion" pitchFamily="2" charset="0"/>
              </a:rPr>
              <a:t>Por ser la mamá más buena, hermosa, valiente</a:t>
            </a:r>
          </a:p>
          <a:p>
            <a:pPr algn="ctr"/>
            <a:r>
              <a:rPr lang="es-ES" sz="2800" cap="none" spc="0" dirty="0" smtClean="0">
                <a:ln w="1905"/>
                <a:latin typeface="Vintage Party FreeVersion" pitchFamily="2" charset="0"/>
              </a:rPr>
              <a:t> divertida y dulce que conozco.</a:t>
            </a:r>
            <a:endParaRPr lang="es-ES" sz="2800" cap="none" spc="0" dirty="0">
              <a:ln w="1905"/>
              <a:latin typeface="Vintage Party FreeVersio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2" y="0"/>
            <a:ext cx="1997794" cy="19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1979712" y="5013176"/>
            <a:ext cx="54910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54176" y="4229405"/>
            <a:ext cx="24945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85" y="215464"/>
            <a:ext cx="2925838" cy="10728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97" y="1288271"/>
            <a:ext cx="4577718" cy="1725026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7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34" y="1122534"/>
            <a:ext cx="4863890" cy="147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77500" y="2604450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3968" y="3356992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2800" b="1" cap="none" spc="0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82" y="260647"/>
            <a:ext cx="2925838" cy="10728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59" y="1066795"/>
            <a:ext cx="4201233" cy="158315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31" y="5681569"/>
            <a:ext cx="5821199" cy="1176431"/>
          </a:xfrm>
          <a:prstGeom prst="rect">
            <a:avLst/>
          </a:prstGeom>
        </p:spPr>
      </p:pic>
      <p:pic>
        <p:nvPicPr>
          <p:cNvPr id="2050" name="Picture 2" descr="Líneas PNG para descargar grati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6" b="42463"/>
          <a:stretch/>
        </p:blipFill>
        <p:spPr bwMode="auto">
          <a:xfrm>
            <a:off x="2139775" y="4990715"/>
            <a:ext cx="5064447" cy="5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23" y="4150270"/>
            <a:ext cx="1837922" cy="14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60" y="260648"/>
            <a:ext cx="1685869" cy="12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55" y="3069327"/>
            <a:ext cx="2561850" cy="19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598" y="202083"/>
            <a:ext cx="1837922" cy="14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2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15269" y="2276872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770950" y="3933056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2800" b="1" cap="none" spc="0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6" y="260647"/>
            <a:ext cx="2925838" cy="10728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85"/>
          <a:stretch/>
        </p:blipFill>
        <p:spPr>
          <a:xfrm>
            <a:off x="1975953" y="5681569"/>
            <a:ext cx="5821199" cy="987209"/>
          </a:xfrm>
          <a:prstGeom prst="rect">
            <a:avLst/>
          </a:prstGeom>
        </p:spPr>
      </p:pic>
      <p:pic>
        <p:nvPicPr>
          <p:cNvPr id="2050" name="Picture 2" descr="Líneas PNG para descargar grat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6" b="42463"/>
          <a:stretch/>
        </p:blipFill>
        <p:spPr bwMode="auto">
          <a:xfrm>
            <a:off x="2139775" y="4990715"/>
            <a:ext cx="5064447" cy="57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084" y="260648"/>
            <a:ext cx="1685869" cy="12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22" y="202083"/>
            <a:ext cx="1837922" cy="14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139775" y="1143794"/>
            <a:ext cx="52693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905"/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Reconocimiento </a:t>
            </a:r>
            <a:endParaRPr lang="es-ES" sz="4800" b="1" cap="none" spc="0" dirty="0">
              <a:ln w="1905"/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2244" y="2081091"/>
            <a:ext cx="3167201" cy="31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722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66869" y="0"/>
            <a:ext cx="2263430" cy="226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60241"/>
            <a:ext cx="3018139" cy="301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58" y="1122534"/>
            <a:ext cx="4863890" cy="147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1503" y="3069936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rgbClr val="502800"/>
                </a:solidFill>
                <a:latin typeface="DJB Number 2 Pencil Bold" pitchFamily="2" charset="0"/>
              </a:rPr>
              <a:t>Se otorga a:</a:t>
            </a:r>
            <a:endParaRPr lang="es-ES" sz="3200" b="1" cap="none" spc="0" dirty="0">
              <a:ln w="1905"/>
              <a:solidFill>
                <a:srgbClr val="502800"/>
              </a:solidFill>
              <a:latin typeface="DJB Number 2 Pencil Bold" pitchFamily="2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24183" y="4229405"/>
            <a:ext cx="1802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Nombre: </a:t>
            </a:r>
            <a:endParaRPr lang="es-ES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185" y="-27384"/>
            <a:ext cx="2925838" cy="107280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83" y="1066795"/>
            <a:ext cx="4201233" cy="158315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31" y="5681569"/>
            <a:ext cx="5821199" cy="117643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30" y="2988895"/>
            <a:ext cx="1728193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Línea Divisoria Dorada PNG, Vectores, PSD, e Clipart Para Descarga Gratuita  - Pngtre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13" b="41374"/>
          <a:stretch/>
        </p:blipFill>
        <p:spPr bwMode="auto">
          <a:xfrm>
            <a:off x="1964952" y="4909457"/>
            <a:ext cx="5252503" cy="6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518">
            <a:off x="393778" y="441471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1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032">
            <a:off x="119452" y="2638092"/>
            <a:ext cx="227387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72" y="1341234"/>
            <a:ext cx="5589724" cy="16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52" y="3906977"/>
            <a:ext cx="2023473" cy="202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32" y="4071622"/>
            <a:ext cx="1694182" cy="169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4918"/>
            <a:ext cx="1239816" cy="12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0094"/>
            <a:ext cx="1176594" cy="1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41179" y="453013"/>
            <a:ext cx="2051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cap="none" spc="0" dirty="0" smtClean="0">
                <a:ln w="1905"/>
                <a:latin typeface="Soybeanut Free" pitchFamily="50" charset="0"/>
              </a:rPr>
              <a:t>El presente </a:t>
            </a:r>
            <a:endParaRPr lang="es-ES" sz="3200" cap="none" spc="0" dirty="0">
              <a:ln w="1905"/>
              <a:latin typeface="Soybeanut Free" pitchFamily="50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689916" y="1621249"/>
            <a:ext cx="376417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osaur" pitchFamily="2" charset="0"/>
              </a:rPr>
              <a:t>DIPLOMA</a:t>
            </a:r>
            <a:endParaRPr lang="es-E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osaur" pitchFamily="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51873" y="3312784"/>
            <a:ext cx="1678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905"/>
                <a:solidFill>
                  <a:sysClr val="windowText" lastClr="000000"/>
                </a:solidFill>
                <a:latin typeface="DJB Number 2 Pencil Bold" pitchFamily="2" charset="0"/>
              </a:rPr>
              <a:t>Nombre:</a:t>
            </a:r>
            <a:endParaRPr lang="es-ES" sz="4400" cap="none" spc="0" dirty="0">
              <a:ln w="1905"/>
              <a:solidFill>
                <a:sysClr val="windowText" lastClr="000000"/>
              </a:solidFill>
              <a:latin typeface="DJB Number 2 Pencil B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707427" y="5587774"/>
            <a:ext cx="563647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 smtClean="0">
                <a:ln w="1905"/>
                <a:solidFill>
                  <a:srgbClr val="FF6600"/>
                </a:solidFill>
                <a:latin typeface="Vintage Party FreeVersion" pitchFamily="2" charset="0"/>
              </a:rPr>
              <a:t>Por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ser </a:t>
            </a:r>
            <a:r>
              <a:rPr lang="es-ES" sz="2800" cap="none" spc="0" dirty="0" smtClean="0">
                <a:ln w="1905"/>
                <a:solidFill>
                  <a:srgbClr val="D60093"/>
                </a:solidFill>
                <a:latin typeface="Vintage Party FreeVersion" pitchFamily="2" charset="0"/>
              </a:rPr>
              <a:t>la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</a:t>
            </a:r>
            <a:r>
              <a:rPr lang="es-ES" sz="2800" cap="none" spc="0" dirty="0" smtClean="0">
                <a:ln w="1905"/>
                <a:solidFill>
                  <a:srgbClr val="FF3399"/>
                </a:solidFill>
                <a:latin typeface="Vintage Party FreeVersion" pitchFamily="2" charset="0"/>
              </a:rPr>
              <a:t>mamá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</a:t>
            </a:r>
            <a:r>
              <a:rPr lang="es-ES" sz="2800" cap="none" spc="0" dirty="0" smtClean="0">
                <a:ln w="1905"/>
                <a:solidFill>
                  <a:srgbClr val="7030A0"/>
                </a:solidFill>
                <a:latin typeface="Vintage Party FreeVersion" pitchFamily="2" charset="0"/>
              </a:rPr>
              <a:t>más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</a:t>
            </a:r>
            <a:r>
              <a:rPr lang="es-ES" sz="2800" cap="none" spc="0" dirty="0" smtClean="0">
                <a:ln w="1905"/>
                <a:solidFill>
                  <a:srgbClr val="D60093"/>
                </a:solidFill>
                <a:latin typeface="Vintage Party FreeVersion" pitchFamily="2" charset="0"/>
              </a:rPr>
              <a:t>buena</a:t>
            </a:r>
            <a:r>
              <a:rPr lang="es-ES" sz="2800" cap="none" spc="0" dirty="0" smtClean="0">
                <a:ln w="1905"/>
                <a:solidFill>
                  <a:srgbClr val="FF0000"/>
                </a:solidFill>
                <a:latin typeface="Vintage Party FreeVersion" pitchFamily="2" charset="0"/>
              </a:rPr>
              <a:t>, hermosa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, </a:t>
            </a:r>
            <a:r>
              <a:rPr lang="es-ES" sz="2800" cap="none" spc="0" dirty="0" smtClean="0">
                <a:ln w="1905"/>
                <a:solidFill>
                  <a:srgbClr val="C00000"/>
                </a:solidFill>
                <a:latin typeface="Vintage Party FreeVersion" pitchFamily="2" charset="0"/>
              </a:rPr>
              <a:t>valiente</a:t>
            </a:r>
          </a:p>
          <a:p>
            <a:pPr algn="ctr"/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</a:t>
            </a:r>
            <a:r>
              <a:rPr lang="es-ES" sz="2800" cap="none" spc="0" dirty="0" smtClean="0">
                <a:ln w="1905"/>
                <a:solidFill>
                  <a:srgbClr val="FF6600"/>
                </a:solidFill>
                <a:latin typeface="Vintage Party FreeVersion" pitchFamily="2" charset="0"/>
              </a:rPr>
              <a:t>divertida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y </a:t>
            </a:r>
            <a:r>
              <a:rPr lang="es-ES" sz="2800" cap="none" spc="0" dirty="0" smtClean="0">
                <a:ln w="1905"/>
                <a:solidFill>
                  <a:srgbClr val="660066"/>
                </a:solidFill>
                <a:latin typeface="Vintage Party FreeVersion" pitchFamily="2" charset="0"/>
              </a:rPr>
              <a:t>dulce</a:t>
            </a:r>
            <a:r>
              <a:rPr lang="es-ES" sz="2800" cap="none" spc="0" dirty="0" smtClean="0">
                <a:ln w="1905"/>
                <a:solidFill>
                  <a:srgbClr val="502800"/>
                </a:solidFill>
                <a:latin typeface="Vintage Party FreeVersion" pitchFamily="2" charset="0"/>
              </a:rPr>
              <a:t> </a:t>
            </a:r>
            <a:r>
              <a:rPr lang="es-ES" sz="2800" cap="none" spc="0" dirty="0" smtClean="0">
                <a:ln w="1905"/>
                <a:solidFill>
                  <a:srgbClr val="D60093"/>
                </a:solidFill>
                <a:latin typeface="Vintage Party FreeVersion" pitchFamily="2" charset="0"/>
              </a:rPr>
              <a:t>que </a:t>
            </a:r>
            <a:r>
              <a:rPr lang="es-ES" sz="2800" cap="none" spc="0" dirty="0" smtClean="0">
                <a:ln w="1905"/>
                <a:solidFill>
                  <a:srgbClr val="FF6600"/>
                </a:solidFill>
                <a:latin typeface="Vintage Party FreeVersion" pitchFamily="2" charset="0"/>
              </a:rPr>
              <a:t>conozco.</a:t>
            </a:r>
            <a:endParaRPr lang="es-ES" sz="2800" cap="none" spc="0" dirty="0">
              <a:ln w="1905"/>
              <a:solidFill>
                <a:srgbClr val="FF6600"/>
              </a:solidFill>
              <a:latin typeface="Vintage Party FreeVersio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" y="0"/>
            <a:ext cx="1997794" cy="19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1979712" y="5013176"/>
            <a:ext cx="5491038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6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032">
            <a:off x="119452" y="2638092"/>
            <a:ext cx="227387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26" y="746146"/>
            <a:ext cx="5589724" cy="169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44918"/>
            <a:ext cx="1239816" cy="123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24678"/>
            <a:ext cx="1176594" cy="133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41179" y="137597"/>
            <a:ext cx="2051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cap="none" spc="0" dirty="0" smtClean="0">
                <a:ln w="1905"/>
                <a:latin typeface="Soybeanut Free" pitchFamily="50" charset="0"/>
              </a:rPr>
              <a:t>El presente </a:t>
            </a:r>
            <a:endParaRPr lang="es-ES" sz="3200" cap="none" spc="0" dirty="0">
              <a:ln w="1905"/>
              <a:latin typeface="Soybeanut Free" pitchFamily="50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81156" y="1127460"/>
            <a:ext cx="3615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8415" cmpd="sng">
                  <a:noFill/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DIPLOMA</a:t>
            </a:r>
            <a:endParaRPr lang="es-ES" sz="6000" b="1" dirty="0">
              <a:ln w="18415" cmpd="sng">
                <a:noFill/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51873" y="2997368"/>
            <a:ext cx="1678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3200" b="1" dirty="0" smtClean="0">
                <a:ln w="1905"/>
                <a:solidFill>
                  <a:sysClr val="windowText" lastClr="000000"/>
                </a:solidFill>
                <a:latin typeface="DJB Number 2 Pencil Bold" pitchFamily="2" charset="0"/>
              </a:rPr>
              <a:t>Nombre:</a:t>
            </a:r>
            <a:endParaRPr lang="es-ES" sz="4400" cap="none" spc="0" dirty="0">
              <a:ln w="1905"/>
              <a:solidFill>
                <a:sysClr val="windowText" lastClr="000000"/>
              </a:solidFill>
              <a:latin typeface="DJB Number 2 Pencil Bold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829832" y="5460875"/>
            <a:ext cx="59362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rgbClr val="FF6600"/>
                </a:solidFill>
                <a:latin typeface="Monotype Corsiva" pitchFamily="66" charset="0"/>
              </a:rPr>
              <a:t>Por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ser </a:t>
            </a:r>
            <a:r>
              <a:rPr lang="es-ES" sz="2800" b="1" cap="none" spc="0" dirty="0" smtClean="0">
                <a:ln w="1905"/>
                <a:solidFill>
                  <a:srgbClr val="D60093"/>
                </a:solidFill>
                <a:latin typeface="Monotype Corsiva" pitchFamily="66" charset="0"/>
              </a:rPr>
              <a:t>la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</a:t>
            </a:r>
            <a:r>
              <a:rPr lang="es-ES" sz="2800" b="1" cap="none" spc="0" dirty="0" smtClean="0">
                <a:ln w="1905"/>
                <a:solidFill>
                  <a:srgbClr val="FF3399"/>
                </a:solidFill>
                <a:latin typeface="Monotype Corsiva" pitchFamily="66" charset="0"/>
              </a:rPr>
              <a:t>mamá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</a:t>
            </a:r>
            <a:r>
              <a:rPr lang="es-ES" sz="2800" b="1" cap="none" spc="0" dirty="0" smtClean="0">
                <a:ln w="1905"/>
                <a:solidFill>
                  <a:srgbClr val="7030A0"/>
                </a:solidFill>
                <a:latin typeface="Monotype Corsiva" pitchFamily="66" charset="0"/>
              </a:rPr>
              <a:t>más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</a:t>
            </a:r>
            <a:r>
              <a:rPr lang="es-ES" sz="2800" b="1" cap="none" spc="0" dirty="0" smtClean="0">
                <a:ln w="1905"/>
                <a:solidFill>
                  <a:srgbClr val="D60093"/>
                </a:solidFill>
                <a:latin typeface="Monotype Corsiva" pitchFamily="66" charset="0"/>
              </a:rPr>
              <a:t>buena</a:t>
            </a:r>
            <a:r>
              <a:rPr lang="es-ES" sz="2800" b="1" cap="none" spc="0" dirty="0" smtClean="0">
                <a:ln w="1905"/>
                <a:solidFill>
                  <a:srgbClr val="FF0000"/>
                </a:solidFill>
                <a:latin typeface="Monotype Corsiva" pitchFamily="66" charset="0"/>
              </a:rPr>
              <a:t>, hermosa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, </a:t>
            </a:r>
            <a:r>
              <a:rPr lang="es-ES" sz="2800" b="1" cap="none" spc="0" dirty="0" smtClean="0">
                <a:ln w="1905"/>
                <a:solidFill>
                  <a:srgbClr val="C00000"/>
                </a:solidFill>
                <a:latin typeface="Monotype Corsiva" pitchFamily="66" charset="0"/>
              </a:rPr>
              <a:t>valiente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</a:t>
            </a:r>
            <a:r>
              <a:rPr lang="es-ES" sz="2800" b="1" cap="none" spc="0" dirty="0" smtClean="0">
                <a:ln w="1905"/>
                <a:solidFill>
                  <a:srgbClr val="FF6600"/>
                </a:solidFill>
                <a:latin typeface="Monotype Corsiva" pitchFamily="66" charset="0"/>
              </a:rPr>
              <a:t>divertida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y </a:t>
            </a:r>
            <a:r>
              <a:rPr lang="es-ES" sz="2800" b="1" cap="none" spc="0" dirty="0" smtClean="0">
                <a:ln w="1905"/>
                <a:solidFill>
                  <a:srgbClr val="660066"/>
                </a:solidFill>
                <a:latin typeface="Monotype Corsiva" pitchFamily="66" charset="0"/>
              </a:rPr>
              <a:t>dulce</a:t>
            </a:r>
            <a:r>
              <a:rPr lang="es-ES" sz="2800" b="1" cap="none" spc="0" dirty="0" smtClean="0">
                <a:ln w="1905"/>
                <a:solidFill>
                  <a:srgbClr val="502800"/>
                </a:solidFill>
                <a:latin typeface="Monotype Corsiva" pitchFamily="66" charset="0"/>
              </a:rPr>
              <a:t> </a:t>
            </a:r>
            <a:r>
              <a:rPr lang="es-ES" sz="2800" b="1" cap="none" spc="0" dirty="0" smtClean="0">
                <a:ln w="1905"/>
                <a:solidFill>
                  <a:srgbClr val="D60093"/>
                </a:solidFill>
                <a:latin typeface="Monotype Corsiva" pitchFamily="66" charset="0"/>
              </a:rPr>
              <a:t>que </a:t>
            </a:r>
            <a:r>
              <a:rPr lang="es-ES" sz="2800" b="1" cap="none" spc="0" dirty="0" smtClean="0">
                <a:ln w="1905"/>
                <a:solidFill>
                  <a:srgbClr val="FF6600"/>
                </a:solidFill>
                <a:latin typeface="Monotype Corsiva" pitchFamily="66" charset="0"/>
              </a:rPr>
              <a:t>conozco.</a:t>
            </a:r>
            <a:endParaRPr lang="es-ES" sz="2800" b="1" cap="none" spc="0" dirty="0">
              <a:ln w="1905"/>
              <a:solidFill>
                <a:srgbClr val="FF6600"/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1" y="513284"/>
            <a:ext cx="1997794" cy="199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9" y="5460875"/>
            <a:ext cx="1207903" cy="120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72790"/>
            <a:ext cx="2788501" cy="196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 b="40857"/>
          <a:stretch/>
        </p:blipFill>
        <p:spPr bwMode="auto">
          <a:xfrm>
            <a:off x="2411997" y="4669462"/>
            <a:ext cx="4527781" cy="54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171648" y="6513401"/>
            <a:ext cx="515669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ca Majora 3 Bold" pitchFamily="50" charset="0"/>
              </a:rPr>
              <a:t>www.actividadesparapreescolar.com.mx</a:t>
            </a:r>
            <a:endParaRPr lang="es-MX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ca Majora 3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70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Personalizado 4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FF0066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1395</TotalTime>
  <Words>148</Words>
  <Application>Microsoft Office PowerPoint</Application>
  <PresentationFormat>Presentación en pantalla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PC-FEL</dc:creator>
  <cp:lastModifiedBy>PC-FEL</cp:lastModifiedBy>
  <cp:revision>22</cp:revision>
  <dcterms:created xsi:type="dcterms:W3CDTF">2024-04-09T14:33:38Z</dcterms:created>
  <dcterms:modified xsi:type="dcterms:W3CDTF">2024-05-07T19:01:42Z</dcterms:modified>
</cp:coreProperties>
</file>