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8" r:id="rId5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355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857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456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607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000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473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836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99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040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336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4935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E3B45-B0E4-4214-BA20-E0E4D1C80444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BE9CA-F85F-4D90-B984-BF43833D1F9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396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Pin de Karla Pelayo Solano en TEACHER APRECIATION | Bordes y marcos, Marcos  para texto, Bordes de pág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9873" y="-1126373"/>
            <a:ext cx="7024254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349135" y="5145577"/>
            <a:ext cx="9343505" cy="1174087"/>
          </a:xfrm>
        </p:spPr>
        <p:txBody>
          <a:bodyPr>
            <a:noAutofit/>
          </a:bodyPr>
          <a:lstStyle/>
          <a:p>
            <a:r>
              <a:rPr lang="es-MX" sz="13800" dirty="0" smtClean="0">
                <a:latin typeface="KG Primary Dots" panose="02000506000000020003" pitchFamily="2" charset="0"/>
              </a:rPr>
              <a:t>1 </a:t>
            </a:r>
            <a:r>
              <a:rPr lang="es-MX" sz="115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2 </a:t>
            </a:r>
            <a:r>
              <a:rPr lang="es-MX" sz="115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3 </a:t>
            </a:r>
            <a:r>
              <a:rPr lang="es-MX" sz="115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4 </a:t>
            </a:r>
            <a:r>
              <a:rPr lang="es-MX" sz="115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5</a:t>
            </a:r>
            <a:br>
              <a:rPr lang="es-MX" sz="13800" dirty="0" smtClean="0">
                <a:latin typeface="KG Primary Dots" panose="02000506000000020003" pitchFamily="2" charset="0"/>
              </a:rPr>
            </a:br>
            <a:r>
              <a:rPr lang="es-MX" sz="7200" dirty="0" smtClean="0">
                <a:solidFill>
                  <a:schemeClr val="bg1"/>
                </a:solidFill>
                <a:latin typeface="KG Primary Dots" panose="02000506000000020003" pitchFamily="2" charset="0"/>
              </a:rPr>
              <a:t>.</a:t>
            </a:r>
            <a:r>
              <a:rPr lang="es-MX" sz="13800" dirty="0" smtClean="0">
                <a:latin typeface="KG Primary Dots" panose="02000506000000020003" pitchFamily="2" charset="0"/>
              </a:rPr>
              <a:t/>
            </a:r>
            <a:br>
              <a:rPr lang="es-MX" sz="13800" dirty="0" smtClean="0">
                <a:latin typeface="KG Primary Dots" panose="02000506000000020003" pitchFamily="2" charset="0"/>
              </a:rPr>
            </a:br>
            <a:r>
              <a:rPr lang="es-MX" sz="13800" dirty="0" smtClean="0">
                <a:latin typeface="KG Primary Dots" panose="02000506000000020003" pitchFamily="2" charset="0"/>
              </a:rPr>
              <a:t> 6 </a:t>
            </a:r>
            <a:r>
              <a:rPr lang="es-MX" sz="88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7</a:t>
            </a:r>
            <a:r>
              <a:rPr lang="es-MX" sz="11500" dirty="0" smtClean="0">
                <a:latin typeface="KG Primary Dots" panose="02000506000000020003" pitchFamily="2" charset="0"/>
              </a:rPr>
              <a:t>  </a:t>
            </a:r>
            <a:r>
              <a:rPr lang="es-MX" sz="13800" dirty="0" smtClean="0">
                <a:latin typeface="KG Primary Dots" panose="02000506000000020003" pitchFamily="2" charset="0"/>
              </a:rPr>
              <a:t>8 </a:t>
            </a:r>
            <a:r>
              <a:rPr lang="es-MX" sz="96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9  10</a:t>
            </a:r>
            <a:endParaRPr lang="es-MX" sz="13800" dirty="0">
              <a:latin typeface="KG Primary Dots" panose="02000506000000020003" pitchFamily="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389363" y="481508"/>
            <a:ext cx="61574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800" b="1" cap="none" spc="0" dirty="0" smtClean="0">
                <a:ln w="0"/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Century Gothic" pitchFamily="34" charset="0"/>
              </a:rPr>
              <a:t>Repasa los números</a:t>
            </a:r>
            <a:endParaRPr lang="es-ES" sz="4800" b="1" cap="none" spc="0" dirty="0">
              <a:ln w="0"/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Century Gothic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818" y="210568"/>
            <a:ext cx="1031804" cy="146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67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Pin de Karla Pelayo Solano en TEACHER APRECIATION | Bordes y marcos, Marcos  para texto, Bordes de pág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9873" y="-1126373"/>
            <a:ext cx="7024254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518" y="210568"/>
            <a:ext cx="1031804" cy="146521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2390" y="5020885"/>
            <a:ext cx="8387541" cy="1174087"/>
          </a:xfrm>
        </p:spPr>
        <p:txBody>
          <a:bodyPr>
            <a:noAutofit/>
          </a:bodyPr>
          <a:lstStyle/>
          <a:p>
            <a:pPr algn="just"/>
            <a:r>
              <a:rPr lang="es-MX" sz="13800" dirty="0" smtClean="0">
                <a:latin typeface="KG Primary Dots" panose="02000506000000020003" pitchFamily="2" charset="0"/>
              </a:rPr>
              <a:t>11</a:t>
            </a:r>
            <a:r>
              <a:rPr lang="es-MX" sz="100" dirty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12</a:t>
            </a:r>
            <a:r>
              <a:rPr lang="es-MX" sz="14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13</a:t>
            </a:r>
            <a:r>
              <a:rPr lang="es-MX" sz="14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14</a:t>
            </a:r>
            <a:r>
              <a:rPr lang="es-MX" sz="1050" dirty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15</a:t>
            </a:r>
            <a:br>
              <a:rPr lang="es-MX" sz="13800" dirty="0" smtClean="0">
                <a:latin typeface="KG Primary Dots" panose="02000506000000020003" pitchFamily="2" charset="0"/>
              </a:rPr>
            </a:br>
            <a:r>
              <a:rPr lang="es-MX" sz="5400" dirty="0" smtClean="0">
                <a:latin typeface="KG Primary Dots" panose="02000506000000020003" pitchFamily="2" charset="0"/>
              </a:rPr>
              <a:t/>
            </a:r>
            <a:br>
              <a:rPr lang="es-MX" sz="5400" dirty="0" smtClean="0">
                <a:latin typeface="KG Primary Dots" panose="02000506000000020003" pitchFamily="2" charset="0"/>
              </a:rPr>
            </a:br>
            <a:r>
              <a:rPr lang="es-MX" sz="13800" dirty="0" smtClean="0">
                <a:latin typeface="KG Primary Dots" panose="02000506000000020003" pitchFamily="2" charset="0"/>
              </a:rPr>
              <a:t>16</a:t>
            </a:r>
            <a:r>
              <a:rPr lang="es-MX" sz="1800" dirty="0" smtClean="0">
                <a:latin typeface="KG Primary Dots" panose="02000506000000020003" pitchFamily="2" charset="0"/>
              </a:rPr>
              <a:t> </a:t>
            </a:r>
            <a:r>
              <a:rPr lang="es-MX" sz="80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17</a:t>
            </a:r>
            <a:r>
              <a:rPr lang="es-MX" sz="2800" dirty="0" smtClean="0">
                <a:latin typeface="KG Primary Dots" panose="02000506000000020003" pitchFamily="2" charset="0"/>
              </a:rPr>
              <a:t>   </a:t>
            </a:r>
            <a:r>
              <a:rPr lang="es-MX" sz="400" dirty="0" smtClean="0">
                <a:latin typeface="KG Primary Dots" panose="02000506000000020003" pitchFamily="2" charset="0"/>
              </a:rPr>
              <a:t> </a:t>
            </a:r>
            <a:r>
              <a:rPr lang="es-MX" sz="30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18</a:t>
            </a:r>
            <a:r>
              <a:rPr lang="es-MX" sz="8800" dirty="0" smtClean="0">
                <a:latin typeface="KG Primary Dots" panose="02000506000000020003" pitchFamily="2" charset="0"/>
              </a:rPr>
              <a:t>  </a:t>
            </a:r>
            <a:r>
              <a:rPr lang="es-MX" sz="13800" dirty="0" smtClean="0">
                <a:latin typeface="KG Primary Dots" panose="02000506000000020003" pitchFamily="2" charset="0"/>
              </a:rPr>
              <a:t>19</a:t>
            </a:r>
            <a:r>
              <a:rPr lang="es-MX" sz="9600" dirty="0" smtClean="0">
                <a:latin typeface="KG Primary Dots" panose="02000506000000020003" pitchFamily="2" charset="0"/>
              </a:rPr>
              <a:t> </a:t>
            </a:r>
            <a:r>
              <a:rPr lang="es-MX" sz="80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>
                <a:latin typeface="KG Primary Dots" panose="02000506000000020003" pitchFamily="2" charset="0"/>
              </a:rPr>
              <a:t>2</a:t>
            </a:r>
            <a:r>
              <a:rPr lang="es-MX" sz="13800" dirty="0" smtClean="0">
                <a:latin typeface="KG Primary Dots" panose="02000506000000020003" pitchFamily="2" charset="0"/>
              </a:rPr>
              <a:t>0</a:t>
            </a:r>
            <a:endParaRPr lang="es-MX" sz="13800" dirty="0">
              <a:latin typeface="KG Primary Dots" panose="02000506000000020003" pitchFamily="2" charset="0"/>
            </a:endParaRPr>
          </a:p>
        </p:txBody>
      </p:sp>
      <p:sp>
        <p:nvSpPr>
          <p:cNvPr id="9" name="Rectángulo 4"/>
          <p:cNvSpPr/>
          <p:nvPr/>
        </p:nvSpPr>
        <p:spPr>
          <a:xfrm>
            <a:off x="1389362" y="501247"/>
            <a:ext cx="61574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800" b="1" cap="none" spc="0" dirty="0" smtClean="0">
                <a:ln w="0"/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Century Gothic" pitchFamily="34" charset="0"/>
              </a:rPr>
              <a:t>Repasa los números</a:t>
            </a:r>
            <a:endParaRPr lang="es-ES" sz="4800" b="1" cap="none" spc="0" dirty="0">
              <a:ln w="0"/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84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he Uhland Chroni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21970" y="-1039088"/>
            <a:ext cx="6666808" cy="8877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349135" y="5145577"/>
            <a:ext cx="9343505" cy="1174087"/>
          </a:xfrm>
        </p:spPr>
        <p:txBody>
          <a:bodyPr>
            <a:noAutofit/>
          </a:bodyPr>
          <a:lstStyle/>
          <a:p>
            <a:r>
              <a:rPr lang="es-MX" sz="13800" dirty="0" smtClean="0">
                <a:latin typeface="KG Primary Dots" panose="02000506000000020003" pitchFamily="2" charset="0"/>
              </a:rPr>
              <a:t>1 </a:t>
            </a:r>
            <a:r>
              <a:rPr lang="es-MX" sz="115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2 </a:t>
            </a:r>
            <a:r>
              <a:rPr lang="es-MX" sz="115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3 </a:t>
            </a:r>
            <a:r>
              <a:rPr lang="es-MX" sz="115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4 </a:t>
            </a:r>
            <a:r>
              <a:rPr lang="es-MX" sz="115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5</a:t>
            </a:r>
            <a:br>
              <a:rPr lang="es-MX" sz="13800" dirty="0" smtClean="0">
                <a:latin typeface="KG Primary Dots" panose="02000506000000020003" pitchFamily="2" charset="0"/>
              </a:rPr>
            </a:br>
            <a:r>
              <a:rPr lang="es-MX" sz="7200" dirty="0" smtClean="0">
                <a:solidFill>
                  <a:schemeClr val="bg1"/>
                </a:solidFill>
                <a:latin typeface="KG Primary Dots" panose="02000506000000020003" pitchFamily="2" charset="0"/>
              </a:rPr>
              <a:t>.</a:t>
            </a:r>
            <a:r>
              <a:rPr lang="es-MX" sz="13800" dirty="0" smtClean="0">
                <a:latin typeface="KG Primary Dots" panose="02000506000000020003" pitchFamily="2" charset="0"/>
              </a:rPr>
              <a:t/>
            </a:r>
            <a:br>
              <a:rPr lang="es-MX" sz="13800" dirty="0" smtClean="0">
                <a:latin typeface="KG Primary Dots" panose="02000506000000020003" pitchFamily="2" charset="0"/>
              </a:rPr>
            </a:br>
            <a:r>
              <a:rPr lang="es-MX" sz="13800" dirty="0" smtClean="0">
                <a:latin typeface="KG Primary Dots" panose="02000506000000020003" pitchFamily="2" charset="0"/>
              </a:rPr>
              <a:t> 6 </a:t>
            </a:r>
            <a:r>
              <a:rPr lang="es-MX" sz="88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7</a:t>
            </a:r>
            <a:r>
              <a:rPr lang="es-MX" sz="11500" dirty="0" smtClean="0">
                <a:latin typeface="KG Primary Dots" panose="02000506000000020003" pitchFamily="2" charset="0"/>
              </a:rPr>
              <a:t>  </a:t>
            </a:r>
            <a:r>
              <a:rPr lang="es-MX" sz="13800" dirty="0" smtClean="0">
                <a:latin typeface="KG Primary Dots" panose="02000506000000020003" pitchFamily="2" charset="0"/>
              </a:rPr>
              <a:t>8 </a:t>
            </a:r>
            <a:r>
              <a:rPr lang="es-MX" sz="96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9  10</a:t>
            </a:r>
            <a:endParaRPr lang="es-MX" sz="13800" dirty="0">
              <a:latin typeface="KG Primary Dots" panose="02000506000000020003" pitchFamily="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755135" y="319468"/>
            <a:ext cx="56220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cap="none" spc="0" dirty="0" smtClean="0">
                <a:ln w="0"/>
                <a:solidFill>
                  <a:schemeClr val="tx1"/>
                </a:solidFill>
                <a:latin typeface="Century Gothic" pitchFamily="34" charset="0"/>
              </a:rPr>
              <a:t>Repasa los números</a:t>
            </a:r>
            <a:endParaRPr lang="es-ES" sz="4400" cap="none" spc="0" dirty="0">
              <a:ln w="0"/>
              <a:solidFill>
                <a:schemeClr val="tx1"/>
              </a:solidFill>
              <a:latin typeface="Century Gothic" pitchFamily="34" charset="0"/>
            </a:endParaRPr>
          </a:p>
        </p:txBody>
      </p:sp>
      <p:pic>
        <p:nvPicPr>
          <p:cNvPr id="1032" name="Picture 8" descr="Niño Que Sostiene Un Lápiz Grande P?gina Blanco Y Negro Del Libro De  Colorear Ilustración del Vector - Ilustración de contorno, estudiante:  151772657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608" r="11329" b="6833"/>
          <a:stretch/>
        </p:blipFill>
        <p:spPr bwMode="auto">
          <a:xfrm>
            <a:off x="7265323" y="319468"/>
            <a:ext cx="842947" cy="1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309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he Uhland Chroni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21970" y="-1039088"/>
            <a:ext cx="6666808" cy="8877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2390" y="5020885"/>
            <a:ext cx="8387541" cy="1174087"/>
          </a:xfrm>
        </p:spPr>
        <p:txBody>
          <a:bodyPr>
            <a:noAutofit/>
          </a:bodyPr>
          <a:lstStyle/>
          <a:p>
            <a:pPr algn="just"/>
            <a:r>
              <a:rPr lang="es-MX" sz="13800" dirty="0" smtClean="0">
                <a:latin typeface="KG Primary Dots" panose="02000506000000020003" pitchFamily="2" charset="0"/>
              </a:rPr>
              <a:t>11</a:t>
            </a:r>
            <a:r>
              <a:rPr lang="es-MX" sz="100" dirty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12</a:t>
            </a:r>
            <a:r>
              <a:rPr lang="es-MX" sz="14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13</a:t>
            </a:r>
            <a:r>
              <a:rPr lang="es-MX" sz="14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14</a:t>
            </a:r>
            <a:r>
              <a:rPr lang="es-MX" sz="1050" dirty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15</a:t>
            </a:r>
            <a:br>
              <a:rPr lang="es-MX" sz="13800" dirty="0" smtClean="0">
                <a:latin typeface="KG Primary Dots" panose="02000506000000020003" pitchFamily="2" charset="0"/>
              </a:rPr>
            </a:br>
            <a:r>
              <a:rPr lang="es-MX" sz="5400" dirty="0" smtClean="0">
                <a:latin typeface="KG Primary Dots" panose="02000506000000020003" pitchFamily="2" charset="0"/>
              </a:rPr>
              <a:t/>
            </a:r>
            <a:br>
              <a:rPr lang="es-MX" sz="5400" dirty="0" smtClean="0">
                <a:latin typeface="KG Primary Dots" panose="02000506000000020003" pitchFamily="2" charset="0"/>
              </a:rPr>
            </a:br>
            <a:r>
              <a:rPr lang="es-MX" sz="13800" dirty="0" smtClean="0">
                <a:latin typeface="KG Primary Dots" panose="02000506000000020003" pitchFamily="2" charset="0"/>
              </a:rPr>
              <a:t>16</a:t>
            </a:r>
            <a:r>
              <a:rPr lang="es-MX" sz="1800" dirty="0" smtClean="0">
                <a:latin typeface="KG Primary Dots" panose="02000506000000020003" pitchFamily="2" charset="0"/>
              </a:rPr>
              <a:t> </a:t>
            </a:r>
            <a:r>
              <a:rPr lang="es-MX" sz="80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17</a:t>
            </a:r>
            <a:r>
              <a:rPr lang="es-MX" sz="2800" dirty="0" smtClean="0">
                <a:latin typeface="KG Primary Dots" panose="02000506000000020003" pitchFamily="2" charset="0"/>
              </a:rPr>
              <a:t>   </a:t>
            </a:r>
            <a:r>
              <a:rPr lang="es-MX" sz="400" dirty="0" smtClean="0">
                <a:latin typeface="KG Primary Dots" panose="02000506000000020003" pitchFamily="2" charset="0"/>
              </a:rPr>
              <a:t> </a:t>
            </a:r>
            <a:r>
              <a:rPr lang="es-MX" sz="30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 smtClean="0">
                <a:latin typeface="KG Primary Dots" panose="02000506000000020003" pitchFamily="2" charset="0"/>
              </a:rPr>
              <a:t>18</a:t>
            </a:r>
            <a:r>
              <a:rPr lang="es-MX" sz="8800" dirty="0" smtClean="0">
                <a:latin typeface="KG Primary Dots" panose="02000506000000020003" pitchFamily="2" charset="0"/>
              </a:rPr>
              <a:t>  </a:t>
            </a:r>
            <a:r>
              <a:rPr lang="es-MX" sz="13800" dirty="0" smtClean="0">
                <a:latin typeface="KG Primary Dots" panose="02000506000000020003" pitchFamily="2" charset="0"/>
              </a:rPr>
              <a:t>19</a:t>
            </a:r>
            <a:r>
              <a:rPr lang="es-MX" sz="9600" dirty="0" smtClean="0">
                <a:latin typeface="KG Primary Dots" panose="02000506000000020003" pitchFamily="2" charset="0"/>
              </a:rPr>
              <a:t> </a:t>
            </a:r>
            <a:r>
              <a:rPr lang="es-MX" sz="8000" dirty="0" smtClean="0">
                <a:latin typeface="KG Primary Dots" panose="02000506000000020003" pitchFamily="2" charset="0"/>
              </a:rPr>
              <a:t> </a:t>
            </a:r>
            <a:r>
              <a:rPr lang="es-MX" sz="13800" dirty="0">
                <a:latin typeface="KG Primary Dots" panose="02000506000000020003" pitchFamily="2" charset="0"/>
              </a:rPr>
              <a:t>2</a:t>
            </a:r>
            <a:r>
              <a:rPr lang="es-MX" sz="13800" dirty="0" smtClean="0">
                <a:latin typeface="KG Primary Dots" panose="02000506000000020003" pitchFamily="2" charset="0"/>
              </a:rPr>
              <a:t>0</a:t>
            </a:r>
            <a:endParaRPr lang="es-MX" sz="13800" dirty="0">
              <a:latin typeface="KG Primary Dots" panose="02000506000000020003" pitchFamily="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755135" y="319468"/>
            <a:ext cx="56220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cap="none" spc="0" dirty="0" smtClean="0">
                <a:ln w="0"/>
                <a:solidFill>
                  <a:schemeClr val="tx1"/>
                </a:solidFill>
                <a:latin typeface="Century Gothic" pitchFamily="34" charset="0"/>
              </a:rPr>
              <a:t>Repasa los números</a:t>
            </a:r>
            <a:endParaRPr lang="es-ES" sz="4400" cap="none" spc="0" dirty="0">
              <a:ln w="0"/>
              <a:solidFill>
                <a:schemeClr val="tx1"/>
              </a:solidFill>
              <a:latin typeface="Century Gothic" pitchFamily="34" charset="0"/>
            </a:endParaRPr>
          </a:p>
        </p:txBody>
      </p:sp>
      <p:pic>
        <p:nvPicPr>
          <p:cNvPr id="1032" name="Picture 8" descr="Niño Que Sostiene Un Lápiz Grande P?gina Blanco Y Negro Del Libro De  Colorear Ilustración del Vector - Ilustración de contorno, estudiante:  151772657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608" r="11329" b="6833"/>
          <a:stretch/>
        </p:blipFill>
        <p:spPr bwMode="auto">
          <a:xfrm>
            <a:off x="7265323" y="319468"/>
            <a:ext cx="842947" cy="1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1877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32</Words>
  <Application>Microsoft Office PowerPoint</Application>
  <PresentationFormat>Carta (216 x 279 mm)</PresentationFormat>
  <Paragraphs>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1  2  3  4  5 .  6  7  8  9  10</vt:lpstr>
      <vt:lpstr>11 12 13 14 15  16  17     18  19  20</vt:lpstr>
      <vt:lpstr>1  2  3  4  5 .  6  7  8  9  10</vt:lpstr>
      <vt:lpstr>11 12 13 14 15  16  17     18  19  20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1  2  3  4  5   6  7  8  9  10</dc:title>
  <dc:creator>Lenovo</dc:creator>
  <cp:lastModifiedBy>PC-FEL</cp:lastModifiedBy>
  <cp:revision>7</cp:revision>
  <dcterms:created xsi:type="dcterms:W3CDTF">2021-11-17T00:14:53Z</dcterms:created>
  <dcterms:modified xsi:type="dcterms:W3CDTF">2024-01-10T23:38:17Z</dcterms:modified>
</cp:coreProperties>
</file>