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1" r:id="rId2"/>
    <p:sldId id="392" r:id="rId3"/>
  </p:sldIdLst>
  <p:sldSz cx="9144000" cy="6858000" type="screen4x3"/>
  <p:notesSz cx="7102475" cy="9388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00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089" autoAdjust="0"/>
    <p:restoredTop sz="94660"/>
  </p:normalViewPr>
  <p:slideViewPr>
    <p:cSldViewPr>
      <p:cViewPr varScale="1">
        <p:scale>
          <a:sx n="87" d="100"/>
          <a:sy n="87" d="100"/>
        </p:scale>
        <p:origin x="-9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1613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772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276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40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7953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2919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8493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9143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61496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227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93847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02912-7084-4587-AF30-6A9220CF6FCA}" type="datetimeFigureOut">
              <a:rPr lang="es-MX" smtClean="0"/>
              <a:t>10/01/2024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12D03-4D5A-49C6-83E9-A744DE56782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839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97155" y="-1117036"/>
            <a:ext cx="6742579" cy="9065899"/>
          </a:xfrm>
          <a:prstGeom prst="rect">
            <a:avLst/>
          </a:prstGeom>
        </p:spPr>
      </p:pic>
      <p:sp>
        <p:nvSpPr>
          <p:cNvPr id="12" name="1 Cuadro de texto"/>
          <p:cNvSpPr txBox="1"/>
          <p:nvPr/>
        </p:nvSpPr>
        <p:spPr>
          <a:xfrm>
            <a:off x="211489" y="1461322"/>
            <a:ext cx="8496944" cy="347787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2000" dirty="0" smtClean="0">
                <a:latin typeface="KG Primary Dots" pitchFamily="2" charset="0"/>
                <a:ea typeface="Calibri"/>
                <a:cs typeface="Times New Roman"/>
              </a:rPr>
              <a:t>María </a:t>
            </a:r>
            <a:endParaRPr lang="es-MX" sz="31700" dirty="0">
              <a:latin typeface="KG Primary Dots" pitchFamily="2" charset="0"/>
              <a:ea typeface="Calibri"/>
              <a:cs typeface="Times New Roman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28739" y="692696"/>
            <a:ext cx="77796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800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 pitchFamily="2" charset="0"/>
                <a:ea typeface="LittleBird" pitchFamily="2" charset="0"/>
              </a:rPr>
              <a:t>Aprendo a trazar mi </a:t>
            </a:r>
            <a:r>
              <a:rPr lang="es-MX" sz="4800" dirty="0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 pitchFamily="2" charset="0"/>
                <a:ea typeface="LittleBird" pitchFamily="2" charset="0"/>
              </a:rPr>
              <a:t>nombre</a:t>
            </a:r>
            <a:endParaRPr lang="es-MX" sz="4800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LittleBird" pitchFamily="2" charset="0"/>
              <a:ea typeface="LittleBird" pitchFamily="2" charset="0"/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683568" y="4365104"/>
            <a:ext cx="1365368" cy="1800200"/>
            <a:chOff x="323528" y="2348880"/>
            <a:chExt cx="1564005" cy="2073910"/>
          </a:xfrm>
        </p:grpSpPr>
        <p:pic>
          <p:nvPicPr>
            <p:cNvPr id="11" name="10 Imagen" descr="https://s-media-cache-ak0.pinimg.com/originals/7c/e8/a0/7ce8a08eb8bba1d76126eb0ed1069fc2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2348880"/>
              <a:ext cx="1564005" cy="20739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" name="129 Cuadro de texto"/>
            <p:cNvSpPr txBox="1"/>
            <p:nvPr/>
          </p:nvSpPr>
          <p:spPr>
            <a:xfrm>
              <a:off x="713348" y="3676182"/>
              <a:ext cx="784431" cy="3545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s-MX" sz="1400" b="1" smtClean="0">
                  <a:solidFill>
                    <a:srgbClr val="FF66CC"/>
                  </a:solidFill>
                  <a:effectLst>
                    <a:outerShdw blurRad="69850" dist="43180" dir="5400000" sx="0" sy="0">
                      <a:srgbClr val="000000">
                        <a:alpha val="65000"/>
                      </a:srgbClr>
                    </a:outerShdw>
                  </a:effectLst>
                  <a:latin typeface="Century Gothic"/>
                  <a:ea typeface="Calibri"/>
                  <a:cs typeface="Times New Roman"/>
                </a:rPr>
                <a:t>María</a:t>
              </a:r>
              <a:endParaRPr lang="es-MX" sz="1100" b="1" dirty="0">
                <a:solidFill>
                  <a:srgbClr val="FF66CC"/>
                </a:solidFill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13" name="62 Cuadro de texto"/>
          <p:cNvSpPr txBox="1"/>
          <p:nvPr/>
        </p:nvSpPr>
        <p:spPr>
          <a:xfrm>
            <a:off x="3348006" y="5745450"/>
            <a:ext cx="3267241" cy="677108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3800" dirty="0" smtClean="0">
                <a:ln>
                  <a:noFill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Maestr</a:t>
            </a:r>
            <a:r>
              <a:rPr lang="es-MX" sz="3800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a</a:t>
            </a:r>
            <a:r>
              <a:rPr lang="es-MX" sz="3800" dirty="0" smtClean="0">
                <a:ln>
                  <a:noFill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: </a:t>
            </a:r>
            <a:r>
              <a:rPr lang="es-MX" sz="3800" dirty="0" smtClean="0">
                <a:ln>
                  <a:noFill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María</a:t>
            </a:r>
            <a:endParaRPr lang="es-MX" sz="3800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700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97155" y="-1117036"/>
            <a:ext cx="6742579" cy="9065899"/>
          </a:xfrm>
          <a:prstGeom prst="rect">
            <a:avLst/>
          </a:prstGeom>
        </p:spPr>
      </p:pic>
      <p:sp>
        <p:nvSpPr>
          <p:cNvPr id="12" name="1 Cuadro de texto"/>
          <p:cNvSpPr txBox="1"/>
          <p:nvPr/>
        </p:nvSpPr>
        <p:spPr>
          <a:xfrm>
            <a:off x="899592" y="3068960"/>
            <a:ext cx="7446111" cy="3093154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19500" dirty="0" err="1" smtClean="0">
                <a:latin typeface="KG Primary Dots" pitchFamily="2" charset="0"/>
                <a:ea typeface="Calibri"/>
                <a:cs typeface="Times New Roman"/>
              </a:rPr>
              <a:t>Mael</a:t>
            </a:r>
            <a:endParaRPr lang="es-MX" sz="19500" dirty="0" smtClean="0">
              <a:latin typeface="KG Primary Dots" pitchFamily="2" charset="0"/>
              <a:ea typeface="Calibri"/>
              <a:cs typeface="Times New Roman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28739" y="692696"/>
            <a:ext cx="77796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800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 pitchFamily="2" charset="0"/>
                <a:ea typeface="LittleBird" pitchFamily="2" charset="0"/>
              </a:rPr>
              <a:t>Aprendo a trazar mi </a:t>
            </a:r>
            <a:r>
              <a:rPr lang="es-MX" sz="4800" dirty="0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 pitchFamily="2" charset="0"/>
                <a:ea typeface="LittleBird" pitchFamily="2" charset="0"/>
              </a:rPr>
              <a:t>nombre</a:t>
            </a:r>
            <a:endParaRPr lang="es-MX" sz="4800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LittleBird" pitchFamily="2" charset="0"/>
              <a:ea typeface="LittleBird" pitchFamily="2" charset="0"/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604182" y="4149080"/>
            <a:ext cx="1176176" cy="2088232"/>
            <a:chOff x="611560" y="2212707"/>
            <a:chExt cx="1266688" cy="2224405"/>
          </a:xfrm>
        </p:grpSpPr>
        <p:pic>
          <p:nvPicPr>
            <p:cNvPr id="14" name="13 Imagen" descr="TAG TOPPERS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2212707"/>
              <a:ext cx="1240790" cy="222440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130 Cuadro de texto"/>
            <p:cNvSpPr txBox="1"/>
            <p:nvPr/>
          </p:nvSpPr>
          <p:spPr>
            <a:xfrm>
              <a:off x="700524" y="3585329"/>
              <a:ext cx="1177724" cy="32784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s-MX" sz="1400" b="1" dirty="0" smtClean="0">
                  <a:solidFill>
                    <a:srgbClr val="00B0F0"/>
                  </a:solidFill>
                  <a:effectLst>
                    <a:outerShdw blurRad="69850" dist="43180" dir="5400000" sx="0" sy="0">
                      <a:srgbClr val="000000">
                        <a:alpha val="65000"/>
                      </a:srgbClr>
                    </a:outerShdw>
                  </a:effectLst>
                  <a:latin typeface="Century Gothic"/>
                  <a:ea typeface="Calibri"/>
                  <a:cs typeface="Times New Roman"/>
                </a:rPr>
                <a:t>Evan </a:t>
              </a:r>
              <a:r>
                <a:rPr lang="es-MX" sz="1400" b="1" dirty="0" err="1" smtClean="0">
                  <a:solidFill>
                    <a:srgbClr val="00B0F0"/>
                  </a:solidFill>
                  <a:effectLst>
                    <a:outerShdw blurRad="69850" dist="43180" dir="5400000" sx="0" sy="0">
                      <a:srgbClr val="000000">
                        <a:alpha val="65000"/>
                      </a:srgbClr>
                    </a:outerShdw>
                  </a:effectLst>
                  <a:latin typeface="Century Gothic"/>
                  <a:ea typeface="Calibri"/>
                  <a:cs typeface="Times New Roman"/>
                </a:rPr>
                <a:t>Mael</a:t>
              </a:r>
              <a:endParaRPr lang="es-MX" sz="1100" b="1" dirty="0">
                <a:solidFill>
                  <a:srgbClr val="00B0F0"/>
                </a:solidFill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9" name="1 Cuadro de texto"/>
          <p:cNvSpPr txBox="1"/>
          <p:nvPr/>
        </p:nvSpPr>
        <p:spPr>
          <a:xfrm>
            <a:off x="394979" y="870381"/>
            <a:ext cx="8738472" cy="2862322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18000" dirty="0">
                <a:latin typeface="KG Primary Dots" pitchFamily="2" charset="0"/>
                <a:ea typeface="Calibri"/>
                <a:cs typeface="Times New Roman"/>
              </a:rPr>
              <a:t>E</a:t>
            </a:r>
            <a:r>
              <a:rPr lang="es-MX" sz="18000" dirty="0" smtClean="0">
                <a:latin typeface="KG Primary Dots" pitchFamily="2" charset="0"/>
                <a:ea typeface="Calibri"/>
                <a:cs typeface="Times New Roman"/>
              </a:rPr>
              <a:t>van</a:t>
            </a:r>
          </a:p>
        </p:txBody>
      </p:sp>
      <p:sp>
        <p:nvSpPr>
          <p:cNvPr id="17" name="62 Cuadro de texto"/>
          <p:cNvSpPr txBox="1"/>
          <p:nvPr/>
        </p:nvSpPr>
        <p:spPr>
          <a:xfrm>
            <a:off x="3365639" y="5745450"/>
            <a:ext cx="3231974" cy="677108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3800" dirty="0" smtClean="0">
                <a:ln>
                  <a:noFill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Maestr</a:t>
            </a:r>
            <a:r>
              <a:rPr lang="es-MX" sz="3800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a</a:t>
            </a:r>
            <a:r>
              <a:rPr lang="es-MX" sz="3800" dirty="0" smtClean="0">
                <a:ln>
                  <a:noFill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: V</a:t>
            </a:r>
            <a:r>
              <a:rPr lang="es-MX" sz="3800" dirty="0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LittleBird"/>
                <a:ea typeface="Calibri"/>
                <a:cs typeface="Times New Roman"/>
              </a:rPr>
              <a:t>icky</a:t>
            </a:r>
            <a:endParaRPr lang="es-MX" sz="3800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736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2031</TotalTime>
  <Words>22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PC-FEL</cp:lastModifiedBy>
  <cp:revision>318</cp:revision>
  <cp:lastPrinted>2023-01-12T02:42:28Z</cp:lastPrinted>
  <dcterms:created xsi:type="dcterms:W3CDTF">2017-09-18T22:10:58Z</dcterms:created>
  <dcterms:modified xsi:type="dcterms:W3CDTF">2024-01-10T22:32:28Z</dcterms:modified>
</cp:coreProperties>
</file>