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940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080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120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62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4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008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89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600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065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488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792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F15D4-69EA-4E6A-8010-912020474DD7}" type="datetimeFigureOut">
              <a:rPr lang="es-MX" smtClean="0"/>
              <a:t>10/01/2024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9A97F-75AA-4A78-A561-50143829F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19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A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33012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r>
                        <a:rPr lang="es-MX" sz="4400" b="1" dirty="0" smtClean="0">
                          <a:latin typeface="Century Gothic" pitchFamily="34" charset="0"/>
                        </a:rPr>
                        <a:t>Anillo</a:t>
                      </a:r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r>
                        <a:rPr lang="es-MX" sz="4400" b="1" dirty="0" smtClean="0">
                          <a:latin typeface="Century Gothic" pitchFamily="34" charset="0"/>
                        </a:rPr>
                        <a:t>Avión</a:t>
                      </a:r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r>
                        <a:rPr lang="es-MX" sz="4400" b="1" dirty="0" smtClean="0">
                          <a:latin typeface="Century Gothic" pitchFamily="34" charset="0"/>
                        </a:rPr>
                        <a:t>Árbol</a:t>
                      </a:r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370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>
                <a:solidFill>
                  <a:schemeClr val="tx1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602765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709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C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85876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5774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D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157149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224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E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595936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733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F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147379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17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dirty="0" smtClean="0">
                <a:solidFill>
                  <a:schemeClr val="tx1"/>
                </a:solidFill>
                <a:latin typeface="Century Gothic" pitchFamily="34" charset="0"/>
              </a:rPr>
              <a:t>G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371421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165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effectLst>
                  <a:glow rad="1270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Mi nombre comienza con la letra: </a:t>
            </a:r>
            <a:endParaRPr lang="es-MX" sz="3600" b="1" dirty="0">
              <a:effectLst>
                <a:glow rad="1270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7179" y="728701"/>
            <a:ext cx="3816424" cy="2160240"/>
          </a:xfrm>
        </p:spPr>
        <p:txBody>
          <a:bodyPr>
            <a:noAutofit/>
          </a:bodyPr>
          <a:lstStyle/>
          <a:p>
            <a:r>
              <a:rPr lang="es-MX" sz="28700" b="1" smtClean="0">
                <a:solidFill>
                  <a:schemeClr val="tx1"/>
                </a:solidFill>
                <a:latin typeface="Century Gothic" pitchFamily="34" charset="0"/>
              </a:rPr>
              <a:t>H</a:t>
            </a:r>
            <a:endParaRPr lang="es-MX" sz="287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51920" y="1304765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atin typeface="Century Gothic" pitchFamily="34" charset="0"/>
              </a:rPr>
              <a:t>Palabras que empiecen con la letra A</a:t>
            </a:r>
            <a:endParaRPr lang="es-MX" sz="1800" b="1" dirty="0">
              <a:latin typeface="Century Gothic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367704"/>
              </p:ext>
            </p:extLst>
          </p:nvPr>
        </p:nvGraphicFramePr>
        <p:xfrm>
          <a:off x="4355976" y="2132855"/>
          <a:ext cx="4248472" cy="37768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{E8B1032C-EA38-4F05-BA0D-38AFFFC7BED3}</a:tableStyleId>
              </a:tblPr>
              <a:tblGrid>
                <a:gridCol w="4248472"/>
              </a:tblGrid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58939">
                <a:tc>
                  <a:txBody>
                    <a:bodyPr/>
                    <a:lstStyle/>
                    <a:p>
                      <a:pPr algn="ctr"/>
                      <a:endParaRPr lang="es-MX" sz="4400" b="1" dirty="0">
                        <a:latin typeface="Century Gothic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niñ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01" y="4789398"/>
            <a:ext cx="1417202" cy="16661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085184"/>
            <a:ext cx="1667154" cy="16671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56913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123</Words>
  <Application>Microsoft Office PowerPoint</Application>
  <PresentationFormat>Presentación en pantalla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Mi nombre comienza con la letra: </vt:lpstr>
      <vt:lpstr>Mi nombre comienza con la letra: </vt:lpstr>
      <vt:lpstr>Mi nombre comienza con la letra: </vt:lpstr>
      <vt:lpstr>Mi nombre comienza con la letra: </vt:lpstr>
      <vt:lpstr>Mi nombre comienza con la letra: </vt:lpstr>
      <vt:lpstr>Mi nombre comienza con la letra: </vt:lpstr>
      <vt:lpstr>Mi nombre comienza con la letra: </vt:lpstr>
      <vt:lpstr>Mi nombre comienza con la letra: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nombre comienza con:</dc:title>
  <dc:creator>PC-FEL</dc:creator>
  <cp:lastModifiedBy>PC-FEL</cp:lastModifiedBy>
  <cp:revision>2</cp:revision>
  <dcterms:created xsi:type="dcterms:W3CDTF">2024-01-11T01:59:48Z</dcterms:created>
  <dcterms:modified xsi:type="dcterms:W3CDTF">2024-01-11T03:04:30Z</dcterms:modified>
</cp:coreProperties>
</file>