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1" r:id="rId5"/>
    <p:sldId id="262" r:id="rId6"/>
    <p:sldId id="260" r:id="rId7"/>
    <p:sldId id="257" r:id="rId8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99"/>
    <a:srgbClr val="FF0066"/>
    <a:srgbClr val="9966FF"/>
    <a:srgbClr val="9933FF"/>
    <a:srgbClr val="006600"/>
    <a:srgbClr val="0033CC"/>
    <a:srgbClr val="FF1111"/>
    <a:srgbClr val="CC33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90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76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744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620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665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1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09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4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56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59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95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30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30C5-BD34-440A-B297-46AD6B36C5BF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7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57281" y="341660"/>
            <a:ext cx="6131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18415" cmpd="sng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" pitchFamily="34" charset="0"/>
              </a:rPr>
              <a:t>   </a:t>
            </a: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HelloBigDeal" pitchFamily="2" charset="0"/>
              </a:rPr>
              <a:t>Gafetes Escolares Editables</a:t>
            </a:r>
            <a:endParaRPr lang="es-ES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HelloBigDeal" pitchFamily="2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28526" y="8604448"/>
            <a:ext cx="51566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96" y="316656"/>
            <a:ext cx="1053709" cy="982455"/>
          </a:xfrm>
          <a:prstGeom prst="rect">
            <a:avLst/>
          </a:prstGeom>
        </p:spPr>
      </p:pic>
      <p:sp>
        <p:nvSpPr>
          <p:cNvPr id="4" name="AutoShape 6" descr="data:image/png;base64,iVBORw0KGgoAAAANSUhEUgAAAVgAAAGnCAYAAADyqE+MAAAAAXNSR0IArs4c6QAAIABJREFUeF7svQmAZEWVLhy5V9a+79ULtIAgjo6AIMsAzjiCAvNUfMOiggvO4EOFGfXXcRAXRvHhAqijKL+AKAjioCgqosCAAk6z701vVV37vmZlZWZlvu87EXHzZtbSVd2V1dVwE6pryZv3xo0b8cWJ73znHJ/yXl4PeD3g9YDXAwXpAV9Bzuqd1OsBrwe8HvB6QHkA6w0Crwe8HvB6oEA94AFsgTrWO63XA14PeD3gAaw3Brwe8HrA64EC9YAHsAXqWO+0Xg94PeD1gAew3hjwesDrAa8HCtQDHsAWqGO903o94PWA1wMewHpjwOsBrwe8HihQD3gAW6CO9U7r9YDXA14PeADrjQGvB7we8HqgQD3gAWyBOtY7rdcDXg94PeABrDcGvB7wesDrgQL1gAewBepY77ReD3g94PWAB7DeGPB6wOsBrwcK1AMewBaoY73Tej3g9YDXAx7AemPA6wGvB7weKFAPeABboI71Tuv1gNcDXg94AOuNAa8HvB7weqBAPeABbIE61jut1wNeD3g94AGsNwa8HvB6wOuBAvWAB7AF6ljvtF4PeD3g9YAHsN4Y8HrA6wGvBwrUAx7AFqhjvdMuvQcymYzvtttu89fV1fm2bNnie/TRR9XIyIhvYGDAHw6HA2NjYwH8Hp6ZmQnNzs76p6en5eRlZWWzxcXFiaqqqmR1dfVsKpWaLS0tzeD3THNzc+bQQw/NnHnmmRmfz5fB4fzyXl4PrGoPeAC7qt39yr3Y5s2bQ88991x4+/btgRdffDHa2dlZMzIwUj85NVmRSEzXzCRStbOZ2VJfJhNMp9MB9FQAwBv2BwJRn88fzaQzlal0qiKTTocIyATMQCAwjfdHgZ8T+FsMX9N4K4n3UgDVVMDnm4lEI8MB5R8AEI+WV5UO19e39G/YsGHqNQ0NybpDD50FAMcNAL9yH4535wXrAQ9gC9a1r8wT33rrrQTHKMH0pZdeKt62bdv6js6O14+PTbw2mUi0wsqsAqBF/T5fiT/jK05nZiPpdCacyaTDAFJgJt7x8xQKh/nkH/Nd+QPy+5yOTadnFUAZ2JvB91ngLL+n+T3ty/gSMGET+NwMPhnHz5M+lYnjOjG/PzgQCRdtqamueXzDgRtebG1tHTj44INnDjzwwPi73/1ubSZ7L68H9qIHPIDdi857JX6U1iPAx//ss88G4vF4FFvzGvRDBbbvNRNjY2+YnJx8/eTU1GHxmZlGgFoRvgCcviABMxQMCTyGgkH5Cgb9KhQKyZff71dAV+eLvxuUFVC1wErwzH/Z9wCqBFb5ApWggK/4nlLJ5KxCW/F7RgHg1fjEpAIM45yC4kmf8sNwzqTwBTBWo5FI5EVQDY9XVFQ8ju/b0a6J3t7eAbRp6phjjkkcdthhmcsuuyz9Snz+3j0vrwc8gF1ef70ij7744oujL2zeXPr4cy9tmEnObPL5M80Ao3qQnofGp+OHAaVqMioTCQSC3N77AGK+YCjkK68oV9FoFPDlA3AGVRhAGgSIEjqJk4KhQo/mvmT/7/6TA6qLDVeCsECyfNoBYpzf7wvwLyo9m1YpAO/o2KgaHh0F8KZUUVGRKi+vEIDn78lkkiAMa3g2DZDG4bMzuKdYKBTeGgmHnsPJ23HyYdxLR21j40sA3N5169bNAHATr8jB4d30oj3gAaw3QOb0wF133RW55ZZbSp955pmWHVu3Hjc1HT8WJl4zQK8ZyEOLtTRaVBQEOPkDwYAqihT5aH0CVBUsV9XX16eSqaQAV0Njgwr4/AJ7AGQVwPafgEswzChtZfJFgKMlaoHR/bMDlkK9Ljxk3fSBfAZfmTSuiTaiobBmNWynceXJ2JQaGBxUU1MxVRQtUpWVVaqiolLw3lAM8p2WcCKRULDQ07SC6UjDC1icHIPl3Yf+6Efju2tqav78qle96sFTTjml9+ijj5446aSTUt7Q8nrAA1hvDEgP3HnnncXgTxvuu++BE+GAOkdlZg/x+1QVUKYIg8RfVBQRa6+4KKpKSkpkW09QJQAR2Aha3JqHcdzY+Ljq7e2TbXkFrNim+gYFJxNOCTDFFz8jL1KtbguWoAgeVexQw7Xmcq6Lg6sFYjdIs42kBYQ6oF2M84bCYQHb8clJsWbHJybkXkAJqPraWlUUjkgb+Tmwwrh7kAhYAGDSqllj5YIKUbH4NI4RsKbDLY22JvCZYagb7n3DG95ww1FHHfXciSeeOHTqqafOeMPsldkDHsC+Ap/7eeedV/TII49UDQ0NHQAj8oBUZvaI8dHxk2ActvkD/tIgXsWRiIpGQiqM7+BOxQoMwQok0MBqE+vOWpnwSuktuPyrjUxYfKq3r18RiCpKS1UdgCsKcPYbC5EOK3igtCVLS5PnoyWbb6HmMwjzOLkWfITEU2Oxsq1CA8AhJn+lVY17onUKCRiAdlzNYEEoKy5R1VVVsoigL+R+5L7QPlIcXCTspIEbTSUB1CnwvLTcQZeomcSMgjMvk9Q8w2S0uPipaEn0Hr/yb8Ui8/z69evbzzrrrKkPf/jDVDt4r5d5D3gA+zJ/wPb2LrrookhXV1f13XfffRyss2Nh0R2cSiZfDdCphzUaAfj5aWUWwbrjVj8IcAkaRxPPkd2mEwTnvkRoijcIOtYCnZqOqcGhITU5NqFKAVhNjY2gEyJ6G45/IMsC6GlagF/i6AJ85TiyDEhKG/SJl/7E5nyWYGn5XTQW17bgGYvF1OjoGNo6LvddVV2NryrlQz/wnsTpxu+EV2NlE4BT1tVl2kWrl1+0gLm4zABsE8kE6YUZ9PN2AP0LuL/tcA7+9uSTT37iJz/5ycjSb8g7cn/rgWWM1v3t1rz2sgfgfKm/6aabTti5c+f54ED/ChO8EpwpcDTsL4EDCpaaj9t9GK2yTSb4CUgKN6q38mKXWrBygVZ+D6cFeQFatBK1i14lwMX2dPeoiYmYqiwvVfV1dSoc1qoBfWZarhpUrVrAZwDMXNyxGA10L+PBaqtY3wPbo8FVqAJeFQA7C2ucFjjbwJ+HB/vV8MgYOORZVVVVrqpqqlUoEpa+SeNvziKANgqmZkCTYKGQ9nOBwJdY+exH9EMS1i0da3CeZaamplQsFlexqRjN4Alw0btAJ/zyDUce+WNIxHZcf/318WXcnHfoftADHsDuBw9pqU0EmPp///vfl0B72oZJ/lpsfU9D1NPJ2OJXh/APrEgfwFXAorSsVIWx9U8BAG2ck1iOGBFBAE7aB4DFG25rksctNmBmAcrkLMVJZACHYMZteH//gIIWVhVHI6oRjq/iaLEAHEGI8EZQIsBZK9G5Tr4VumgL8nvKDbDEVH1WaZ/gP64vFrd2nokVjZucACcrDrB4QkWLI6q2rlZBriUgzPaxf+ioI6/rg9nu7iPSHhpc01i0hGTWjjw68bhkAZjj0zNyDVrNcJZRqjCFxmyprCy/JeQL/A+8Y1vA3Q4jus1TJix18K/R4zyAXaMPZjnNuvrqqyM33HBDA8JM38ztPxwxbwR4bQSmRiNFEX9pSSn4zwisKw1kYo2RRxU+EX8T7NFaU9muE+iIJaL3z752B7A80vKwdjvP33lecrIDA4NqDCBbUhIFJ1ujytAuh38lR2odW8LHmqE5zzZ/yX1jeF1tweYCrLTVXEJv/3nvPAbOMPzA9g6ODItmlotGOaxvcrMROMDoqKOlKi867kz/2euI2MH1ct8j78wPJQX73zrfJkGlxGLTmURiJjUzkxjG83kUVvXTZeXFf/ibvzny0cMOO2bU090u+amvqQM9gF1Tj2N5jfnyl79cdctNtxz1wovPftjv878GQEY+tRSOKX95WZmPXn+Ch3jAaSnCwyRbYWxbiaBhsTZplAEknG05NKsEOoBxyuEFTLuMw2k+Dta2PB9gCTa0bAnqtGThWMPXKPSxsGTr60VdQLCy228ZkMaqlOuYa8puPL89u+uuOQ4y+wG9mBBIrXONAEvHV9qH7T4OY3tnYN0PAWSHhoehIEA0RUWpqgE3WxKJCvwTJMkZc2HgoqSpB71YCahKL+OL/UxRGqgC6oFtn4tCwrGitYxtIhbLwLrNxGJTPHwMR7QXl5b9AiG9N0KV0O05x3b30NfW+x7Arq3nsWhrMGl90FqWAUQ3TUxMHTfQ33ceHFUHQaNaDEG/D1pM2cqST6XzKJWgoxpbWlAB6Qzg0mhOxVrllVySKOu9t8BAFMjQATVPixYCWNkyG3AWrpNbccFLzXPSsYWcAqq3vw8OpXFQFEFVX18n8iiglVAF8nmDTFZxIH9jW/VOfq9fGuC048oBQ55e2qgVEhLphS0+72mKmllY31OxGewEwqoBbS4FxcF+ziAwgdyro9s1XDIbqRUXGlixisjCpSPINLBaKsVa7nLbWlZB55g4yUZBJcRnQCQkU1OIMLunra3tFtA+D7/pTW/qB4WgH7D3WrM9sALDdc3e28umYYzvv+r732946uGH3wrAOm46Hjs5HCxqjoTDQYLu5MQYLKsa1dLUJEDFjbpAo4CGawoW+mnbqW4wkr/SMLTASwsviO1xHFKmfgAWQTYUCggnW1FWLm2n5UgwtRynBcIswBb6JvSwsbdi72F6Jq4GB4fU+PgkdLQhLAplQhlQuiZdLFa3+Sx+pmWr/8s9n/zmuoXF0JHvUVYWm0moUUjJEnCUJWYScSyYjxWXRO8rLS3/4+mnn775mmuuGX/ZDPaX2Y2szmh9mXXaat7Oe97znnW/+c1vzqPDCpbrQbBwSsrLy/3lFZX40QfN5Yzq2tUJz3xYrWttgWaVU1tDhGPwuYCvkG0X+ZULQCw42Ws6cic0LAXB/gC23v39Q5CGwZKFIwnSJdkmawtbc8PuoIFCtn2hcwvDKh2peWRqZgeGR8Q6JchS30tL1iofEC0sAQm0vrPwmsVUd//s7n5kF8C+YBQa5V+wlgGypFkysG6TGZ+/D3K6FzYcsOHaU055+z3f/OY3R3d3Tu/91e0BD2BXt793ezVapNj+FSEH6kaEnJ4zOjr6IaBWNbaHAVpMAFdDAWAiY+udSibUtu3bZFIfsGE9w1Y1uFLEn2ceFfphzwuwBqC0QiGreaWlSutsEJbs0OAInEdBVQeQrQRdYJ1C9NYLVypWudk+77YHV/YAC7CUWlHOxu3+CHMZAGRj0wnkpI2qWoAsLXA+A1EPGCvcWWtyeGQD2EtsJpdJRvhqLleTMzZ8d2xiHPzwCJxls/FwKPho67r112B8PADwH0BOXS+QYYl9XMjDCj3nCtn2l9W5KbFChqqa+++//9h4LHYipDxnQMjeAm41RNApgTNIx/Br0JGJRk4VwNXR0YHJHlPr2lqFg9XWay66LkUBsLcdmg+w9nzkci1NIFaZ4WotkCKxNoBiFItDCPxmPRNpa0B162HNyXJDZ/e2xbv/vGPBmkPZfhtEMIKghPHJKUi5imDJVqsK5F6QhQTKAnlWxgqXjxqQXI4Fqz+nnyRzOJBi4bWpaqCkjddCPl1QF4O0rjkaZvDeExXlVXeWVZT9/qqrrnr2tNNOi+3+Lr0jCtUDHsAWqmeXcd7rrruu7P/+36+8pauz52wA5ZHw7jeVlpYFysvLfCXUi9J+wf/ZzT/Rx+gr8QadRoyY4ja7FvIng79OC8T6MRN8Gc1a/qELUBHaL6+3+1YOxt8pU6LSgQJ8WmIjIwBZcSLVS6gq1QWUktnUhTkRXstv3R59wgKs24q2VnUcu4d+9PsEnFG0WkkXlEFfzOQ2OnTBTRLA6bUHVI30GUBWa4bBrVMeRorFLFL8O6mLnp5eLLLTZN+ZCjceCYVfCoZDf3nd61//rXPPPfd5T32wR49/rz/kAexed+Gen+B73/teCA6sI/74xz9+C+jzGjh8wpWVlaoKlhA5VW5Jk3BwcPJy0op21Xi/xfrD5OJreHREdXV1C33Q3NwIR1Gun3/VAHaBrkBQvjiv3Hwq74XASZDlffL3zs4uNQaveQmyW6F8jLZkqdU1NIHj8NrzLl/2Jy3AWsvZAi1XMe4gqDToRfYw0hxM+F1XV6Vq4XC0zi9nggFcF5O3LdgwIbJ1Ih1xAOJlZW98/pKUBl+gkACyPXAeDsPo1V5GSsNg+Q6Cevnuxy+55D8/9alPdS+7A7wP7FUPeAC7V923/A+TY0V2pbKnnnrqeOgdz0TY5BlwVMBfUuojuNJyE5kQwjL5cKzV6n5Qes5pTpN61RlYUlu3blVBbLFbWpolB6sAGI/DpCdAU6c5J5HK8pu/15+w4n4CgAUcAS0sCszF2oeILwYjFCOCqqGhQXIYMI8rpGhGz5vlYy3VsBq0gdNu0wMiy8LPCWqK8Qzo/KLGdxbZtSrh/KqvqZVF0g2M9hksa9LxMefRC5ZmkAxmVCwY4KW0i/XK+geHJfmMDirhwqywxqV21dY3XoPx9TtYtNtBSXlhuXs9mnd/gmU9692fzjtisR6gxfrVr371OGTHf08iET8NgIdQ95pAcXFUlYJj1RLIbHgqrVYtu9Iv98MSMRYtWkxubhPb2zsQ2hkHwDaJrpSWIT8vkxonlmitlRCR7uUjdjPDAhy4KXsfAlgA2d7+fjUFbpP0QSM0p1wwhC4gJ+vSmVpr0lIIe9m0RT+e5y80DwQgi6xgyJwlvCilVAMDBNkU8i6UIZdBlbPYEZCFl10uVWMA1j0I3DyuBX5nwcWBcYT4MtSXGcIioFzIyyPZTAb5ZqbB4T9VWlb2O4Tifu/222/vRbvmvbVC9uUr6dwewK7S0/7gBz/YcMcdt39+ZHj0XQCEyurqqkA1EjyLxEeQVSdWsRylPBhJKJJ9RDmpU/G2pAikEYvJzbDOrq5eaErrZHtNGVRIIrj0FltzgmvsBfe4tIlpAQm0RrhLq3BXxy41jcQo5aUlYpXzHmTBMXpTK+xfDet1oV7jVpzbdet8Yh5Z8qC92KpPoe102iEwQECW1rmVn+VFIC/+UOYBZNnB8D/2hQkGsfSLLDao4EDqgInPKSmjFdvQUM8FK9PXNwDH2FQS424rUid+8fjjj7/DSzJTuHmx5uZc4W519c/MAIEvfekzTQMDU28fGhz4KCbBq8pLSoOUI9E6kwTUeEkoKyKtZAvvEqwvBh7CR9KbTKkWQJRZq7Zu2wFPdhl42KZsCKcRva/+3e/misQGMUjxD6xAmrLkasWcAiAwWXc3snAl4jPgZKMAqlbhNW0uWttv1uJfLaC1jjp7dwKykJtxm842I/+rJHHphxU+MRlTqGorjkfyyQhnpgTBoX0K8UzoUGQf2oWaFvUg9MYJLLg1NVWqGtF+bOfw8GgGdMJ0tDh6d1Nj03c2bdr0CPTWE4Ld3mvFesAD2BXrytwTIXa84p577j4bHt4zEIN/DCiAstqaWh9KrWjvssh49HCmflL54cSg99kkEbHAIQ6LeV4MPyXA0kJNEpgAVO27dsn2tLWlRRJHa8nQLKKnGP/OBC778HHPM21t7tdZY5qnrTVmqBICQW93r0L0kqqqrIDzqFqSXjthqa5+WU2A5WXt9QRwmQmM/YzdiDi+GJTAvAsAtiGkPgyguGNDA8JrkdyG2l4d+7W0l07oOPdlx47bcSiPlw5BF0rS8TaKChPDUGgwFwQXdmYHCwbDIu2D+gSFfdN94IvvaG5u/uGXvvSlx1DU0pScWFobvaMW7oGlP2mvF5fcA8cff/Rfb978+KXQsp5cillVXVXpoxDdkSlRPA4glFh2k5kJhQTnFdTnO1dsI3JkQ5jgFO2zggD1pK3NDaoOnuw0rsHzMy2h5D01qoMl38hKHjjfVpcSLDphBBC0KsJJwCKaX5+AQCfoApZ4oSWIvpSSL3L/AA8nq9VKtnWRc7mlYgKyhsYhxcH3hJKhioNAh9/JhdLpxK18fV21qq2s1lQHsdB8LdZ0C7A8NidLl3ESuoHeto3RX/oCehFPoZ+TaBcSrsMJFpcqFc3NLUJdUIEwODCQQWALi411wbH4A0i6vgcn2OAqdenL+jIewK7c4/UdeeSRrfAkv2PH9u2fBf9WXVNV6efW0Fpd9lLLdnQs0EZrPZEe8IeCMpkZL4/qp4jq2ijWkiRtoRc+T7q1cre9F2eyppkZhZpb1Ia2COpNJrAJOGu4eDC7VQ0E/dgJ6PfoySeokcul9S9OM3f8f76HaC/aOt9HDc3Bt+ytCNAaPpmWLQGMGbkGIJ/ifdWiSoJolRkKwqgvStRMjTLhyk0nuCem9Im9Rt6MzQ+E4PN21BnyOa12YJtowUrKSKRg5AnroTemI46lKEhrDMPihrIlhVwLjxxy0Kv/o21D232o1eYFKuzFsPEAdi86z36UBQMvvPDDbxkaGPoQwO7kspKSoioU+2MqPlqpAnIu7/dKACz5WnJ/5Cs5iRkDP4GsT+Qteb11ra1S/kUqupLrNA6kFbjdgp+C4GolThZoR6D17YMlSJ62FlUGaqqqtZGGL4lyImUiVrIe0hqQluuyX+atLQCwvLgNrhCeHPczTBkXAIzWJHPLMiiB2lXK8ZhlSwIICI52lTH3YFvk0ATLAFj9WU0ZCL2PbwlkWBvDgtU/pAG/hn2JBYtvcjwx6AORdTDEZzuLoiW3H3zwwddB+fKiVyV3mWPDHO4B7J71m/OpCy64oOnGG6+/Aonp/zYQ8NVji+UvR+UADl6HTzVSK/v7igGsSYMnriFaS5gg3AYilSEqudYJCHHyEowJQPuUg92DfnZHfrEM+DCAoQfOo3AgpJqaGnUggi3dgk51IqWIJ7Ko5KHUHrRh0Y/kG8gGxATMzM/CpeMkkvaQ4DU0KDkMKivLJIcBQVa4aKv2cBGuOaqRBWbqYhZsPsDa6g2zAPmxyQnR7iLBt0SfoWSNE8hCxQMogzQWhFlwtk/Ayv3mqae+/bZrr73Wy2+wzDHkAewyO8wefsopp6CIYPvfv/jCS19IJ1OHg2v1NyFdIC2vFLZiQaTh4yvXCWFqT62AYSW1s0Sgj3Nyq2waRrF7T+8A1ASYNJA3SZ2teWL69/C2V+VjNsJLtszGgaSdNz6hQQZAg7CMeDP6m6HEJutsDsCuSkPlAbuu5JpNokMmx27+Zu9jFAlaehDaTE6ZWllu0yWSjbsQqQ22vLDmuQA7N2LMfYyMGenXIFIvjqtuSLkIskh/qNatWyectuV1mY8W0XXA/vQUCkD+4KijXvfNo446YZdXXWHpo8sD2KX3lRxJ6dUVV1zRsqt9x7sRO38RVvjWyrJyfxkmS4hgJrygdig54GoZNEMwyiRa5nXnHG5AUywley1cm553Jn/xYQK1IuigDCLzWWwLV0OMv7e3ZD/vplNyZFHQd8ZhXQ0w2mt8DBRMFIEIDaoIUiginbb43Ii374IrrNLBqgpYJoZbcLrnx6cmpEZZEs+lHNYjQZYaWkfjm7cALzZWsmEo2d7PD8l151Owtc8kuTis66n4tOQxYJHHKEKUmQeCzi87dpnngIs2Ig6T+ON9DfUNVx31pjfdj2TfIHK91+56YK/n+e4u8HJ6Hyt3EBVa39zd3flRDLY3IzVgGNIhHyeH5gJdmaLsdpF/5xbQ8LArBnRMSm1oAYnmMl5r9ndnZyey4cck8z6TWc/EprUluy9lWssYCHM89YRNOrPQj35/SJKb9MMKZLq+SuRfqKvnVjtsQMEFsGRO9n4pW7TlBK+FFkz3fdigANE/QbZF65EOSVaZZbVdAhsStDjXciam3MPeveZYueZ0uk+VmoKygMmCJuD8KsGiReqCIdu61JDJ2jU+ocZGR1EkI9kZLS656V8/+clvfuYznxnau5a9/D/tAewSnzHTCcJ6/cfnn3/umqJIuBIJWfx1tXUyubTQyI5aM+OWeN6VOCxnC4hJQ48wE6dQvbABOWL5onW32pKmlbg39zmkagwsQb54jwg5VjFY7PTMN8NaZxw+rS8CMPWe5BJtLoeVbos93xwZ3SKAKP4rlvIxpXt4D93d3XA8zYIvh84XQQDkZN2LMXMwrFQw63ySP7ZpxpQjZ1uYB4IZzWhVMzcGHXQ2MQ/1yJB0qcnYNCrYpB5/17vedSYs2Y5C9e3L4bwewO7mKRJYb7/9Jwf19Y1cBBnL+cXRomg5NK11mAyiDpAkKtajssDJCtzLDrwbq5mTYteuLgGhdW0IOoAzaCUca/t6wAsrYvSxvEfmK+gfxFYbfGcNQJYcOCqzSmFBUR+Ig6+wrxzQMsbzQtcUgMUzYjFJccjh50neA0CLpbzJmzc0NjrZxdhym0MifwgtOKRyGZIcLmo+OkF6x+SaJb00CrUGtdQoR6SakJnNFs60uYVYVWEAao6p2DS6OPVsY2PTle985zt/9o1vfGO6sD29f569wFN//+wUd6s3btx4VGfnri9l0rMn1FRVRaoqq2T7NINtFQsL+uFkmk+7aM9RcE+2uZCdvPyVFsfo2BgsvD5xBiHmXDsvVsC5tq+fqDvBCymPodFRycBFNUEzSubw2QhdIkluLEAVrtVugF1K/zrPiauFoXbGkaKRSbNjANmSshIpBElnKS3Z+Z7boteRAeeCeBRxXOzFwyVxu2vhYltGEIHmg5OutrZKkgdZuoDfyddS7oVw4DS0td1Ik/nTk0564xW33fYbPAjv5e4BD2AXGA+gA6KXX3756U8/9dSVqH7ahGoB/uKiqI/eYb4Y/higc4kyIf7BLa9xnTPfoCgUJZgPsAzVlMideFKtW9+qIB3T5bjnNGj/mRDsZx1WTE4bVCYAgBFsQ9B09iPmnpOfyVWKESYskrQ08zuY51Og21zEYHSu6IY4gT46QiGVorzOBoBQwtUNZ1McOQOqa0AXgAelCoH5cK26wJ5wQYB1GuO2oWVkzONVdbccmmpqMRj4wHBf9DGt6n7kuKUapq4OEXTQy0q+CGYO8+kERQxcABhnkNcgWVpafO+xxx7/L7/73e+eLVBX75en9QB2nsd28skntyBf6yXwnn4Iq3NZDbioMvGsKvFrdUxVAAAgAElEQVS06lybmhaY04E229M8SDqfNWuH+d4+CDONnAYx7Z+1RFA+RDVj6xnG1tl6qvOTluwXo5d9S06S2bfEaciVDhZVIiWe8ElQIuQw29rWKT9Ll8tWXOfVLdhrkQdo33KeO41WSbloIs4YGkxgk4xcCoshEtxANsXxVQlOljwoq/DqAIrsaw7Azlk059ERzB2ozgn9UGekTF5bW5iSodUDw0NYvEZkQSPIWkuWFjKztfFFQCYXDknXLHZ0mw888KBLUVPuXk8zq7u3oGOvYIO6gCdGMuKmO+745dfj8elTwK+WI4uTrxIcZsbkV7WXZvYrivvFg+wa4GkWG5S/zU0POB/AWgeVWyS/N7dnU/7R2phAvaYOJIChxbEeXGwpNKNugNXG1H40BJjVHxUEZHKj2bTwmElMCgOm0rjXTsXy2qi4i+QqjXTWw8nFZN04eKU8RXkPZ7GABveuQj5GgJV6XRoA2XLRydKiNZuLcQQAkPKYwQJZWUmuHwoJ5JKwL7tbyoFQFwDrobg8gCW6S/UD9CdTRVJxQqDlF8N8BwGy/Lm6ukJCawMI9GASdOp3Re+L4xGYQAcY/jzbHokUf+utb33rtZ6UywPYnOlywgnHvP7BP//Pjb5M6NXYilKk4qvndg2ZkAimEYWBju1TBrNqJhVXQfBkqIAkFoYfM4QyooQItQEEljrIR8s8PNtjCzbvg24L1orJaeX1wLoYHh2Hp71StcCKlcxP3OYRoSj1EmvQ1Uj+2fxaaAfRshcSWq9G8mYXB8mJi1+YAGYcsq0uZN+KM/sWnF68X95ryB/GVpcVE+AAM/ysjWrLBmnoByMOy+W8lmDBuk8nqgDeg+Ct+bABWGs9UuC/q6tHJTHWmCBG8gVI23xSnUKoEuGYs09otwv0IhasdKAFeu4MjK5aHIVY0MYgKevq7pM21ICTJV0QBOhTpcH2sB20gCkHRGpElBSfmqiorPre6af/zX9cf/0dr+hS4vuR+bKcUb+8Yy+66KLIPff+7tSt23d8MZlIH+bPhFQkgDj+2QTGXVLVtTSqUtAEafCZYQAUeSkWvOPgY5RUkD4CAOwseSkLsDKRCviaD2BdF+RklWxUlALB2UWgaaMTiJUT0CzyelLvizyfTHbzIsDyAC4aBWz+Hp3a4lHeh6VsCi1bbLWRrAT3i8QwmPxNTcgqVoXFEVFTpHQyoAvI4VK+JvpO3qa1HmXHQdXB4k6hPWq3+0PG2nRnxmJ/W80s28S2USfbj7DaFCzzaoBac2OTHEOL0ZYzd1ZGlwW7J2Nu3nLrOJGNPmP/0kJlsm5ytdQdVyKrmZPI3SSpoSVLqVwflB0A2URZeflNRx997OVIgrTzlRr9tSfPY6/H2Fo6Acq4FH/p858/v2+o72Ik4tiIGecP+pGzFROxBjXv04lplcLAaWhtw8AG58RpiO9MsEL+T6YlB7hMfl1hgAhW8PoBSwBYsXoA+OTIuM3T4bMtKkRHBrbZfM866fIn/JoEWLsG5BuZEmSRlsnPt8g9DyL/KYG0qaFZqiKIJQvOgABrB70bYM1efZ8BrK3dpfMFaMBlld0BOPD4t5qaSmzRqzWlg+25TSLknktLUTHMN/cWAlhHj2vyDo9CsUGJFpYp7BDQHihqmARd+hTtEqcjFjZ+TufChfOrOPqHdRvXX/5v/3bZQ6/EPLOvaIDFqlr6ja9ddWkiFXtPIjnToMUqsEpTfhXGNv9tJ/8NQDWh7rrnQVXVWK/KkCErJEmxxfQxZZTBVwmg0qHCVHGY5kj/lub2rZD85jwAK5NHdv7aeqWjgiBKDzUlWxz8jO6qgYaX+l2hCOw20239rlUL1qJDniVrc6ZKlV3cN+8TGaGQwWoci0qFakI0G8umSG5c7D6koKS53/yE5gWfEPNYsGK1svKu2U3QSiWVQ9AdAaj1wHLkq4U7KYQ+s04bM4g5yYNcC8+etH8+gOUpaUQgdaEONuAuAUDLBDFsjwV95h22ygNKyiwnKws7HHbDQ8MgaUNP/dXhr//4Xx77ywNrybhajbbsyfNYjXYV/BqoOBC9774HPjo02P+pcDhQxf0wHbxpVAUNACCDkPi85x9OUWe87WT1yX+/XLX3DavWjetVBFtsyV6PY6TzMPBmA8a1gJ+DsvUEzK4ywNoOE8cJcZZbX/Jp5g3Gk/f1DariaFgyJ9Hb7pRsyevtNcvButvp2hbLgkLe0JSxZkJpLiqMZqO2lOkNW5BgWnPPuuKA85pjDRd46C3A2bqzb+mFUngDWSQH4c3v6x/G4hBExFqjQu4LGYP2Puzd7KkF6wySPDRw0hxaZYwBfZaJ7+7pF8BtgLqAqRelrSbqi84vLuDU8jI5DyiqdCKV3vqOd77zTBRafJqzpsC9vGZO/4oE2NNOO634gQceuGRqYvpjpcVFNYGQzzc6MabDKxOAqJmkKkUJlw+8+zR18UfOV9f/6Gb17Rv+S81gi1nZ2KzCUZT+gNmKYQQONqnSfqzw0pPYJs3q2BtLFaz2k+Y22RHam/IzbAOjnZijYBo1rlgVgGGZknOVjozCssWF6QIXwFqHkYjgeT+wVpmHldZfb/+gWLRMb8gikyhfrZN12ynuOo+sl/toRogVa3DHAqfdidAqZAHD8fFJkQkyv4Q7IcteA+wCT0gqTJg0ik6ZHu6MYG2ThhlFxBdfutJElYw7trUIORVEL8vngb6PwV/R1duPoZbqaGpq+SgUBr99pci49tFwKsycW8pZWSvrrrt+del0bOaDNVU1pSXRIn9Pb5cKFoVUGAA7hgiWCHSBxZion/qns9UHzzodk3RAff6r16i7H9uiUA9WVdY3q5JgEUAWTiJ8JdOIEmRqOjC0mXTYiNu1lGi1X8Z+1U4TUyLGOlBY8ZRSJjaLqQy5oIi1wWMt0Bh6Yb66V6t9L/nX00BqnG8umsACrLTZApVQJLoeVTeUBazy0NrcLBm4KDGSCCkuRubetdGo5VL74pXda+gG2BI0EmGF36lrZiHFMSRdKSktRskXpqKEg1LoAlOCRh55NovbStyHsw6JQa1/s0DKBWwQnCx/b4ZDUfLz8n2W8jG8LX9nrbVxSAY7u7tpFG9rbmr7VHt7+3+tRPvW+jn20XDaN91Cy/W///u/Pz82MXZRQ21dpKqiWvUhwcV4bEI8tUhhoaan4qoUAzeaiKvLLj5fnXvGiSCjUqAIxtW7P/pptWMsrSqbWlRxUZmKgqcNg6MNBGbhwaZcKIzVvUi2S+Rus1la9839upPAcBJQwI6SzbCG+gVwGELLv3OCckLQ8cUBYcMi15pGdj7N8IIOGj3VxaIlFziKhZP5Vxsh3WKcvXbuUSOr10En89W+rFtmhol2vmXHjK3qQE6UtMf41DSsxkopz87gES3ZEu+Blk4ZLnclR517LNnxIZUa4Mzq62eZoqBY1uSIqXKwli/7Vao7UGGA1Ig72tvR977ht771b0/79a/v/vNKtnEtnusVA7Annnhi6ZNPPvkZyF8+UlFVXtZU3+iLIaVfF7bNITg+quoBtthOUppeGYF1OjmmvvFvF6rTTnydSs/EVLCkUv364afVZ678vuocnVY1dU3YFpVB74p690zfwXyfIA0gAtLSrTUAsHbAuScsqQKGZHK7SY0lMyaRKrAgQ1Bl+zkxViy14gqN/IUA1rlPWlkucJJwfzwXhnRqegSZt8AXkjOUxcNEeWmKRIeK8vi19BK6B20ThyVAivItVnVIJmcluqreJB1im0Nou92aF/oeJBIQ7WGlCVrWI8jCRXUKq+dWIIWk5YipMmClDbafu6VxaHxRX40lw8fWt63/wMGHHvprlAufKXR799X5XxEAe84555Tfcccdn8dD/SA86CVVNVXU9cB67YXFOqkam+oVhAN48IOqtLxSFcN8CIwPqh98+RPqhL9ar0IZ8KygDUZTIXXzbx9U19xwhxqKgctsqEVCa9S7p4dMLB9qCPTWk3C7ljrXRniR16MDiKGlrA9VT00jknnQgrW6SstPrlUL1tIZ7N/8sir5W1qhFBDJNoEghG7I1VjGGnV9sLAggYlYrthi8zx6hRGrdy297EJHPpTWKdUFLPfSg10IrdZGqEIqoZTQqhDItwBo7jy0BbkXLr6m1phNdtMLkEVOAifVYSlyX9gyOFRwcNyJegPtJ1VFTjmRSm2rq6m/bNPBB99y33336djbl9lrbY2mAnQu1QIoSvg5pGK7CNZLFDWzRLg6OjyiBjBIi+FxXrehTXUigfPwRAy6yRaVIs8VH1I/ueoy9foDKuG4ghYW6gJ/uEyNJgPq2zfdpr7z0z+qaXh1a7DlrKmsh14WlADCZ5l0W4oQErDW0ItyJIl5N3IbOil6wC0zEqepoV4suwQoBGsJ2W3pGroFp3gf22S39gvVrRLpHHlYRt7hlyCeFROY0Okl5WaQP7YYHDTBWhxfAsQC2WvplgUsZaEzxS0JUKwizGTjVIUgmRsUEk2iLMhIisbCh4dIqXmMG9IYUrEBbSL9xNSRwyPMJwu+Gxy/lPORRQsBElgcWASUSYjIHTNnb3tHRwbqgoHDX/tXZz322GN/XFMdv0KNWVujaYVuyp4G4Bq+//77P4YolE+AG6pF8gyMVWzoMaE62zvULCKZOBCKkSJuy44dKhMA2LatV4Odu1S9mla3fftydUhjSPlTMV25FGtsChFek74idem3r1c/vWezmg4UqfpaZKuCd5cOr4ACSFEuBIeXvKSHTTfniVMsz7biDyHfM44WSI4E6hQp76HcBhOjz7E6IqoRfJ5ksSdFIO3UIZ1r6ZXDKZt7XBRg2XhYrGl0NC0uAhMdlnTOVDJfASshgB6ZFZpHPyWoS/fpLc9JmWBoDyu/0/kLNG3QLzpTlM5ByZxWU59sPvnWXt1Q3liSkUH5n3WiUh7HbsZXHLl4SReMo+hmGRxxMGZE7eBj3gKMuWm8H0b1D9IYpAz4HXKvNPJH9L7qoAPP+9//+5x7oU1/WVmya2sG7dVIyP0wHlTxd7/zrQuRPPgTSIhVi20h07cKuPSjVMcABmcVuKIWWDIi5kahwPKaOiQ8blI927eoA4p86uff/bJqrgBeJia0fhLgOgv9azJcqjomU+qaG3+ufnrXgyqJ0Fomey6GZeSTGSLJ3zBhbWQ7o78odEcDzIAUDJNcnc6m1nUDGtokSYm8HBd/roJwoUCGPCAXnEG7ZANsAhCoG2VOT+oUR1GttQiWvCgLsFDQyx6kZ5pcrAlWsBPL0gbWo+/u9UJDU/5tSe+4/+gazXqN0NYfsYBPhM6fMVBCvQil5XabUjVKjHgSWn/ijbfAbW9snovOST+4guN2QYWo5ZflWeobpzXI+mQT4NMrkBimBWNQkxxCfmiySjz6AGSzPXeamtN5i8DAPGPJjkmJOuOCbCgADtc48iRz4UZCbpQnLwNPXCuyLdJOrEkm4cjc5vE+8MWE49hJZZDL4LmGhqZ/Ofroo+9BkhiprPNyeL0sAfbqq6+OfPrTn/o4HvYnqpAhGyGGfjqy6LSJxxNqV2e3rJ7N4F45CCAZQaKKpKpvXqeKK0tUz9YX1evqytXPrrlclRcnVSg1heAD2AxMapGBIwESrQS+dg1NqWv+/5vVL+5+RCVDEVWPAR6MlCJ8kOA4Y3g9nUxFF5ljd+M7J4tMGIwjY7LkKg70bPIDzO1g1sdxP2u83nxjIYCdZ2S6ReM2AIHfE9Ao9g0MwnkyhXR0JWJ1hLFQYMQjmEInF7FJrmVSGMB1W5P2crtNOLLaM4YAq3tNJjNzR9DhMiLJyPvF6cL7RUpKASDm9wUi5SYmd1lwelG0AKdvpuD3bAHOtQnSI0G/QVUIrcYZpGysh4OJOQI4uERVgDFH3pM0giSZcY0XvXbnnXwPn4/0r2kfx4fkIwAdM4V6Y8zA1ViLtIvwYTAXBBe5NJ6BvAC0LCE+CW12V1d3yh8MbT7yiCMugNKHwQgvi9fLDmCZuOUXv/j5P3Z19V5eFAm1sBQxJxK3Tnz1D/RDuzci3vNGOKmYYWn79g5VHI6qpvUbmWxAAPbETW3qhq9+VpWEQA9ksPWXrO86jRvzbGWCUZXwhVTP+LS6/JvfU/f95QU1OpNWja3rkZW+HBMZJeSNRhFDy3FC0IK2O29J8iGtkhngDChm5tJvzAOwOcNu+Y8vB2jNpVnXivkKphH1VF5ZpkFWNJYGoIyigBaRBCa4AhjW9CwQjStXKrOTMLsHZn7qgpOP9ae4wDYjtSHHiO6OtQewski4HnXO4gbQZPhqP7hlgi752Kg4XjV+ikKCjjwuHq7y7SsJsLyUHcs2pwLTLjKzWQoA3wxHXAWcx8xoJrsKPhb9o1A3LFnD3AVI0sOcsne//W1v/+ef//zn7Wt6bC2xccufoUs88b467JBDDnnHzp07Lw8FAwe1tDQj77L2qvK7ZFrq6ZFVk+GiiDLAdqYX26wRVVtRpepb16kZZNDq3vaiOv31h6rvXvZxVRSYEnoAiy8GKWP3KeeBLAsjNAnvdAZ62P6plPrOj0AX3PnfagwF7MoRn10GukGE4LPg9+D84tgS68jpGJuyjpMn9zEIQWDNJTlem1FZMbo+ybI4UoPfdqLa04v1gf6JQaNIJxC3dhVI0M1y2ARZhpfSUtZp6VwVHNwPeGUMoZUfMgZg9VolT9Fwh+ADWa4aKfi4zUZlYF1BQJQUeNDGarVGnn067j6zP6+GBZsPsGYvI+MhiIVhBgvkMECWCX2i2H1wJ0UHHq1XSdgtg0nvflzDT//NjKS97XzHgjWWMsfU6BgCEVBpgpdhgVBas6SfdKmlrKSMJeaZCW10dAxUXV8SYdy3vOY1r/nMI4880rm37drXn39ZAezxxx9/KB7Kz8ClHdzYWO/n1s9artweURrCUsnVNfXgWpHGDkC5o32nSmCL0lyHrEsAxTgCDHp2vKT+8fgj1dc/8SGkLZwUYJkFfwqCAMleADi0TjFqCJdJXxh0QakamPapG27/rfr+TXcq/KjCFbUyaZlcJIPjOb31QNcWUtZbLfFEec7r+R8LeVT70l70ZTy+vLkkU44fp8MEljY5yth0TJI9iyULx18D2l9aUorwYSgkCLJMcI1gBOFn8wA2HwT29cCW6xuAlXSntGLRSDpX7FaZWuBdEO5HAUbNsPzo5KOiwL7ya625H5vtv30BsHJrJJjMzoJtIafMXQgdTBWgCZjeUOgdcq8yUjX/PufBrSDASg0xAqfZLfJ6TLrDaC/uECgJZFUEPhcne5jJ3SGpDqEsmICCBzrZSewCv/mqVx3/5UcfvTO2JsbSHjZiGTN0D6+wSh8DuDb95S8P3QZ659iNSMpCMBDRPLkoPDxarxyADJ9ct26jCkeCKh6bVO0IHQ0ArTa2HaBCyDEwERtTA+071D+9/c3qCxeeDR5ynLNTLFY/wDVIj7NUM7DWEAAWqbhnAiUA1oj65e/uVVd+7ybVPY6YbNSGqqqtBmVQKnIWbk2pU7Sur4DxlmhwWvhROGDo6stlJ/YwVpmdnM45CTwY8FJKGm2gZUdOL4aINvEEw/JgYhj2ow3DlH7l+VznlPOusdFkJUISeUQDzrQvmwTHDz1wj4j3GeZJaiTIMggEI3y5wXPBnKluq3CVxrrzDM3iaMc5uc8ulgFH/ttGlJthfgBdXVfT9XMXg5W1YB3NrlEZCGjCumbNNBZRjEQg30JOYilNbrh8PhtKtkJwhLFSAq3xHkgmxyenxpqam/9PR0fHj2U92U9fa2xK7FkvvvnNb254+KGH/gN86tkIhSyiJcIVkwOPK7vNicp8lpUYdI2NrQC8lBpHOYxePExqYQ9cdwB41RAcIMNqGDKtf/nHt6tPve8fALBj2hIC/xrECGVyF9Fr0SvPWUs9IPLHxvAn5MtHtq0K9fs/P66uu/Uu9fDT28RjWg5PdQTWtA/npx1LXsxPXowWCIGNA1ImgX4c7phvPZnyRhiPzQO33facAURLNdgRK8lhjEVqE9QwEIGTYhLWUBR9Q09wGdPkWYtJ2q1DarUMSmfXX5MAS3macOd2NdOx+tLX+PsMdi+dKA7JSd4APXAVamHZ+2REm1YhGI+87WTD4LAPC62cWOi5Cl0kAMs26vHB58HE2OQ+WeGhGVSBLrtNdoojT48vZ9JzXMsf9h4GrLLCTWPZvpthBVpYslbt0ADwl/mJS0tmOkogqdHGwhBGCDdpm109velYbKq3sbnln2644f2/Oemk/VO+tfc9u9uZXdgD7r333uB733vu/we5yifKEFbFQAL7YC1QcWVnqCQ9+aw6GinCVhCb4t7uLiQDGZNomIbKOqQdDCJJMLKx9/eoz73/TPXh009CPSQkcgGgSmJt2cnTFModmNRZcmMp0xDXmAkUq5e6x9SNt/1K/fL3D6gJ0AsBJLsurqyBA6LSeHax5cagCnHbmsIWPC8G3lol+VE57qV8WQ/PBbAOaDtAYSRcdAIZq4iAIxmTRpnBKQRJG+oxwTFok3iEsViQn9W5DEiDUGVR2Ge93LNLnljbJu5AcIIcLS33EugXpnIcxBcn+bp1rSJZk3h+8IV2waNH3r7W3n1mrXNyn1RIEGhpaDApjPhVuesglroXZquyWAGAZd/Mpyyx4zWGWmldHV1CDYiDGQE6DtdtQrN9NGDwH3d7cVAbOzs6cHhqyyGvOuSCJ5999kHcw35nya6xKbHcKaQUdHPv+MsjD9+ImOwS1i7ixLBeblpntKw6Icui9cr3G/hgWS4Flm3nrh3w9ifUgRsPVFF/RKUBGt29nSo9PqquuOi96pyTjwQAToBCIO9KE4HdxTJ6ucm09daLzhGADJwkKfCypAx8RRXqnj/9j/rS1derl3rGVBxHVYLXrG1o0ltuHg/aQEqYwKLOWq6C1jrTU85rLx7XPBavBQpbskRbdZqT1eDkU/1I1D00NCpeaJRmhm64Rdpr6zExqkeskAIkGFn+aMj9xHwA6z6C0aWkbCiAF5CFJ7u83IISdhq0Xm3mLdejWGsAm3NPeIQJ5Cmg9JC1yZhsXMKC8fzsDsmhP1YYYOd7XrL7MjW+JpH7gyHaSFsodEwtCjpKGXbMGfa1qFTA8UnKScgep2JTiPZqz4SjRb/btOngDyKXSNfejonV/vxezNjVbmru9RBI4L/++uuP3NXRcVNptGgTV0RGjXCiM7mH6DXxMy2xjo5OAYQDDjgAydXBzaII3vg4kgZ37QL3Vqw2rGtDtBYgElvGXd0dKgzp1lX/eoH6h6NfDdXWuGQYkI6SbTBFV7R8bCisjmVHjJcALL9mMQNnERWWBminAlH1fEefWLP3PvK06hqaVMHiIigNqhE6CCpDIltAY1CsqHd9Rj9rRP60nJzJbbZ4lk9cztObb+13fZ4OE23I6D/ayCEOfCldAuegyH1AiTCBNR2IlouVTFwm/+e+HRVzAdZ6txm0YaVL+ihy6CYABABgdznkosUZg/uTwANTPSBH4mQvs5z+X6WOETEi7otJseGRly03a7ExVFinaNTWrHbgGRneClmwC90iFzraJ+RYGdgyAN01Ab+pqVmVInyWAEvHKSk35obwo61gC2S+DUBWidIz0whv/trHL/nXL2LeJ1apK1fkMmtwiCztvo455phNiF++Gk/l7xAmGGQSaXI91gqkFcuBRFkW5Su0XhltJVycP4RtVLcaGx2UPJbV3PqmEeONtzpg1VbgAX/n0/+s/u61cIYpcLBCADB6gFtoiVrXk9PCkfB7dBLRW0uUBCSLmQPggTWbwvXGEUH7P89sUT+/6z517+Zn1ch0UhWVFKsIuM1ytI1Zh/SkN+cw3ZDryTZ7eglW4PWW1ldLOSqf93WX/+Z7LJ7Yz3LSWLx4i5WQcrFGlM0nm5PEeikXXIVjnLLYfE5ugHUoHhNEYSKLWD21G+OC2cUkqo3OPS5mLv7SNlvWqxXs/5XqDrZLxh7+74bDawT3RNkdE45zLFmqQGrTGpWFroFUuJdEfNGKxWpHsGWlY2qQI5CUNYL3pmKFagerG+ciZ2McuXj39PRlhkZGBtdtWHfxe997/s37UwHFNThElvagwS1dCdnV/0Goa7gsGkW0HlZlDBQ/VklasDab+o6dO8Xi3LBhg/xNJ8vIwKrdgRU9rdaDc4uQVgBPmsTA3IYw2baaKnXtv1+kjtlQhwSE49ji4IHDcuWozcbqCx7KHLPEfs7WkbwtU99JNA0xOaxisHqnEVb7mwc3qx/89A717M5BVKENqBC4sips45ijVSwN81S0Myx7HVommoXSAOsEei2ty+Y/ytLJ+jLZF7PZ0wFmKAPBE/Qdve7UK1KNEYbHnZQLpTfc6jEP6Fp62fBgaXsewGo6BM+GVpOdBbjnru5O3B/KnGMM1CM/A7lXAqybg+X58jYV++6283YmIkXDP9aptx0yxDgcea2tTZL5TWcO07ljVwtgrbM5FIliJ5kS8IQ6QHYNAv6od0cglZp2aFYSYJvBWKOjjjtPfiETWmZiMjZ41BvfcNrDDz/6yL7r8OVdeb8DWKxewf/62c9Oe/qZZ36EfJgllKMECQaY4NzmEkwJpEyAPYAt0iAE2JSrMLDAJsIYQez9LsizKhEauq61WfKfcgOZxAr70pbn1aFtjeoHl31UHd5QiokV4zzUvCteGmbxslEx2vPlePplZyN1n/SkJscqxaD5MyzZOL7SyGXQOx5Xd0DSdecf/qxe6sCKPjOrIrBoyyEXKhYVBOK3aVmhTVrHqCNgJOTRTHAr7ZLf+Y915c77VOXDtvV6lBhksZa4nqv6JGKTm62jlmjpJMqcCJOI0qEDbAJSLh5ZiqqtSKSDfKBYIERvijOyf0w7smHAWeWu48lf3nhd9Oh8FiTjaKv4MTdFoJ0puic1RyghpVhop6YnEbbZI7TNelBHEeQGDlEpwgKRPNYqEExL9jkfOw/AcrRIEUVx2g5j59EnTo4kHE8AACAASURBVNT1beskuQ3v2lkK5X4KuzBafWyCfUyZIsY1A1o6uzolyxZ3n1QWcGxzHnMcEYapp6Wki7umGHIcMMQdM/z+gw959QeeeeaZbSs4dAp2qv0OYA/ZtOmYne3tNyEMdiMIfF8UHKZ4h+kwwuROMq2gTJRpEP0dAo6I6BJOjQ+TFmhnFwANWyeqB+pRDpmJPnwAtCls2zu3v6SO2LROXXvZP6mNlRFMLnKg9Jbrkbz0DuPeUqav/pL/tZWcQdKYDCztNKzanRg0f37iefXLh7aox57dgmQk08hnEEHdr2IAbamKFpdKsIJEGEEiFhBNjo4sEwDm+chbwRIWa1OuIx45p63awialkA+w2VDcLAgagCVG0mo3OJmjocR7zOUwipR5TBRDC4ncN6Vc9BAXgQvXZWj0lYMwyR01BJxG7EM6l+gtdr+s+mNPR7vlW53Pm7Yv9Znp7XVaxPEDCKdmGC25fdFU401asQSAAOq3y/1IRu+lnn1P72p5n7OefFvPy1bYpVVOCRoXQnfuXw22hb0H++x1km6tAmcuYql2jJShNHAaEDlYharNwgtL1J3UQZDAEC58XNypV+7u65uMFEW/W1FRdSmUQZD4rO1XYXt2he8dvGv18089dRUijs7C1j5QAoJcrApOWjwUJqsKBSNSZG1waFDis7l9RVSX8Gmz4GhnEbq6o71LJgjJ/3KkepPkE1g1xyaQpAIc7PGHblLf/dyHVWM0I9wow2OZgHDZLwdgjdxHEBrhtQDDGXh6kbNK4rBjQIZYoEw9+tQL6jd3/0H9EcqDYarDcE9MvELAraiqBmdbYjLW0zJGPTBxjHGbS0+szjAvNqLG4JzVICCcsX3c2mY10J9dBEg7yCHZd6TJxBH2tIC3Bk0Z9HiDyUaG4QRjIEc6yZBkVIQAyLI0OLlMSRJNzTDax4z3pBEkR6vhQedGFy27l914OufDyx3g5P/YZu5waHHRsiJ/TzAVdYpsY7MOyH1uwebdsc0J4O7fSVQRQDIVoUSYopHPR8aL2aEUOhrN3RbrPLUaXjq8qLmOQJlChUopDAspN4OpwSEiY5s7KBMQgyCEzMjIeP9BB28669lnX7x3z0fL6nxyueNvdVo1/1V8cFJ9sL+n5xvNTY0l5MjouZbtG/WKsCRSXO0g75iMoxQMtnnkeKh7pSUCG0QmdgyDrQODLYoH2dbWqsIiwsaEB5COQPM51L1LnXrkYerqz16gqgJI8oJBqYN7lg6w7l2bG8YEusiPEdxoHYIuoIOBnFlSghZg2SIu+7ltu9Qvfgug/fMzqhsJjKewMNB1WlRSJnkOWJaaRq3oG8k7S6SZLpvsqBAMhaEnkYZWOhk0vWAAlkCcY73A9gV4iDNEajNkLUxJnWjQhJOYFhKpAOHX0O/k1vrhvJiB3pG5Hhgjz0oJ1VAcMKO97Na5bRWtMP0ZBCq9GFjgFjB3PNp5e989HnnLG+IEWFp4rDXVhdLUzMzPceK28jgeJKZenJ573LCCfFDvVYyu2TwfjgsJWYWzl9F51MZSamcpM+FjV+HFZ8sdgl2++XsCWcB6MB8Zps2FrL6u3vhSNB3DlzjJxB8AjTmMJxSxzExOxZ5+57vOPBWpDde0dGt1enYFHt4ZZ5xx6O9/+7tbQ6HgIbA8A7TedEVQ/RBksosDKwVLlEldMDkwmMi9ijxF752RfALbP2geOfHr+DB9TI3NMtt+ZPQZVSNw4rzvlKPUFz/6PlWGpNtEA827Lg9gqTbwOYoA00ZpK7qckSuEL+EpWXCQMzYhCwVqIoCuiCIqLKg6B8fU5mdeUg8/+YJ67PkdqqO7R01M45MoMBcB2IZAM7CMMzP0sx4TeTYL6PrBUperMWwWqClJt+UIrhjsP62I0Chh6QL+nUfBUZhX9sYCs1ZR0HgWhNcTGpwFgzfGUf58YmJSTSHklhOYnBvlaOTZouAzZattqj24I6WkNB6tQ8ejvW8AVm9M9eTu7kHIJsYSa3jRItdJeGCli3pLLz4raYGvwDQxZJC2TtmXFkT5vaNjFxbAhNTNYkSjcOpcoFeqqxe5AYciknWaVBbHjPQgKCYEISCajvOB0XQ1UKcwoVK2ZLjeOUnEISVo2DEhHWIiFIp896RDDvn0nY8+umbzFewXAPuVr3yl4otf+MLN6VTq72G9IolLGaxXzacKMU5LAt85cadgQTGSZWoqJpYHrSgRM4tENQ2ivBMC7Gms4simxTLD4DWDfOD4knA+VMj81Pmnqo+d/XZVNDuFgaq9mysCsHpGihxFor4YAcVrE4i4Ped2WoIOYI1TZxtCRiToaYcnZ1Tv8ITa1tmjHn70afU/TzyptnQNgwrB/eOemdSDCgQ6BIqR9yAYpIMMywaB25i0SM9Mt4EBVQ2ikhYRd8bvNsJH/kLaAQtP2pl5WetVgNn0t+iB+Z9YSuwjbTuRn2XkDmkDgi0tWkZ7sX3l4GkZ9y/pASWzkpbT6fwAnERirNh/zJQ1FoxA3G6G7BywWMYQ56ORx6PbxXymDKMlEnChLga3LJy0JErn+rX2CkNazakFfgts2iofkYRH1MY2QrJoc0wEVglghYMlZ02O1QWwDCxgzTTKAEkxsa9LmJNYjskuZPpesPRjt8QUjeNTU32RUOTjH7vkklvXqnRrGaNvJdbX5Z/j1ltvDfzzBRdciFLbVyLxSLgWyVPIkZFTlUJvBrToceQDoOXEwALGYG/cuFFvnwXAdFIJ1AHCQ/QhJHI9ttpRHaZqdHeMWoohKcUVF5+l3ve241QkOSm6V05q93Z5d3chcLCQBWtIfE5aKWViLDaCEJ1zsqwzoQycbvwbnXYhhPbG8T0DfjlQFFUDoxNq8ws71MOPPaP+8ujjSFiDvAFIk5jAfeIwnAcSF1iNkeJyfJXIdj2EWcRkNVZkLrhLsKDVKOMW13dJa2dxQMoqAmSB0Zind/B6YRNAdAMegZK4Qw5NHBWAdfQ5HSzjyJLECqSczEHw3QTZKix+BFobfSdcuBMNmZ31jrbZ4q6hEQy7IA1z2pEHFtamN6i96KOT52aijngPoXCRhFhzMtOCZeSRBB+wr2Rx391IWP33nQUPl6aDiH3r5rx37doFFci0FPokF8vxwB1cITjx/LvXiyiHj6aG9DUprYR8EdF0OvHOpNAYbXBMk8bQx+jxZ0GZC8MUdNk7OnYhf2zwD9U1NefjvkAyr73XWgdYH1QDR+/oaP82ttGvP2D9ep1L0nBLMt8EqPRIl20QLI4YLI8mBBCgmoFwZQFYoZzIvQjTo7yoHiBdjW0fNbN0x2dYIwgg28dMRCh8+IMv/rN629GHqggs2BQL5tF5lOfxXuxR5gKsPTLXY577edrHOuGzlKahRMDwn3oV1xQGQZvcrSSMKSpGSKGCJz+mOrCVfW5ru3ry+e1qa+eQ6gEA9w+PqXFUvk3CEvYDrCnPQY5cY+kicxEWGZYSCQCMJYwS6Kpxy26Rs9Fq1nGmeVRtt+otAf+gE70Iv4apaqVjug/0ZOInuA2ksyUGpxi3qVR0cOcQRttQL03i5ukUEz2kCIG1Y0y3yPC1C3U6FwAB/9zhbD6+rFnnRH7xfnCLOsKrSxZCqlG4cLtVEauxvV7WDcxzsFUW8C164mnFcs7QqcRChEKRuSgPt5qjUBSIDs9miwjuMvCl2iyDEKhKaYIzrg46ZKE49H5PPsAFkJ8RVQF2qShBH4eG/PNn/K93fu3aa69lHtE19VrTAHvooYeWIuLqKjimzoUkK8ztpTwSY0XJ5DOrIicm48lZD4ga0lboW/ldtiV4PATYbdu2SfYkal9LcC7W15KHB4skBa1dLyRTAeSDvfmbn1RHH4QtVCYunv49t2AdpaUDXPNaUgKgOuBW612zACuDyrwjFRV482Z7L9EuRDEsFLNwmE3OIEPYdEoNjk2qHbv61Nb2TvUSqjVsQ1x6Vz+syHhKsbyf3qbp2kj+cAC+NQ3CwSJ8oZ8CALoIwnzxmyxQ5Fdtxi06BElxEHCY5lFHntES1xIxG4EjwEr6A623Gw3xHCMGMo6JxMiwGNJFJgi2Ug+Li2BQwp1LiqNQT4BbhqVCi1HkXALmOihA61E1t2wpBt13upsl8Yy1fAz4L3XWiZVkTHVOa05wLsrUUzMxN/nBEElYA+arsb1eatvlOLdVbWa3/RMpI+7+aCmOoURQDSSKBDHeg1SJlcVc0x6F5pizzdR0gY4cVIjw0gtAEH6GJig4uPBar4E4FqW6LndI+q8MQMDuqOfQ1xx+zhNPPHHfsvpqFQ5e0wB77LHH/t1Df/7THbXVlcUt8HxqSkAPAiuO5grLCcpBwe0PEw7XwUJlsmu9EnMu4KHASt0KgI1AN7sR3CyjRGYw2WmNwbBD0m2sngDYMl9C/eL7l6uD64pUOA3eElpVvpiYZamdlbVgNWA6o15GFRs0z97SCcuyEGWOEUA1m2A6lGRrj+/YUtGBJNYt7wM3Qf52GgsIE2VEUAKHAEcrbAp/6xiJqecBuk8+/ax68pln1NYd3WpwEhQEWsRAM34XNx6xg9I0XLMYqgZqW6MIJAiBt+NWjhPRhscSfHRZbC1dYlkd01wNruQzCXx06hmU9UN/4/CuuCK1kLSq+J1WLl8WkCORsDjIKpDJi7x7mrsNU9dJ0iSaxM4CpsZcJdhTKzxfWRvH0cI25Vm7dq5JOxl4IDSHrgxMmmPbTkT+of/XowRRGJNf8i9QFF9gkf6yMcAsPMY4zPm4tc7Zz1u37YQ1HharvBhzYjWs1rn3oo0FeeZcOE1pcuZtHgBfXFNVLikXbZ00oWfMS8qK4iYZ9dWOeR+fST7y/ve//9TrrrtueNl9VsAPLBUzCtiE+U994YUXtv3gBz/4JUT2r0VAgL8CnJ1wdKIG0I4tZ5IAcKZgDTH2mp7ItnUtUh1VHp5YUlAPIKt6H0TNNdCTtiC/KbmpGXHu0DkGqwrb11546dvKfeqOa7+i2koIGEgaQ60qJtFyAFbf0XzRMfPQBDITTBCAY2rox+JYrtquNVaT4TmNFS8bJh4IK5yAY+gtkZ7JGg/gJWYkkLM2FUSdepG6wCpDuGs3HHo9AyOqs3dQdfUiNy5+Hhxh8MCUmqSVCWCZhmUPn4IuakdOVgAWIMmoLfKn+KJDjfZ3FA2R0jKUZdGBZ8KXU7S4+Tc+CzPLxcMtARwaDFMpLTynZUvJF8OduVUUaRcBH8cQEJi0mRwc+Tk+Q/migsKCpoCt3tnMt5jtbssrygYz0bljEKsbJ2QS8gGUP6EPoAUZquSpkeNc8rK7SlPIAKy9mltGJknV8eLiwMTc5MYrUY22DUlXJDG3cTha5cHu+mqP7ii/fZyDMmh19Bl3SjE4oTt7QNfh+TNXQTW4eh1go68oOxrjH+D9MVhhaHhsHFTTJ5Gm8Qc8ZI/aVoAPrUmA/eEPf1h0ySWXfA6c3b82NdYFWV6bgMGJZC0Vdw9SSNXb1yPOiApEgzCxhZQIMdtrhtC2t++CdZfA5GhUNUguIVYtLRRMqABKC0wif2YfEhUffUij+tHX/l1VM00hbLtZcJikGGjpLr+zNDBm7dVcy1W4TAdU9R2Z4h6EC/ks+WYbV67BU3+A2YasIUwjipasbG5l+65BjlbYLICLlif/pnfa5LH03TDggZwudbiQIwrwMqXcMEEW3O6gcLkoqAc+dwDOvz4sUkNQBozAYTWOiLPJaS50XMd0z2hdK8GVNAStXfxOGgL9TKBncAKflQVGHyO8qLvlAsY2i6ZXL2jccdByJNDO4LnFscNIIMtZmg5AXsuoJ8jbcldCoTpBl9Y1v7QUjFRBdudhu9ptybrnlJyXj0SjtVj/1llHq48OL4LqhvU65FQqt86zGSnAPF36KfMBzH4S92QlaPwTw08p22L/HECHL+/HzhnZIS5/tC/USLuHE5PDts/pN+ls+d/6UjhmhsdGoAYCVYCf2zCfS7GTsRSGgDHpKXKx+DQrBXfs6kljrDyIjHkXvIjX0jussEeuXC+uYDsPPvjgY7dv3/6jaFGY4bCQbBSJhcRJp18Eh2zTmf+SjogEVr71GPx0mtDaZefToqUMZPuOnQJCTKhcAQkI+RzynrKlxEMcGYYQG86iM044XP3n5y9RRfEhrJpJPHTt0jExUsu8SwOw8/YygM8ZZNp9b6FA61T1ffKjWqqit+EaVImULguXoMkgAqoQYO2xkifPFWAFBbN9DtIyYyUGc1EqK4RbNZalvZ4OvaUzDd5nVM3l+ehUY6axBAMKkHVsFM6FIXBl/QgnRSVQqWvVC/DtHCAwY8uPXAXMbBaHsgGUsMPLiqHNO7H8JU5P1QPvRTsvAb7MdA8+mQAZBnDa39mTKUSvJUCN0PFE8LXecS3e0hNVfy4sX0VFIZTtoXMvq1QQVQFBV/oxu0ewD5bdw/HCTE8JtB+CawFVHtnbi0Q30GCWI3k6xfq84uIJbvLRVwOCYYvNJfOPmfsZvUshCOW9l/Pr3Hux9+QsLOx3cuVceDEe+voGYMWSW66E45dFOnUhQvad3PMKAa08Yl7aPGuZDqZRlEHSaKJVaq+fZhtxUF9fL+blqKoFVcD2WVUBzyU5iLGTSUqaTIbGz2Tad3UkkOHtUlAMX13mRC3Y4WsOYE888cTSp5568mvg5T6wYX1rgKFzPlplZq8jTh0MNMnQagYMqxJ0YZJXolx2CzgbyUIFRwRlSxxQI7BOe0Hs02PKicH8ApLVFdadDzpTRkkNjQypCXA/l5z79+qT7z9HhRLjsE6mMdkBskIk6hI0Vi9qvfzZQUwHjHvEazG/M5nsXk1AMgul2fOI/SSncyaE85f8529tAjNyjQVgj5qPLdaTdB5za4ERoC1iYy+LFa0tBu3c0e0kVyvOEfycAijHUiEEQiRQ12xKTUEKNAJrl0Efw6AjRiG/GUTS81GkqRuDNnYylkTEHaxTLAZxmM8EZDpg+MySDLiQL8jOjH9LX5DPVVu6BAgGlWRvyaSTdKgBY9FjdxKgBQ1ruUjUFNpxFsHPYVAdll6gk40aTGG7jQXrBGKYncQYqqT29HQJ6DLMmkAkFrjhBq2F5fCZJkO/bqPuP1k8aaXzL+JUIq1DmkT+gPe1lphNEL6dSzsWNSKUxADSAhTNsR0oWUeqXmY4vvRz5pCzT1zGBPuNZ+e5cL824Qp3h21w/HJ+iAVPR5e+gn7esvjzZ/MntiF/SO7J7+7h6DqhDvfF/AVFwMThonjAvK7AwsZgHKH3sMDahYDjMYl2doMqwC62829OPOGtqHTy7J40aaU/syL9tJKNOuyww47d8tKWm6sqylob6uvExqQ+U8T4TJBivJy6SB+TZCtxbsVgVbUCPCuQHEUcEPI+HGAYjPSaDmMlRPYt1YDoLab6oygqQHIxyKgpBBkM9qrk4IC64l/fp855y8l4j+W6p/EVM5MCWYjyAdYOEBkQHHXW428GYE4+QTcnayCQgnUHIWwC75XszT0/l2yjeb/uUxjLU6RxRndseTtqetO0eB2w14oHdhF3CpygpCI4uRPQwyYAppPYds/MJCVTEr8mIa+LoaJtDMqCWBzvA6QnAdgxZF6aBDc7gQk3ifeogbR/m8bnxNkmOxUmEdFOMl6bY4NZ1bTaQmOFoWh1dJ/hf6k/Js/LTGARgCc55gCL8AEIA3D0cULznKQ4OjtJNU2rWvD4NdVVSNmIxZ5l3I32l+cUSkfSIPLuzSLLbw4wEcUspYIfDTVPqkRDonbOSsv53VIwAp/GUpXD9CJoTq3x0CKr/GIUEQ7MyvKhnyvuNYlFrRdW4igMkPp66HzhGGa7yaPL/WTPKCdeAA/3fJAt8EmbNJy7K0ZeshI0a8O1trbBONJ3S4pPKubyXmh5o4ExjA/kf8aanL79Ix/5yAeuvPLKqRVv3DJPuKYA9q677oqcc85ZN8wkps9saWr2M1OWziqPhy5JQvTw0ukItWRjAo4RbA2EE1vf0ibHSd0oDk+MUtifEr01BW5x44b1kkGd6XxZC8tPki1QpOLUwMIyCU2Pqp9843PqjZs2qNDsNCxYyLTSeEaS13UeC9YFsHr26MnMl+abzORyBqrtbnOUjQiSY+dzii3zaa7g4Q7fJfM4d5gIL+kCWG3yocdlu2asXoIpaRxGlGHIZ+0sDWz6M1laRAoT4nduOugUM6QIzWTZrsYRg57Cz2RgCc4MWqBiYgpcMMGZQDuBn8dhHTO8dQJOyzFEwI0ggU8MID2G3wnM1E7GyOlCNoHcNI43RDZG8hw08PEetfyMFTB0FYsgxiNj4aewMLDUN7NTsUXkmi2vTBCmlS3gJ+NDn1iDJ+xR5glGWDSVH2JxanNZFh6NYIbwwN8lexedl2yl4Ip22PIX2VQJfcWT69BlvnTtDWt/yvImR8tTMQfxmjRc+O4EFBzbsWgUo8qGk2Scl5KsZ7ngnbvaruBgyzsVAVZb2T6xVAdgmfJ5MmS5EfpYxwnHZyW7GfYQjCrcEWurDQwNjiAw5GzkX/ht4Vq5tDOvKYA96aTjj73//gfuroEsqwnpy7SGlWMkIwCaAiemvc/a08s3CZ5wICJJRI2qr0akjQxW6XlZ7SfpkWScM2YuuF3ZAnHIUspIgGVZlwQAtrujXdWH4upX112lmovB3SHqCZsUgAaiuQzAalAwGz2OTveSbuaSdLsAJ60PTho94J2Xu8fXMMDq+zCNdVELjvg/n5+Te9FZvTSmmMnPX8nn0aFoLTTywTyOTi5jk+le1UBDi0QcGJRiGUtNl6UBt0ywFkwBiFCaJlaoTmwubTPVCTgJuceGaw3UA7hgUhB43qQkYnDwkCseBRgPsBwOHHkj2P5PAqCH4VknaFMnOj6ZggWdUnGcK8GEO7Ko4LR04uG6THLDexXVssUvjissKlEs5OTARVeM7/wbgbsI7ZNEPaJQ0M4kt6RM6AFa3exf9h1CliWPhjwPO47c9JPldfUhtNz1TkJ+s72qQVbGbDYKTe4BCxUBlotVC5xJBDFJ62nmkQVZN5zYdcP9t5X8Wbt7qY+l7M8nASp0eCWxuG3csE60saST6NikRFDTV/Q/+GVx7ezuSmO83HrEEUdc+OCDD46sZNuWe641A7DnnXde5a233HwrOvXk1uYmpCI0cd9c9bndk4gOPaG4/acXOY7VbScytnPlWsdUZ/A0MluTbGE5UDEBe1DTh5mEmMiambU4WKmnlHkIKyKFbSCt4a4d29XhjaXq9u9+VZXOxjERtExLwYqlJZbGcXY9F8hcDGC1e40zIs+KlVliJoueAI6Rs8Ys2OUMJLF2uR0VI8zsMuy9m37S1qEGCsciFkclp5MGV/0edifgBK2agOeU0tR4j2XOJaKO1yGgCajrhVZvqc35TbSPcN3irDG4z7I8AHqxHfFdPyUuBDoQmgs3UxRywiYAxhOgKIagnhgBf8zEL134GhylQB+pI2HxjUBlMQrreHwKFjIAmzQVqQxuVeNUP1BqBqNAFB9UNRjLnRax1RQHQgyC0Vw2o+pYMy7I4A9ZNHSeCHoMLHUgC7ztU2MlixNUwDhLJ7ifn1WeaJmc7v8MLWgJDsmoYeQB6IG4n5nDMPe0qsM8r30JsHye7BdascxuRqqADsYWtFGoAbkfky+WRj6pAvyOVKWZ/oHBXuTy/TCkm78ynbecIb1ix64JgMUE9R944Iaz2nd2fAthb5WtWEkJqEXIvpTAdky2NMIL6QFBxxUnHivFdkO7Gi2NIlu7TinnA/HGLZrlYNuxOnN7sQ7gWooE1tqXwAnMiQtHCgEWE7p761b15r86QP34a5eqUHwcVANGIrzWtGJJus9yUsgI1hC5OMByBmjgcABVBiz/MVaI6XnrPNgfQi7zR53cjgFNWvnMXyBzn4Br+4kgQQA1nnjpQ+kXXSPCbHbl1NZQ1ucQuHVdUoOs3u6KiSwWoMYW45gSUDIdLRsILL10QvFTuoqethx5fuEgtNNSgzQpDZ6LFrJOxiMWo+Tv1RUp6Iij042Dh1GCzBMxk+KYBNcvCW5AHwjIQukAkB2fmtQgDPBlztNeRIR1ImXgEICbzr4YEryTN5ZhJWNa0yqkvgi2zJnhR/6JYKhYKyMYbSeOOYKL3H7W2y93wT8yJaQuIp+lnUyfk3JAx9Lin6V8Q6xdUiXMtNUh+mPUtxOpYxqVOOT5iHMt91VoC1ZLpZk8P6tosEUpiQvMBiY5es1LnHJ4TlQO2bwGULbMQoVy86tf/eoLHnrooX2WmHtNAOxxxx1X9fRTT3wHWsN3r29t9VOWNV/DpForo2eYcQoDiFt/KgRaWqBtrazSn2EZaaoOkFEqgS3FNtTk4jatDfwsP8eAAWGqZLWH9Aizivxd/44d6v2nvkldccn7oSCYFJtGDKHUNMT1HPjGAnEBrCQ1MdaJdgrpJy4WhTasDKiav1PMLfpM+zIpZHDg/giwefPOsUK1Haktzbkvy1IbjMyWfZ3v4OzfhGrR2cf0J7W9qn+y1+ND1cDB/+jkQsIxg8XZjK60hPkhDSDmEuZk1hK3F7aWtf3drf/g30RDYbxUzBehlwAmMGFCcrZOskvoFgKoKVubQHkgAm4PskfRKu7uYaBHv+rtH0bwx7AaBTVBOoNW9AzOPW2MCoIsX0E43qIMJ0YyGlaPEG+6ARlfhjkewFRTnSCtowWv26HpNZ4B1AC22JTB8WkkoS2mhcjk1wRXRk2KPtyOYZPqU/e84YELiBwyJMyula21aRcZhNLe0SVBRBs2bnB2Qux1986VDWd4M7LjTb7xjUec+qc//eWB7EBa3Z8K2E1LvxEkdHnLth3bb0RylnoEAoB2sk6g3HNIDlUDZBR+d4B/5XhZ39YiXkYZfOIMI+cHvSb0mJ1I5lsG+VZzY5M4zDS86axNVL/M4J9J8G8TSAX4L+ecoj79gXco/8wEp4N2dsCKFYrASHEsaLpdUtZi0/NIz2i2mUle9gAAIABJREFUMyAp+XQVVo0GWkaTfb2MAFabs9kFRVYec6/EPdMFzv5WDrdcIn/JAq+DnO7HL+uX3t5nkdsFsQZp7YDmpQmwtq6YfjK6PXqRNU4mazbLO7ToCOL6wvqbuQcZd+5np9usn6Btu+GR5UoEIhPQIWfSI8YuCyKDYypMyATpoEmgscyYNhlLqGFQEn0DAFuUNuqGfLCLlm/PMBx14IUltBhJ2KfBC+Oy2qmm9c+UWTGkOchsaqy9hetTO0qZWgrWqQSA8FlImkXtq7B8Ns+rc7Km1UYkVWIeCOkj0jLsC/so+Yjdj8D9jFboZy1W40V1Gy2lxLZ1IpydNIzO51ynOWy2UKIYtcaXVMEkEnhjd8skGveff/75Z3znO9+ZXKHmLes0+xxgUbwsfPyxR9+YiCfPRBCAvwjx5z69zOZYQHoI660cye+BYSR2gXextrZGNUIyY/eXYQrtMYC4Qe9CuB23Yg0NDRIiy7ki6gGs7vTOpjDIkthaDIOnTaPEzBUXnaveBytWwbFlEBFeX1pijFjSy3lWB8tLZq0o68mVKS8qBw02GZSoCUtNJ7Ntdju2zPTkefd7C3YOwNpZqSexC6o0zMiMlX1C7oAV6drcMawnOTlJPoYFFBd5n7N60uzVDcznAKUD/TiMnmhaiTy/Zmd1YxwbdJ7JlXtRa2E749WOW2Nr+7HgMu+YdepRJSEZ0uSL2cjoAaOigrs1+AigOkggpWacsjXQDqzZ1kPw7R1T2zp6kNSnW+2CfnsY3DDEEbB2MXy528KYK2KEmwRdIE8w9OSkF9gMVgFhUUfhMPE7A1OoaaaccQSBB82MdoQEzfab5AZyA2ze3FwW4izhYAuwVk8sIGtkdUxn2AVakI9oPRYChk1z18p9A1UXpAaFX8dn+jCvh0dG4uvWtb1z+/b2u5Zw6RU/ZJ8D7AUXnHf4ddde/1BlRXkJo6xkxTQAK8+UVoh9oBJhpHmnnZBmMVZ9A6RXJYhRl5WLU89IVugt3g7HFfkxOrc4wLjtCePz3CImsZWaxUrPcNleWMIVoBO+85kPq7/9640qiAADvXOF84HeaE5IO6cdZYC1RmiI6UxEElkkAIuBTAuCVix/lxwKTHad9/xc97bfAyxhaIHEJ/q2Lbg581Y/L4u+rq7Rz9sNfPpNzb8ax5Y9Pr9Pc343D000WBoo3QawtmP1GLOX9C+UdGc+1JcPM+VlPuCTzJWRkPfAuTrQ7OR3Y3Izuo7bYaObFTrKLNxsHSPwJB0kxhTVEBqIyXdjfKHyhQR4MJKxq189/dxz6ukt29Tm53eqLR0DAFy9fInsCV+kFaJMC4m5wFywlJxxYDM/L3d9g4P9oC36xCHc1Nwo9ehoiwvA8l5yrP28WyvQrxZsnfBm3DvzKJAarMYiQOOJbZOyTqZ0lLV+6WzcDuoPEsBfXHDBBefuCyt2nwLs1VdfHfn8pZ/9/nRs+py2thZw+zrChoEFMiXNVsQCLMGSz5lbpF3YzhRjwOBzQgsI6W83dRhN3PK0I9a6GJmgWL0ggkFEBQFzkNJ/nIRVkIJeBhVYVBeUCJuQ9OL7l16o/nod6ncheosOG9bM8sNxIdVbLTq69kdaDqa3gqJyYCw9cwDgkSew3WPz+VGCJx0WGXiVtZPHvF5GAKujb+YOp9xFxYIjt55znSc5c1ROZdFS26LWAWWme/ZqOIxH+Mn5OE2wP9hzWBS1UG8Gl+sq/IumD/iyHLL+PYvb9rzm85bmyAd62xtzFlXaxUY9wlaLxcVFWY9tUZbgb1aiqK04XdOMICwcPsYlnXDcqXEJF0kb245AnBRONgqaoQehyy++tF29uK1DbUcWtc7+MdUzNKqG4YSbgaeOx5VWVGIOoWqx0AtRkWx1oZT2DL4zyxY143pe4WrWgi0QkOafll0hUjVSc/iFfhW+uNBQitWDsOUUDDEaZWVYNNgL1O5qJYvRN+Me6acZG5vYCTrhA0iD+MdVar57iq/2JbPXe9Objjrm0Uc231FWXl7fjATZAj5MkG35KnaW6TDdyRxFfqxgXZIJiJFZ9RAe69IjNjGKXmj7IenogxOhBhRCXW29zvJEPMSbWK9FOTALvorRQV07d6g3HrBefe/Sj6iN2BmFg0zywkvBmYZ9VxBSGqmTLe2iFW3YPAOwHAF0SvgA4nF8sLu7T8FzqU484QTIXhpQoIBlrTFJCLCGy9V8gxFqEcvnTNB991z25MpiH7o8RgKfNNQ4/R0r1Vp17u95V5uL0Q7ACZ8q79tB4bYR7fWIhvb82FE4Ow/9g5Hx63PY8zikq7Ews1fUdrdzOQvKLosVSoWsZacfovsWNM2gX3IuLu9YCBz9K4FD6pnpNTz7We2cIv8vSYmEPNXn0QyvPpL/6t2TzkzGEUUFggAwAzPSQUjJYJ1OJtQLHb3qljvuUn967DmlWM0D45uqB2pzizAXQlDtcFc4lZiWKsb1DUj5KQ2nM9cYDOZe3HFeCzyyPIvXHLXgwU436fvCvWqA1R+Qn2m8sLvxH1MaMgS7DvO/BoqCCI0b3D/zSIjRI88NmeMw53a2dyRQ5PQbANnPbd26dSb3SoX9bYm3u/KN+PrXvx794ucvuzI2NfHhda0owY1ViPGIEqZnKQIzprTDQD+vJDjNrdu2y3hjRvYyrrJ22HGAgmeiA4x80hTkMdTMVUNhQBkNVQSyGsNrKtvDQFRneO/YqU475nD1lU9+SEEKi4eLZ0CAxdF+JpgBnYCMIbIVZPIXnEhCMhm156fUC7xaEuLuRKRcPfT0TvX1r12t/JDofOHfL1JHvuG1amZ8WEVhwUo7RTRu5EQOwLJNCyBs3hPSk5QTK+sVn//puJxGMknyjprnydtz2yN3dwUzvZ0T50KJTH0zQfXP+uX+OQdRFh1ktm3ZsFHTD/N1m3OpLP/rcDzynuvmJem6fmldbX4v6MNzL5Pj4nTdm9aourvW/TPPIdJ//NHNOmWB03m4OIAAqykxAoW0z27RzXfJicwxKI0zLaT1a+7B5g4m0KZAKSQDxeqGn/1KXXP9r1QV0gC+5fQzJQ3jw3/4pQ6sAGNAoyLORoN2q2moUaXIZCc7SsyDAIySMMGLTl/eh74h/VTpwHXuXfdhbgiEdfKZ/pexb1+6g929ynlqw7XlTZ7S6HYJtKx+0N7eIQbXOkg0i7Hz1Yoeo5mnVJN4gr9jt5sZHRvf+oY3HPm2Rx555KVFB9oKv7nPAPa444466LHHnv4hymYfgyJnWKgQ5QLeMkkrT2CQA8sAq7U28LcRpDHrhHe1rLRIihryIYQwePiaRQ/Tq8pie6wDz0itdW2I/ICURSJ7OAh4DCxY0g2zyJE6CnnKeF8nnFvHqc985FxVGURmAvKl8vgJY5rBktLe1EPSEUHJC3kwcqsk30MlqmtoSt12173qhlt+rQ5obVT/dPbb1EnHH6lS8Qk8fJwhFZdYd0ncMQdgdT2seV/zAaxM0N1ssfMRdTcA68CKgzb67ue+3EC5t6NxoZve2/NmP2/BaelnnL9Nc3cY7Cj3YrGUK5i8CABP+bQFJPezsUaF+S6OPQPZDsCaS+WHMPPPgnkcHwQ45ts12KTDjIvUeDKg7vj9A+q6n/5BhUEPvO/9H1BHH36weu6Zp9SjTz6u/vzok6p/ZFj1j6EqMCg0VrcoLasQhUIZAnmoj+UckmxblHIxHaWoO3AhExCSXY70jeWDjCy7FmClC2UVcY227CI357P6UAHPAagrBiB3Y8Xi1oZGub5U1pDWMEOXjgRkaHX7rq54fUPjhchb8sOlPKmVOmafAexBB216z/btO65prq+tYJIJhueFYb1Sn8cMR/MBLB9qN7iXEWwNGpD4mHlfU3jgAWyDpNO5mjOXJEATtdNVKTyMGzdscAaoVAtl3DjBEgNuBtUKaOnOjA4gi9bb1cXnnK7K0jGAICxWkXER4BlYq1do+HS1wwF/SINjnYUeMRUuVs+1D6sbbv6F2rz5afW61xyizjvrFHX4qzaiQXEcz0J/uCd6u4SDNU4RM8NkYHK8WT2o+8nO83R0v+RvJ5cwHHaDi/NdPtem0NdwT/L5JvgSWrKih9j2rFxbFgNYC6ruW1jeImH9CQI8iwGsC5nyHUyL3bMOjqVlqyVk1MNquIEULA0HGYyBGV+R+jNogh/deid04n3qLX/7VnXmu07DTg/87XCnevbZ59Tmx19ST7ywU72wswt+ChgjTIJTXAbHUi2ykiHzGGu4iWmfu3LLbtNY3hrm6dOzcjYLvRpg7VieF2DNyjAfwAofi7nJSE76Wbib3YhEMMyUZqVo9hi2hwELnd096ZnpxEMfu+TiU7761a9Sh7kqr30GsLXVVTdPxabevaGt1R+ilo/cpM2qblbdfAuW5PsudCgrwbYyNBYOLNkipXQpFcnqhm6jfItC4zpQAy3NLQBDJiHRsc2SfBogjqVZJWCN7urcqfywMq+4+Hx19t8draIz4zQ3xdqlR5dyrlk8THEw4MGGYMrQCTELcJ7KlKo/PPyMuvLbN+MaM+qcM/9enXnqW1RFFKt6Og4hAXiwREzyuKLGCwYl5VpmCRZUlSh2vcYLWZhnMa4owJqTLfDE5wDsAmJHmU6cVKLp3fcvO7/dvsOcVs2Rbuyuzfmmvj4+a8Hm3/XyADbn7BZg85tkwMf+2Vk8luDFt6G/BFgJeRDfgb4qxyydrzBdAbbIDIZKFj++9Zfqtt9sVq87/CD18Y+8Rx36Kih5MJZnoZvtR9TZE89vVb+57yF1/6Nb1HAcjlyWhkdl42o4hZnwhr4M9ghDfC2N52iVKanEmBaAlcAH0xLzsNzGgrYzHMJcrz6ms9w9LrIyMZRYm2tW5joNrrrKCvhj6vU8x2cd7SzPi7/RJ9PfNzB9wMZNZ760/aVf724UrNT7+2SOXHbZpw/6whe+/HBVZWUVAFY4UwqirVjY9m0OwMJyZCLnrl1QD0SROQsaOM3NEPh0eRICrKxWoAdYWG9DCzyMpSg1g79pC1QDgzgeYMHGUCSwq2OHKsfsue7Ll6gTDz9AhZNY3EQ6Q/e/mJYqjQUgDrohQqkMEj77EEEzGJtVP/3VfepHt90DQA2qj134PnXyMa9DHS8MJNIByEOanIlBGoOkwOLkwv2ZyC+Cqc/h+6xkgiauGWCLPBW7edKOjoVe870zn/Xl2szNMRUEVhYdZytnNe7ZcM7fMs9/luUB4Lzn4CI+P+7i8L04/4LnxGnt81jsmHkaqwtNatULT5EFWO7EOEeY8pM8JVwJcHQlYNneetcf1A9/fKckxrng/LPVCUcfoUoiMCYwhjlfpmf96oX2AYz3u9V9Dz+uelHfjTLIYlBvNdCgl0DWxXBbHQRkGu5Y55rwyxle2UMEQ2Vkyn26jnJUO7kUg2z/+TxMcnBysbsQfECZ1npYsSyamWIovMg1mUpS04ZxhDljx8wBf/tnPvvZ91522WWxPRt1y/vUqgPsrbfeGvjkJy/5d0SpfBZhsQHWWdJ5BrjK6ZXHDbCO/IfqAUoukH8ANbokikPzQYy2wqol5DuE1tw2IEkvnWUHbTxQA7AdpNQbooelwBrOF0dM+GBnh2qMBNQt//kFdVBTiQoiyEAn1xMXl3hPGdmdRugtB28cGoRnt3WrH978W7X5qWfUm446XH3o7P+lNjXXgHqAcwzWdYjRDKQuiE+0RmTcMV6dWdu15EZzvFwgrJfABbBLeYY5AQuuDyxgeZphPOfM1oqY+4YF5EVgXDjtVR9C0lR3Vq+Fu2uZ6DTvibRca/8BWI4qo3IRgGVGKt0P8i8tPKArtTokKCWcGAbDI09sUTfecrd65rmd6pS3nKTOfMffqo3NlTKmGVmZITDj69ltO9S9f3lB/fHhp1AqfgcsYcwSFqeERVsKoNWh4HrOyXw2EKp51z0YK3lWvsxNo+JhUAHvibX4JuCkq6vTxU4Fqu21uOCQUoAUrQu0IRJyv4ik+2ei/M/TS5lme3vMHtzx3l3y4osvbvnW1d98CKR5G3K+CgjphMaaPWI0BvVsOt2gljHpZBtKbd26De+l1IEHIBiAW312oiQR4fZEc6bcLrDDGYnS1oiYagOwdqqJQ5QrM17TkHpNICrk8NYK9eNvfUnVFqdUamYMcit4JLGdopohCMCisDuJtIbjsJR//cc/qRt/dreaGhlQ5597pjrl5CNUw/+j7jvgq6qWryc9IYUSINQQmigiigp2BRv2rtjeE3tBxV6w914QnwUVyxNFUewNu4KAFSsgPYSakN7rt9bM3jcnyQ0ECP7fd/1hknvPPWXv2WtPWTOTgiSGqjJwbJn0iAwZdfZ7bdQoM+pycM5TVnnST13Kpv7q0iobj26zOmQ4gG0CrsHpbarBNqd76Wk0iOZ2iDBTvrG1EgTe5jRNFufwVZFacnw4ydu4FrulIGvfD8bAG97HJp4/5NPwiNfMetI5aPqZMQTsFc5JE/o8pEl6c1mZwrpOtPAOPyd3G+uIrrIKKA6r84rl9Xc/l2nvfiXb9OsjF4w+RYbuuC2oinkSU1sGjrplIxZWJyKFtxra7A/y1iefyc8LV0MBgY82IU46IguMjKBaljykfLMAC4vLOKj1hX98ASffbTj4pPVWmtds/fO6eJgbQ1qt9LWyRsEKWLbxaPPDwLf2SsNz+UwwK2coSJ8tx3FZJehUfMPIkSMfnzp1qlVG3IqvfxxghwwZ8q+5v/zyfFrnjlHaB0hzoo1YrXsvTXgjoZpfVbmmqBcAvh5pGUkoE9c7I0OBkzev5j/8qdzNeDzdA2QRkJ6VmtLOmUk2ggrYACaStNguJB882YLV2XLS/oPlvusukLjqIomLwu6OHb0CBTkIlzF0C9TGAGATZcKkV+SVtz5B4ZiOct3Ys2XowN5wCaDzgfpsNbnRNgm9N6N1KWNAww0mHHYXPLP71U1uyDXbaLK9pdR4ojQeHXzT1JPG39Zl6MWzcSWE5jQKA1h+a/O7LOhVva/NkcSbyrHV+zR/rnPhuMXQWjIfovu0+IRNBlW/WQ+wDVFvE+FVx1WtF1o2G7inkKjoONYfuPEgYxCe/JdtczVrkHNLc57vcL1Zii79lmWQ4+g2KfLB9O9kwjNvy/qcQrn04rPlmEP3kZRYWGcl6yQBWWg1taifgPVQjSpfawrL5YVp7ymDZl0hyjTixMkdOsDKTFMao/FzWWjGPQTml0FsAqsGnUO8cHtGPyZNArlOk/UaLI/V53HysgIpwyWgRrLSFmva6uc4v/buogKHY5mYsCwzk9rb6/379btw7ty5+S0Wi8088B8FWPg9Uh68//7nqisrTgA1S+u3RmjQyP7pWqPexJqtHGzuUFqZKgpdI7MAnMXSFe6Bjij0YBogRl0HmELCrqjgyC5ZortXr3SkxwIoCVAeJmzyLEjFKvQkKxcju+WWS0+Qc445QGLLCpBkANcBYmB1iLbWgXjNttW/LciUF19+T36ft1gOHT5MRsF82rZXR6ktLYCfiuaQ1TagD5jNaJj+qdmQKiW4OvmzaiKZW8CxCG3lOCY8v98AMIMTyj2m0QQrtyE0e7aA7BX4PaDR+neDWqvXGn1OeoNL6jrdsA+2JTLntYjmjt1czbUl1zbWaf1r49ouj+UzN9XtgwkDwc+b1FLY4I2Zyez3L5XHMCuwIZfWA2bLntgQPADdoTmslzpbBabYcM3pOgOXm2uC6bh10clIt82U5179RP74e6EgIUjOOOkwuMHaSSJaKMXg2FoEwWpYqAbrpCo2RWb/uUimffyNTJ/5k6zNLZKE5CRkirVHda52Np5cc+6aWo+ZKz2MGRSWZWE3bAqVC3DxCVnHWRUyrPc8WKNMoWX9hT6900Paq+94oEsRytLadevqUMdkeXr39GOXLVs2t6WjurnH/aMAi35bOy5auPDVpIT47bqiupWq8m4Nm3Znu6r24CJwatop6gbAd7kQ9VoVOAHMcawYpJxSpg6yxTO+CGDMR+Hg5ZlZkpjURpC8oCmAmvrtRqde7LAPYmelK0HKS2XiA1fK/oP7SlxFsRXkjkmCGFF44uW9j6fLS69+oMUxxow+TkbsNljaJeCMiLRGR7KuLK0MppdQ4wahG34qPkoUo7f6UMwgc8tTQZSJC9xMyNHjnbEBHulg9dHeJpPibjwId+p9Ch0Y+KSBmyB4JjMog1qTybc7phGWWguTLRcP7wIIJ6C+wY7eV0hz5R266zaOmjfrl+BGG+YKXHwBU7llftvGm4oBHP2JTkDdKNrfmwawpr0qULihD2lsgWf1o+4TCDZtGoJyYX5QfYVk0CC+HrbpLqBGwWMhixRD1KCtgNa5rrRaJr/9sbz74QyUA+0g5511ouyz6yBJqMpFwLdK9RvovFAswF+PSJD8ijr59e9MeX7quzLjxz9g9cVIAgA2FZYqFSldr9RmNc7C7hD10X6jkrmXl8ug3LvH8skHPNqb/gxGs7SjJhchRZ71pNu2bWvyjmv44BvdcAyKZWatqEjr0uXSlZkrJ4aTy9Z8b8tXUAvvBg8aic6QF6L1w/3d0zq3IaWC2VVa0M2Tg616MqbMhYD0fRTWRu2BTLIH4B7IgGbKDgdxrLdJWhd+r+T6wrGrmT6XlyftYaKkIQgWA803LMAqdQWlz0D56hRfLVOeeVj6pMRIHDoYlKNaUV18B1kPYRk/8Xl5++PZsvuOveWayy+Qvl3bSGIkTB5otaprK2Bq7p7T9tjqmpFaijDcBQDQeqI4JQSCHNCONNBAoVbfmCsqwzOHAwseFXg/uNMHtVaLmQW1g+YDUUHtMrTBhQCJ59lyDXaD4qF0mvojmtMwN2YWN6uZNsSaFkpqU1tBR1THPnhCgyjN7GvxyxOYzJ0VnOYmSQTumvSZbszfHbx8EIx5z+qcCqE4b9kFwFwNDRafr0LN41hQt6AdQGEBtxusl4i4aHQJRsHrpI7wtf4q9z3ynGSur5ALzjxe/n38ARJfk691PVgMiWtYG5Ii4acEcYqi2lh58a2P5AlYfXloYpmQGC+pUKjaomwoE4m41TPqT847lSYb2WDWncmw+8BZq/ZOaCPGH0rJwveYUMCCS1oDFm6/lEQU4E9P168TY1hxqxzXoluEjIJFSxazuM230z+efvCIESPKWzx9m3HgPwawe+yxR8LihQsfyc8vOLdvr/RIUjz4xCwsqIOmPhoipWmwlCpGOKnBrlyNzpesPYC6AmmuNGEMaVQMjDFXG0JOasZydpfFhHbvYZPJ82g0U08X2LWh9ZbDX7MGALv3duny/KN3SEJ1ITJiQa+KbyM//LVUnnrpTWULHL7/XjL6pIMkPdVaLdcwZRDAGkPfkQazWFqOV3CmP/3JvG+CrBbpcO03VDUgiKpI0F7BozKhgv2TnFnawLRrZD265/CLxYoSe0H0q9WlL7rn9fLAewyH2gawJtw81+YwAoIg0aCQTUAYmzfNw4RpvETqfdnSCwFEM9LaPMDWf7fFz+YBM3Qtcxc0C7CBAjPBsdCvB96o97/zZA1dEKG/CBruO/XDYEAeejXckRzqNFz5NS61lvxT48LautKD9XREGsoc/jk3lmqj5KoiiYBBMOIy70VVkehEmb8iR5557T359uf5ss/ug+WMUSOlT7fO0qYGAArFpK6iRH2t5NhW1MVJMbIkv/llnjz136ny899Z8NcCZKH4JNItSGDms6r82dPzNoJc7JBkBOQ+OCb6NPw+v6criw0SK7XDNK3TnihWkwxWA10KBHG2eCfAsnZuDkudrllXcMD+B+zz2WefbVU2wT8GsPvvf2jfGTM+fy8lKXnb7mlpKia297vcaTUbPKi47vDM1gB/LRP0rEoMHnluSYmoPaBBJFs8XA+M+Jeyehbaw1CG2B6GdWXpCw3hkPp/DAZJ2ShEym02jj/nsD3kjivP184FpSBhf/zZ1/L6a5+iFkaknHzK4bLPXntLSgx22soCrVZkkOYI3Hp+K9CsmgbvS7VjvySM6mXRW1ullhdm1Bl7C/fFt7RABbVNxW1bA9rehH+4sdF1ZhsRQ3Xa+NE9l1oBBHx+h7QaXpVZZ+5edMTUZHbMAM2n5D9vrppGruEmRpod8IYTEB1V9z1vbtbPZ8PFbn/ZBhTcMnh+wwoPHv5O3RzpoATQVmfcpZg6kDHfvZ2jOUEOvt9AOQ+Y5A08EU0ANoiSvCVqhBgByp0bBB7h+ZkcY6tIyDnz4EE6FJUIyioLljCF1UW6uSGzUBC/52ZWg360hGjeaj1iXpeyYARC3Q8dQGkhFsfA0aHGjUEF0LFTOdWpYhCZwSajZjHFVeursm4shU0fiehj8qkyoFEwKA8EWbgMSpGYUFQdLdM++kqmvPk+6FCd5MyTD5X9dtlBkiJBTUT9DqaYa0yEdTkYHAao/r18lbzx8bfy8vvfodZBjbRL7SQpbVOhoNB+o/VHJolZfjWqkXI9oIaAWx/6SE02HZMqr/VyzDURCA/LFPlCNEFF6ymhG9KczIbSpgLVmZsgM6umbVLirTl5BXdhrAOTHE5+N/+9fwxghw8/4MBvv/n63W5duyR0SEG7Y9UAfSZT/QPoDeF/upuC+kH3AKtTcfD6pKPALotXE4w03dUtT2iCBagPuQougiSYI8zyYqSywYtAprJEiYuR3PVrpGT9Wrl3zIlyxtEHoPtBiTw35W15ZepMGTmsj4y54HTpkdER/LpSBMvg83WZKB7c1XkRxIaQ6e9uSj/jilKvcn3Bbp1vLijTLnQMuMiYxqhYypVDjZOACGDW9QUtmPLuFr/2y40mn9cWi/VZogTZ38yMUw2FgQjwcrWzAqhn1PhrEcSgTm3RYweuGE8DfEcu00ViWoU+hd6E+8M9szdxg7n+hPOmAqXoEJgKlXT34nkbynZjt2ujSdRl5bVR9a8x6BH2unbZcGunscbb4O+NmPz1aaoGYfyP80koVfBTRcG2HbPEbCxraLnwp8/UbspZAAAgAElEQVQm5OxjLghkyo12/2mTbjcm1i6c4mEAzHnWgtK6UeJvkP09R4XVACzgi4vE0jp0zBwGX7lWCJ0Acit4xO8SDBkgCjnkbC4C1EHKL3uGRWqwl8EvFLeOTpCf5q2QhyZMhEmeL9eOOUUO2msYABbWH6CdrjGeQ+uDIbmGLdiLauJk8vtfy/1PviFlkLs27VKlI1qes0gdO+xyJNm6qZoyD78t3QcsVK+RC8p9M/jm17+NK9gCeJY8dAletXI1KFvEgR76vKpsqMFpslONc6M2QV1ZacXsiy6++JAJEyYgfXPrvP4RgIVQRoA18GDu+vWXIXU1MpFdC/xidsBku7dfi+ZXIUfPusLmStuUZEnv2l1Ni6BZoWCMOc1B51j2OercmeUJ4VR3gxkaNhf8IaxRE12RuURpWZNuv1T22aGvtph47Z1PgUPJcvT++8JJTh5dBe5Ju/1oJSHTBsKBiOmUdv9ccNTYHMATSHXB6UoJRW51YapA2x3WwRdLeFP9lvVlIRGs2RkNLYDtonVnZyDNBQoMlA1cdLPCS/VlAqWaeKybwNgfPoPGxMVF/xMr3avWgHoLdWRwUKtWXKA7g+BAv7WZXrrQuZh5V6pheZA1qTfXgn+AcCPTGFz5tcDGpxWjNkV5cOZ6Aw22/vtNkwEC9xdm/YS7tlokYe7J+6s948WmmpqeJaOYKu00JYwJcl+8RPCMRrrnIQBTBWR2daVGySQbxTVquZwIFtO271IOjEtK2DWmjXbcxSgqD5yjqfPCYkGcU8oa5YIaKvdpyoy7L9ASVZlzPlDtcssNil0c2WlXp8rm14CNmzXBnuICahWKvvBUldzQ41M1m+vtN6bINhk95OD99lJwjWTVOaUsmsmud6o8W2QzRqXIh1/OlgefelmWZhdKMoJmHVBGVMvbqsVk2rl2dMD3Q6yNTQBYduJlaxywA+B7rZNuaOBIN4E+ll7DQmlU0NasQ6GY7Nzl2wwYcOT8+fO3mpvgHwFYlCbscN11132HPj8DuKuw5BkXvC7+kObnVoAKly1okgNYMLdIyw52kw6o6qMmkdNilDTNMwB4kJmB/uklcG6jhGESag6qOlh/TnPu2z/mY2ctWyR9OifIS3dfIf06wsGPe6qAcx4MWUlBacHaWjAKECllpF8bm1DzIMTYbJmmEHgFNwceST8YjyCbgAvQgg1eWpg4QQ3SWqZo3wMkMtRB0Nk2mjVqc1BGMRumTh47kkKLzwdFrQSFlMuQVszFaQu2TnsnJaMmQzuUleuAf51RBKcjqgulMlc81jqQKthiPKL5DNpZAe4FBOvqwGjwAmeaKMHVdCIdVwVRW3dWcMQElc/huZwN5k83luC42O8+8mvbE7VnGzjPIggNY0vANnB6jUI3mYTGb4RZoWGu40GV2v2GADb0PCHRcr5479KwFCZQmBzVkHOPt6JDxhq1NKIf4wbGnIaJAaMKbq6qWrWk8jDXOShYtBZNCDnvbB9eXFqGWkH0I7LlPLvaxmhNgBRWuUpOxHy3xby3hwy0kU5t0RQRQSpuvNRetbgx5p1AH4X5U0OcubL8jIBPJoD6PIIbolkHvBaP002EGyJArBI+1roodnwG1wZrheekeyCa54J2qOqi8scB0BQXbZEOCwodGL6c86s8PGmq/LZkjUQmQk4RjE7CvUKdV0jm+VlbOYot1p24+RltDFZBDZZ1RnR/Y90BlGDMRsFxdp7tisQHS5s1150+EyzjXKytlStXFyenJF134IEjn9paSQf/CMAeetRRQz55//2ZcHIndEVZMbZQMReBLuNGNoDTBTHQJeVlAFj038ErA7UHYpVTasyBEPMAn1XCfMnUqjoROA4ATpOYu7jHWD4lZkOhGceUoV3yKgDsfkP6yVM3nS9pcdYQrhY7bTW27BiaG1gRtQAibvDUmq1LknIeFES0y2wQwG369Jra5rtBoMHfCwNyuHfyB1GLlgZeWRV8QlhY85askHlo97EAdLQV6DS6Flk1uSVgNSD6WQGBYyHhavpWnYmoWgquSPnnzs2+X3HQUpLiYrDIUEWsZ1cZ0LePbDugv2zbv590QWZbAhcCAnlRqJUQA3Bl1hmJNnxA9ROrm4FPWk9sU03bwZg9rrXB4U+DBxeiIf4q7cy06aav+sVbb+KbYb25ryYA2+RETntr5gLhgJRguGlatT64zb0ClAGRcqLVv47RpCnOgCarUhHmwM+mG4it4Etgg89bshR800WycNkKWbAkE21biqSwDHOPtO9ymPIVQClNpKGy6TwsulVh8qmksMcWO4EkxcdI2zbRSHFNlN5QNAZuOwDFW7aRbmDsJAD8kI6j8x/J+efvGmxzfl0nr/Vtf5gcADBFPQ0txsTHZB1l3gRcBdQU2a2ZWnOdywjT51d3Cdenz96yDVm3XrxXVB0lvy9fL2PveEwWrS2W6MRk6cZ6BqQ+4vwaCuZGTR9xcG8Mt0+6PZ9Ay0uz7Q3voRJa+vLliMfgHGQTsChNDYDfWyE8thILe8myZTUxsXHP7bHHnldMnz69ZHPlcEPf+ycANgJ9c65dn5N9Z88e3aMQ5DLwU62o6eLyjAIORg4asK1Zky1tENjiQEVgUPyg17oCqnTW5+YVqHObju0e3eHYduaYlZlQPNRJV7sJP/ORfZKzYrGMOng3uefSUyQFrFeWSmRb8Cj4m8AlwRfwj9W0tCCzlVvT/cC5GiJZZT70chtF6HnMF2aH85vWR6kavl/WoC2sQNnF9UXyKyoVzf7xV11ci7LWaktnDURhh42AULNYcAw01DRsSmlpXbEjd5AU+K/ZxC4iFouzpEhyQU1ZDzfK+vXZUog04UqkA1ZDwGr4DBA4rDfpktZedhy0new1dIjssdNg6d4+WeLB443HAmN6rxYUp6uAi1c3GjNNjbdIk83GzecVWkDGzNHAuzjGKGcbe9XPugWt/GujwKYY7cxet+CCpnvwuk53DmnLje+p+WvVuy2a02R5rpAvVtO4LaioC523SE1K3cu01PgmTHDMJ9kuSDiVYtChFsKM/WrWbJnx/U+yCFlIEElE3zGuOI4dYeMhhyxUlAirJBUA2Qn/EhOTJB6tXYjnRUUFmHeYuWvXSg40thIUQqpCQLgWcluNIkZ0GXAm2qIY8Q7b9pFhO+4ge+w8SPp2QwcAbMDITYTbC5QpJA3EQgZsvGih8eHsd31G0iHxswZWHzOiGBepZYU4OFAJrOrHVcXFbcr4ivVnsLmyKcNPABxplRKfDBpXvCzOrZaxt9wvvy5eIXHQxLuhBxgD0yzWFCrioQPtJKoZgPXzqk40rjVlFplFywaJXdjAMTUV79Nl5qRC/eCxrG1SV1hcPBvdG05DO5mlG5Pbzfl8qwMss7fuuuvON6GxHpgBkLQ2ws5Br9uiu213JyGAxSAtxyChErmmvnGgCLBGjaKi5Xwq2JnXoKd8LkyCrl3SkOWFni/e36W+KAsO+HoABI/VKNNWmb9WLkPd1itOP1JiKnK12LcXCu7UWriX38PiUNcYd3p1lpmh26C0mppGxmPVgAT+JjDT9KqBox8pCVKAth0LUFtz7vyl8tMfi+T3hYtlVXYeNFQcBRBtj128K9wg6Rnp0hNc3169MqRHj1741wMC0hGbRwetFBTLwrK4Dls2qw6J65bDf5wP/m9OTraszlopmcuWyMIFCwS0OFkG7WgdGtmVwhqAciu9u3SSXQcOkBFDd5Yh2/RHvQYUqYE2iy5iEDpqSZbRo8Vq+LzU1LHI6Idj51H6gP0q9L4602Kdq6MBZDYnkjaOjQNcGxVg3SjNGgj5g1UYTBb05de2FysvV002c4ck7lb8F+1wznXDu1Ft2fs23EdqTaj2b0EujgvdN6iWqr5ZBi4ZUa+CDOTA9P8bSTCzfl0gs3+ZL38iQyq/pByyARCEfHfHfGf06SPbDBgovTP6qEuM/2jmpsAFkJAQr6Yu9zpaL+zswSBXMd1HKIC0FgHeFUglX43yfYuXLJPlAPAVy5YDgNdIGcCX7ePbA2y365sug7btJUMQd9h+u37StUNbaQu/aQxdR3QjUIYx96qPcFzVzUCLH1qrLj80DkWCDQvIW2EXcy25paHzop4iN4Dmn2bNA2rzpp3WxKImbTS6f/yxRB5F+vlMFJqJb5sMOe8EsIXyoBtW/TksMcH+NouqIWbYjDmA5TG4Z8Zj1q7N1nHr1QvKmZMTr2VHIJiWh3FbsWpVbnqvjFOWLl06faPytxkHbHWAPeSQEQM+/3zG20mJCdtSYGguESNqIBwW+W44WBoZBrgxyLVo8SI1s1D9RtqD16p0Fk46gRMVq3gMTadlMAe4e2eAnpXA6lz0f5KO4gbbNAxf20CQ7bVSEkErueeS01CHYJhEVxVqRFOnLhApoeZpwKyz67QTZzD79az3YJMfBaCsguaoPidoqsxyyUcNzZm//CGff/eTzJq7UNawwAx8adRUuKD22HNPGTZsmAzafpB0Qf0ElHDUEocsb6jmP8Hb+ZPND+rARAvkcBPghm8aph6nt1IjFQBUMityYAH8Mvdn+WbWNzJj1gxZuWS5ksPbAax7w/+1/95D5YiDh8t2fbojAFIscUiGiGChcD62EiHNl0hw5WKqhNnKDcEu5PVVv1GqvhIQwzBqx2YIqf+KziN9iIrxzYiuX+lerEJaSyPEDN5lCE293dGymyTAVgFoYtUE5eZEHyfdTGwfjfFCrn42gHXW3D/knS++kF/nZ8nawgL42GvQiiVZhuy6q+w5fF8ZtvuekIV+qLGKVFSYzKwbHEvriRYE5QrqMKldqp3RwsFn6l/VJnUG/Eq6BwJWwt1UhTkrhu82NzcPJfqWy/dzZsmc2d/J73N/xPsoZoT7TklKAJ2xk+w7bJActcduSP3ujuQdeEpZtxi8VmYqRmoQkqo4dmZW01LaFt0dLHJI/713mXnfu58TH9h1No++Tbmlr5ebDq2kGClD3OGXJavl6rsmyJ+ZOZIIC43VsBiHJarTNeGLwWgRKBfU1ZlsMv0Wj1EWDv6x1xjbe5Pe2bt3BoAWwB36Go+NsoLdWVlViAtdhhT7J1o265t21NYG2AiA40nYXZ/o0bUzOjswL1lDKSF6jVunoQHzAFvseu7EAwi6oytsPHvuqF+Vg0PHKNNoa9HUrEKWLsuE0z9W+sBPa058RndtQdWTkc3/Wo7jM+Hr6olgwHO3XSpD+oIsHYPzaXQVOzeFGaPCtEHfsdPZObi2Oft1h/WzTCFgHIEBKiItTSjkZ6/OLZcvZsyRNz78RH5bhBQ+gGEEtOS2iJzuN2K4HH/88bLfPnuifTIXFP251rOeJQ2plereQ5+p82uZ3enMLeIeKToamKBrg5KFwsbaFI60LRtOBh18KjL9wtm562T6h9Plvy/9F4tuDgqAoXsDTLIu7RLktGMOkdOOOlR6tG0jcShRFwUthWPBYo2872o0f+Q5UV+SKTjqNKl3B5gYNfCZNSeHnnWwaXKqRzesv9D0BI1ZBPWUqg2LedAVEPIpc0gbq7Hukt4toY4nUPjqsIjpzo6ITYJrBj5AgEdFdLzMQmeAp1+ZIl/+MA81VSGXMCFAU5TDjzhaTj71VNlxx52gsaHRIECN4BHHKm5U+OgKY+SewRnssozca3dVjr9jBmgWpAZvvGZtprrp+GbyK9eVQVqcgwrIwr//lmlvvC5ffP6p/PXbb5qUQ5lOjY+QA/YeJqccf4QM7pMuSVHQZKuKsRGjQhwCpXUAImU80K/qTHBTOgLAGrIcAgFd3Zp1N9S1VKPtlgjQ9EtXaRWvqth28t3fK+WiG+6VFXllSKvtKGmwRNn1mbEFTXrAMxpDpvl59FQ5PjNvha6GVWvWsqOsdEZz1E6oX6KKCM+F83BvIsMBBaRwMxHTLrv8ylGwtl1AYTOEs5mvbFWAxQ3HTpgw/uaCvPxr+vXJiGHEmwKhgVYFDrur4I6kDS7of8XuuxrBnnbgy3VD2UGCkC4gOtUdfQgsT0RZ4X/NWiPtkHvMUmXwvoc0WF0IPD8upS2/gTbFzOBC4Zid0zvLS/dcI52T0AsMnFJ2K1BfJICFHQwIeBqY4CV5HoKui6ZSq1BFiTs6NLsKclgRuCiFby1r7XqZ/u0c+ejr71EvM0vKcVwXmPmDh+4mIw48WPbaZy/p1w91DxCQ0i3CCVItGAymEVBjMQqXFrrR8bFntkCvjZua73ifAq99eKkZcGPRZ7Zj1CryWo+eV5eoFCEp4/sff5SPP/5Evvj0Y1m2YB5K0lXILv26yXEHjZDD9t1HuqWlKIuCgQflaTIwyYZylQiQYFMxXc+uaVfiIBvDY4OvAMCq8G1g0QTPo/PoA2r6Pfs0FMhU87HRyy/60AfmYzTcDH+fatLqLAQA1gOtu1cdVz2F+dprAIiRyHaqAxm/BAA7+/f58tr0L+WzH35EPn+ltIP7Z/CQwXLMUcfIyIMPgdunp1ooGuF3MlrLIAxOSRmnAkJAodaqMsZi7QyYeRcUZVF9vxRCyomZ0Orr1GSBcnWNaVBWg7RUAogjRs0qyM2Xv37/Uz756CP5+puvZf7f86SitFA6JidAox0iRx2wh+y6fR/pEA9nBzK1oikDVD70fo0hYM0n60fcT6uFkvnyAUyzHj3A6rfgkojEeRmfgP4vFfEd5YNZv8kd4yfJKnBrU7t0lrbI+rJUeNs2eH4CZHObntG8OIA2LgRa9uuCb1U7n6SDG6/jS20fP3XMcAzT69fn5WXdfe99Q6+55po1GxbeTf90qwLsoYcemvL97NmPV5SVnAY/SCSpJSrdnOyAeyAIsBqBx1BpcVyY02zL3Qm+GWprLOOqA+k8C1WY+NXr1qAIN8qUYVI6dkjFzk8/kiPm0xTR462CO1nN+WjolodzH7f3IHns6gsQBIJmRgFS5xZbyaBLLF1LWCxRWifAFhFBVtteKIjwPqDvMmMF/6qhsa5Ck7h3pn8jn3w9S35fAgc7mA0ZqFt72JFHyWGHHyHb77CDtMdz8P5joOVWE6jIsiYJnOsEgqZUKbfAdf0aAukdhLRZN8e1EFACH1/UVyLVV+yA1Wm9NI/on62ABlKB4JfW2aWmC3CPYaYbtP6VKzLli88+lleh1S7/ez60lyj1zR5z2AFy8P67SVs0l2QKMRs31mrNW26QGie2cXFUd11sbkOoF0MDq/Ave79ZU7+5bzWSWAXYZjRNXW+B8wQTFJq7JwNYe/nzNtaEQ+9z7GHu1CEHn5WlMtfmodDJO/L+1z/IcoBYHIKuIw8/XI49/gQZBndAGygYldAkaXUxD5/rgUAZg/log+BVEuiF9ewa3gHVLPjx1RVk7BkDEsvSs20gQBkkCCu3mawYkx1qugRYTS6hec81gQ0hBtQw1t1YuXqlzIA18+a0N+TbLz6TCmy+GZ2TZJeB/ZAOe7QM6Q/zGp7iyMoSsGugqcNtEAV3gb1Cu1XTzU0R322JLjDsmTfcrAmyfFVxHUW3keKINvLsG5/Iky+/i8SEWoBsGrjvbdWao5LAwk36LK52QdP5q3cRaOINjiuCmyAzM1O/w84pVAzIH6YiQH8yWRA569fDb7227Khjjt172rRpPzcjdpv99lYFWLTV7lGYn/dWTFTkrj16dA+p+KqJOg1LBdnNlYoU7ohlB5eCdkXeXzoCY+xmqTuPa+et7gE45CvguF+GltvEjZ7g11JDjnMdA7yfzmglrLiFCcDPdWiaWJ6TJ7ecd6yMPe5gTDTYGVxUlGXaeagHi4xAaKsAIIAs4cs0WAqoy+vWe4Y/EgBcE5cscxeukvuefEGd9gW4R7oBTht9moy5eAyK02RYmxmcgxPNhUG6FX8n6FdxQ4BmqLs6NgJ9TiwIPyQUKg6QZV9ZeE19ogDnKgVnmJIQviq4DBg5nQezdN6ff8oCaKWZ6OywciXqM8APSEZ3Gag/HCz6qZnpkoIIdXeM74477YgCOR3lvffek5kzZqifNQ30g2MO3FMuPu9M6dGpHcxE1MqFFkM/HTmVprGYFmswxs3B8wway2PzllcLFVg9YVBO9G8PhgFZaslKaA6Q1eDdiAKuQVj/j/cQif5W8CVOnzVHrr9vgmQVgtoH/GmX2lWOPuYEdNXoJwv/mieLsXnlIOqfW5APuYGVpDu+bTBtoGHR90imQN++fQU1k2XgoEHSBzQ7WmaaTIB/lSjCQkCmbkK5aMDJ1ig+lQDzxXu+J7P9iH5sLc/7jsWmynMQ5OMYuGK9VMgkN2FQleSBe++TH7+fpeyTNvjeeUgXP/vkYyU1DhmCNWAPwH3E+sdWYSOkyzccdqcYqD2jAS870tJoCMqO/+u2Z246tWAX5Ecmy7gHnpYpn8xBkZk20r0nEosIiMxAYw1Z17Mv3BxzYwxlJlKo8I98WtYmKAOHuAsUNY6x0uZwAvqpaUUUwaJdviKrJj2j57jFi5fd3xL52ZRjtirA7rnnnvv+MGfOtLROiIPz4bTyjqn6NFlC06Njbn8RzIpchXKCTZ/eGSoImrnkuHo0f9gym5Fx8t2iQFli/QFqoQnQzPQ6aqHYamHmFgeU+Lx6ZZbElhTIxDsvlkOGDQTlpAg7m3egE2XJYeTf1IKZzUWAZTQV96fVKJh6h+ZxANdM1L2cBq31BeRmry2pk/ZgOuy130Fy/pgLZcjOO4FuAwCG6addcp3vSieYJha1CwYxqIVyx4VrQlvg8H5Vk7W6ASo4AE8NZChlyvzXuYVICYSPad68efCnfo+Otj+i48MiRE/Xa2lFphKbUBswmcGGzDCXZqyajBsfLnWOUTw2sgpSvLCxkScZjzEftE26XHjO6bL30B0ktQ26NlWB0sYuuc48VRqamrk4t6ncAZ3VB43qAda0XkUWF08Mh2heMsKJp2lt9vI6nH+nfsFruUWOsjs0CKoeIIMLRceXx+smYcQ89fzZWrXUTX1Ompc0mMm7iJOs/Ap58fW3UHD6C1mFtGrUZmeVCFDpEgAKSB7A5matUywDi2fXXnPusXluCxcE3sCbCaAmZmT0RvBzOxm6y64ydOhQjYZ3Rj3keETGWXSIL60/oaazPSgz0bQGh7JgmLKKl3oGjL5ETdhsMrsHyiZzCBmko0WUA+Vj6utTZPJ/X5K/5v6CoFe17DGor5x7ytGyB9p7t4ECkkAXBDoc6KhzbNxA+lkJuomMe27BYis+Y6m0fidTVgqTEjCWpdislucUy2W33S8/LkZVLMRsOoOeqDq6dr8wOaZUayElmw0nUS45Rj/2rkFjE6wDkyIFGV0cP/J3CbDqNsTJmBm3dHkmpiTys0fGjz/m/PPPb9VeXVsVYHfaaacTf//tt5f7ZGTEJiBQYml95mNUTpwXKwqco0VxsbLty2pU0EpBecJ0aKaMqmqyIAXECSjBIR95xyh/CA0gQalNBG3u0CwGrKXUVAI5CYxcok03KFErVyyVXjFl8uoTt0uvru0AxGUg3bvgFfdYTqTjuGptWAoDWmVQMGuQUy2RKeArJsiPoFs99cqbMgP+ttyKKtljn33lrHPOlUNGHgZtEKZNyNQMAyCKEQ2HPtQ+BR/RjNENSCWKguUrcgkYE8vlu5kz5dPPP5O/AK5LlkBrBlvAa0S6yBQRnNQHf9TjT8MPwxweBQHWimUQ4O5p7RAAOUROP/Yw6ZoMDiV4kHEcM9wbNx+yPgjQEfA/UvBVa+J9aP0GPof9bYaL8Ww12KFLxd2oAwi7MXOLNFZZ3bLRz+3VEGyDGpX3szZXiyBcAEyli/xnese1AIlR9DRdlT5IbFzMuioHGFSALfD9X0tk/EvTwBL4C7JVrRWbeGsGAs0vrQ0tusbTxrkkUZ7lPQcMGCC77767HHjggTJ48GBtzRJ0V5i/3fyutjNw9vDDgW09tbCRUKhGblZVFZ6D4zoPWvdLL74g774xVdavWikDuqbKYfvtIaccfaj0TkWnj+oC9XeaqDlZdRsFgTS0g1CCyP/GP77P4Ja64tQRSHDlZ2TcsOcXeLB475tf/5Yr7psk6/KheSI9ns8ZwTrKjDnoBWnhcSMhbAPsyWioI83SYiUKnm6QK7A2mTrLIHhGRi9LUjLh1LVOeFgBDn1xSdmS8y+4YK8nnniiVf2wWxVg+/Xrdzdqrl4LgEUAlelwRk5XgOX2oQ9qg2I7HYu81GlNxzy0DO6aBrOpfapOlh80TS+lVsfj2LIXvq7O4HZ2BOWIi0r1Dk4CtEHNyiG1A+AaBXOgoLhcVq9YLgdtlyovPngjNAxy/zhB5OnBj0azAccSGKzVNnkK+KEuCYA0CnEX1cTKu59/J4898xr8bEXSBtHJU84YLRdeNEa6d4cWrVxRpiBu2tCqgoxLUougbyxWebl8Fr4XpUA66dnn5IMPPtCmjsWl9YknXiOrj24HF9Dm/c4KR+qOAOAkQMNPwD0cecAwue6Sc6RXR7BBSouw8VnqZRXMz5iYOKeJ1Xs96z3E9chuIGv55qGqaEE1yEOnLtbGY2jf3uDLbWy21qnBNnVPNHbZ6pp1ssPFr9qrCxpyIarODYWA8iEJSVICHe7jr2fLw09Nlj9XrCGDWG/Jt4UPuhBC9xrYEzZFMoIbgbqYAGpI3FGAhbYlBxxwgBVwwUPQzKfrh0wUffx6GIO/EVaTKhu8eohFrMcxFGDsE7Oo6DZgBL+iokxmfPWN3HfHbfLr93Pgn49Awfmd5PqL/y3b9Ggn5UX5Es+OHlhD5h5iAIzqso2HJaOY5WSpuMYVt6JF5hM2TwPccsCFcjIwQHGrbtNJnnz9E5nw4hsaRO6C3n3J0NorcT+sp0GqFxwbHHFYU4hFwGVRw1TcMABLmKEflmNDdyO55Jb2C4uWQUR8Zz0UtbXrcvJ22333Q2bNmvX95q2Y8N/alLnepOuye+zZZ5/9BYZxX3YXCJmmKvQUaKfl4A/vO1EhwUOzDW8F3AR9sOMkIctDBYNuAe6VDmAZPb6BUZoAACAASURBVM8Cqb4EJlgfBJOY+cLdu7iYbV+itQEamQE6IS76SWZCLjTeK08YLjePOV1qyvIxOVge4NQip0l9okyEqEMASgWGiww7rO6uiBKvyC+SKR98Ls9M/VSK4cPK2GZ7ueKaa2TUyaepgOsC9GZTuKaEGxhBmnxMTaSA+3RNBkJWwYf68ssvyyuvvAJ62XIIP3drM409TUeZGY7Gs6GAz6ZMoJp00NbIqWURD7II2Y9p6PZ90Y/sAiQrbAN3NYSb0W9ShzAeiESY8ek0aFvKXFBOd9UfJnIW8/cAGAxF+bu0bzfQ9FU12wjAuq/XuwHC+39NizGgCZ7Rxta5HtS0V+e8egsRlpJi+ABefe9T+c8LU2QlaEWsIVAGH6LOAYKXRrGzjCL/Cp3fXWxTFl1wjhvQyajZAiwOOuggGT16tHKpCby8rs0B4w4wh0EjI2UpmvRBdes0BdgauIUI0nQtMVNLaywDpKOBvLQ0Vy5fKhMevl+mTn5dKpG0MGTbnnLdpWfJkH4oH1pXCh55kVqntrDZ1cNcYOo4UmqjuQNZI7lGfcWUcRYdsvGthV+3jjEJpI+XQ4HJRKrw3L+XybNT35efFiyTVLgJOiJgSK46saCaRV3UAoSzju4qPLOngKls8Tb8ION6q9DpIBeugq6gyHUAO4H3RUzgmLDMYS4s5jVr15a3a596MeoYTIL8tkzIWrCgNmWuW3C6+kOeeeaZtHPPPXduxw4durD+gCp0OtBcugawuhAJTOpftd9LUMyE3Qu4VPvDyU89ShMLmB2FQ9SHhffoK0SHSPAOa6QfAgNalgyDthI+1nKcIwlO8g7IgolDQIfX4u5PSkY5zOknx10ox+49GP7EAvgNMbksMkzrzrV7qQPJmsT6csaXEMSqqIuXtQUV8sR/X5M3P58DX1Gk7HfISBl7+VWy6y7DNHnCKCQh+W0xEPgR48JkTjlXO3+nxoqopkx5dbL+zh1YydZqzlm9hq0KsPT/+ogtFyrmiDpCPIp7DNmur1x2/mjZD5SeOLbOYRAPTu9adh317gDFJRMvXdKcb1Mc9Bn9cY08JY1kzAGvP2gTAFYXmhurcILrGQVBrV89pSqn3FSMLK+mJBZpJZgCa4sqZeLkaTLp9Q+QUw9ri/Qnyq76FM0qo5wpyHn59oDvB4Kn3KSVZAcHQdvfM3/yWu3gqxw+fLiccsopgm6pSC1PVPoeUaZBEWv19zcFWI6yBZC4OukiY6IEswXJeIF2jN/LigvlralTZMKj42XR/L+hwXaWy888To7cc7C00UQdWnz08wKo1aVn4VhSES2kRQ2ZwGvsB+/uIX2StTlqkZSxeFWOfPbtbPn4kxnSt1eaDNprP7nhwSfB6olDLz5UxmKCC+aD4FqlZfXovcOYM6lItVdiiG2Y3gDi9dCqW12JyegTxqQlbcDIgLW6TpB2DGUOtUxQlyB+PFwEN5x55pmt1uVgc+a6ReJx3nnnbTtp0qSfO3fsmJAKoNMdjg/FMfBmnNpllrFCZgB/FIImQuBMhpOfiQMWGONUma9P90KcKx9AuRp0K1ZIT++BQXOaE+lI2Xk5qEBUokT79kidbcf6szBzlyxZjBbbyfLq/eNk+7R4OPBBpgYFRTNL4AKIgMZmwTG078b5SitxrZTOKEpRJA9MeA794P+USAjzOWAHnHvxWD0vd8A2SrdSjwI0ABP6DQOHDWGDfRJjoyYagO3NN9+URx95RP4EG6AKkWNqItxA2G7Da12+tqVfbI21mxZN0gYOMisO/8NzsaeYNnLkLGBsWEGpP7KAbrriEjkEDfEioNXQo0H+pW2BXsJdfjq3VAcs5s/ky5mxYSTQB2z8s3pIcvWpmt71BvQN7w7YGB2snvJkgS7VXLnZYT4q4RvMLq2VRya+LFPe+xzFp2EpIRAYzSg8N2MCibJC6pkBjW8yeIubsug8UAcpZn6uWRvAswn4O9NqDz74YLny6qtk4HYDNRBMlxVZK7y/pvdgYMtHjWL1LwwW28VoMgNNen7XbRo8sgpc6R/nzJZbbr1Nvv/2a9k2LVmuPON4OfXw4VJdkAO5sKCsriedcM6x88Pzb0YA/ezjM25Q1FpLquJkJnp4vfDaOxpj2HvoQDn31OOkU+/+ctvjk+SVd75SP2z3LmAi0Z2BW+M/DQRTeXKWkds7QuKnmixkj2292X+P6zIjIwOyypq4eFZo7Kz3wQp2S5YuhXEcPfmcc865uDXrw27KXG/SmgWD4Ojvv//+za5pnaPag2ris0wItFp9hz/dZKjAcOfHz1wAJ1PckPclPbDb1DGl1mm5Wj6Pix6Tvxo7Ui78tGmkt8APqn5amM+MsJaD/0ky/UrUKKAAUZtNwb+1q1fJboMHyPN3XCNdYxHcqkFJQq0oBYHgLoqFQ1eGFkrBzl2DzJyFANc7n3hJPp75G1gC3eTWO+6Q40edguMxScyUcjspvxNHEMS1WTvTR+gVSN3Ihdwi+o7GqEOaDlNsFy9eLA888KC8+uqrNjZqZtYXH+FpvCYT1Lw2Bh6bNHH+Xon+HGvlzloiA7W1WDIjkBxB90u/roly77hr5IBdd9F+Zgw4cHNSC0u1P84VYdkWg2m0FhyzJUhfZzgRNEpa8KX6kIJzOJ8qV5glEfiXB1ZHCA29H5qL0DLUqfDLXjUulSW8Q6ZANcry5VZEyCPPvCzPvfY+gltILGG9AWRdVWPOeE0dJtKdXGqndw+01ryEc/t4cKXG7GWBskG3Uj/wmG+44QY57rjj1CdLCp8V1nYanhsc/Z5CjZNDMkcAklV0FeAzFqfhumQihboY8JPxE7rmrr7iMvnyg/elG2p733DRv+VoUPqi0DQ0HmwY7Wzgm4HqgFMWaIma77UWWm4VGRZwuSxZmSsvvvqWfPb5D9K9a3s5d/QoOXi/oYJVLMXwya5HYHn0ZTfJX0tWSTe4GhNRnlG1VJxfC8xozQ+LvajC4ibYYa5+TiqkljMFL7Y33I6J7IpCPZraL9Z5GdYsOtKSJv4xAvPnzJw5E91QW+e1VQAWAsEC27cji+LGHuiNkwICtdVDdT7tBhqsp1dYZsUyEN+pfaajKha/R4q0mi8k51PL00UbgXoCK9T/ygIyyWAbGBXGmwc0jaCbgvtKRkIx8r+F/kIs7KMP2k/uv/IsaVuLltsIT5B/SgaDZpowl5yULvpD4xIlC0WFH3jmv/L6Fz9L2jYD5M7b75RDDzwMCwqars4thYUULmqj5tBXo1Yj6SbMXnMLLH3HmTK3BRdjJUzst99+Rx5//HH5448/1B2gNCp8xipA/xcvhRi1Nux5lInBG1GCMRcazEdg0a7bdJebrxwre+44UGKrSzRKrIElavHUmmi+qX9YoxkKkEoyt1C3gmzwpSmZ/KQBWuo7tGGaDEVzPmd9XxW05kW8CZOAGp9GpM0tQKbAupJamfD8FAXXcrxX5bL7tIAJKU8tMVW28gQ2BnJqbnQbnHjiiXLRRRfJtttuaz5iujTUQHdDo7Qtaun1/lIty0m3h86L9ZuzleUdPnTXge4IZsHD994rr7/0krRBN4Nbx54Ha2ZHaRdVwdwsrFkEj12xedOGTemA+oHiN8myPLtcPvx8lnw0/SulMo5A4s+xI/eH66GbtZ9BTYzKGtQLiEqWF9/5XB58Dv5fKDRdgCcJyhRicSJsckwDxnl9Z7vgUPM5NW2cChmoWrmosUu6aEdwYm2d0rVDd4jIuuzsuqLi0rnwY5/Vmu28twrAgrDe5uSTT34TdRkP6QX6FInturw4yfqTSoKpDVyEVrWKO2eNLAalgiLQCwOdiN3XiNNcrCxQbADLKOeSpcsw5ZFwI/REUMtlbnmzk2CpRYQRnMI1ygHEuWvQDK2yTLbN6CZj/32c7AszJAk52BEs1oFdV9tsK6cwTotQrMbCuuOxZ+WjmXOl5047wUXwuOy+M3dW+HpRrIOuANVyWIFKc/YNQni/qhHzL4/4ftbxnNR0GITT1EU8ezY6MTz44IMayCKHNTghPLYV/e2buMxtfiy/3/NCqa5xFzGQBQkDXXZFBvfvKY/eebMMYcGYskKN6mqhGNW+eRLS5ExbtY3IqEDmD/RuBLuOCYVfzA58nYZpflv/r+nj6GEh1dWdz3GnQ0Bcr9rquQJKj2rfDOjRRVEBGSiNTJTxk16VJye/jaI9dBs58Pe+RQUnnqVhVD7sQLtnsOfbxKlo4eGmkVKGzVfPuMCwocPk1ttulRHDR6jiwKCvBmPpteE0ak0P45QyIGUAazdp/lJLYNB3eLyuQXCC8b1scGbHPzJeHrnvHhnYvaPcAnbBwbsNRHU6BI9Rx4AyQK26Bv7rKlajBSCW4/cPwMKZPPUzrYI3bOft5LQTDpXB2/SURJxXqVwYaW06A59tZW2cLM+vlLF3PSbfzVsqbTt1kM5gFiXAz1sNvKhgURwoX1FcT2HGSVNiMS7rkcFJP2wKXIRpKI2oqTxUIBhrwJjk5KyvW71m3SoA8AVQDN9v4ZBv9LCtMtXsYHDVVVd9HRcXO4gAy5RQW6icRK8V6daiwkDgJPe0sNhS2+JQ+YYAyxqtVIaU4I07VeYcjqeqv2TpcqTSpeA4+GUo8KrBctFy3VJMaMqhvTfM9cqyElmzfBEi4bXSHkWJK0sr5KB9d5Az/jVKBvZB/YLyPHTGRCFqXK8ExbhL4jrK+FfelwmvfCAdM/rKI089IQeMGIH1BxcEppHBqJpSuBaYPoo6BuoPUg3d2niYBttoISkuUODwASOh4BsyTxqdHuTNN97Qhe5bv3hfnvnfgiszYM1uvXVqQsMFqjNmFDoFI7UeuID5jMxtx5/ASuw1stugDHn8tpukX3e066lCWiXp9s7NoDPDTBzyeTXQadqfMeAbDZTXCPWxG2q3KgwbkNhw2qymD3ADd/IXXBEeazU8QLlRrRSJFnALlEclyrTPZsn194xH2rMVRTfhon+d8ma34gHWnzfs7bkpDO23rbDqNuRzp7XnA21MJOgECiOCN3LoYYfpc6p7IfDwBCFdm5gX9WeqWmLJAbZ5uM/9GsPc0jdLU5/tmq654kqZ+vxEGdQzVR677XLpC99sNACW1bjIRqhDKmwZrIH8kmp5+PGJ8s3MX5GCHS2XXnSmHIQiM3HIEIuDkhPJbgjkIRP8NcgKTRXKTFlsirz86Uy55sGXBAsaViuUNtfxAP09EKQGx5Z+5jBrQiliuO9SpIyz6zTpjz3Se2hvP+8KogJQDJciMKUYGuzlWJfPOdHfKIBu7IBWmOqmlzjrrLO6vfDCC18jatevO0rw0U/pAZYX9FWPNArK6VQ1Alkk4LSuQaQ/BRWmeiArShMTlMdK7ccAlot0PVR9+mA7Q3A6Iy1V91kXmNBgJn225B/Ar1rJrCZoriuXLpEBPbqAXjJafkH5tm/n/K6R7CNH7itHIOe+d4cEPUclskmmzfxDbnniFSmEBvPAY4/Dl3UEfFtlksje8TR5tb+VwU8tXQw6ih4oHHW+8cg6gOXbzMxi1hXB9UuUsSOg+mBFk+hzo/RTp1zoWt8qk+en05QcnR8rruM+cO+rr5oVovCTAcQIjMlxw/eEu2CM9EhNhE8WC4yaKl0cpHvppmdL1UDWXATNPsVmAOyGhD0ISOGA2IMw+6BVRrWRb1Gz9fJbHgAVqxhsEkfd8okT7kLmsOAuUz82zQFs4JBWmbjmANZ0ci4nywTUPQEAw7To66+/Xs4Yfab+HglerAW/FM0cwNrGoaJqaouzOkx54TsaAFSFh/R+8sMxkzDXrxhznrw75TU5YGg/ue7icyU9DXERZjECyJavWidfzPxR3nz7U42BHrDvrnLC0cOlZ2oSlB5QxChpWnoRL1Amtb4usxwZNMTN1MSlyMryaDntCvBxl6xFm5mO6gLReA4LEDmZDLnoGggC79Hq56KDgUpdL1i9THzy3HOCeSV816ijW4HzXpeTk/OYE/0NiVSLPtsqaxSUkUHffvvtx7jZ7l27ppmB6TSIIMDyDi3TxIr6rkT1rHzkaneCj6Qzy4sRYDWlFt8iNw8LswqDRV4b/bQ9uqH/FurEKrOODAVtvOYBlhxWBmSqpLwwV7JhjozcbRu5Y9xY6YQeQL/+OV+mfDRTvkaPoB4wGc48ZriM2HdvyVpXIJfe8agszC6Wux96VE4/fZSZLdohExeC9srdm4JJWpg1tLOF5kv4GQ8vtPxsIgIY9R3y/a+4/Ar5CywB/Yg+P57T8Sf97/ZZqD58/YQ6VWirTJ6/iqYiKksRg+s0Rwoy/nG8NS2Wbh0uB4xJDO49GR9e9K8TZMzok6VdLOaiulTHjvOglbeoleg5lBAVHmj02TiANqYNXhvRYJv4W1UtDZwhcDqv0VqASAda2/mUA1x/XrBcrr3jAfl50UrcO2h+NLmRTKEBPJUv07Ds/gyO/Bw3uOvAtVsbYBsOTKO/XLRHSxzS7cV1hH8E1gsuuEAuu+Jy1KNtp+9Ru2P1Lj6DhbuMqaP/NDbhP2MWFlcr5hMDQHYCgUstHczL0kUL5OpLLpbZ386QUUeMkEvOP0fbF81G1uGbb30gfy9YKrsMGSijjjlYdtimt6TAPcciQiTg+PKf5nSjkUAriVLGMa9R/nFpbEeZ/tMSufTWh9AVIlILKdViTtRTTBeUW2ONbB68axYMNfYVWSukCGVQu2O9t0XqrKpCqrwRhGtRf3ppNZok3g2AvR1fbK6wxgaHvvGHW2WNIoPrSFQIf6kDKsB2A8Aqa0DF0QbQa7DG5yQbhIGlGhRuQWESDEAPuAfawVeig8WdzfFgCTUVMNOXgnDPuU3vyX470DydjUffnyXTUgzYmdVEJ2dNlpStL5RzR+0n11zwb4krz4epkCR50kY+mvGDPPHMiwDtAtlrj13QB6sCdTwXyUXguN588w0wXdhqAneChcbeWDUMtuGksXRtkOaBa8NL4Pd3e0od1XpQCg0ynvfXX+bKv//1L/kbtTmD1Bu/CIJcSlv8DmAbz1QAsDdpxlt6sMu20Rmy/ieKI/zVGj870hTTG7k7YlyiwS7onBQr4+8aJ0fst5tIWYEW39GURNX0WAIyoMEqjvrAlZ1T9eZmAkfKqtDMqiBcud/1hwc8lTKbA3U0+s+4ek0SzaHo1xBNaixnNPNbWVIjN9//qLz96Qzwn02GlF7o2AX8dj3A2mdGR3Kv4LyEmaNw+0ZLp6TJ4lX5CO4gHE/LxuJzK5OFt+eOozbJzy+59FKwVR5CbWRLMNA6y6GNwlaQNeTEaajm6WceYHksOefUedi4lJ/BAoPL66cfvpdTTzoBCk25nH3acVK4brVMe/sL6dc5RS49/xQ5ZPhuWCuo6gZrkBuypzNWQ26iGUfhfeI87J5gCglcEXAfRMQlgVOQJKUxHeWCG+6T6bN/kXZdUJy+A7RYtsbButRN0M16g3FSLjDnGwocqFrrEfRmhb4uqOkQStd38YHFi5fWxsXFTQJXdsxff/3FnOktfm0VgO3UqcPZoFCNh3sgsX1b1BVVIWiaCU2NrRy5wiw6XII0OHLgWHSCmV/s3UXepyYQEGS5m+JuyWlbmrncfCk4jj91PSonDuucvD3usvjHdi2lmLAcuB3q0FrjmbvGymHDtldGgQY0uIPDjbA0u0iefv0jmTp9FviO1bL73vvKk08/icpGGVYDlTaI01iCxG2/bL2btN5VwE8sIcDrOXzWv5DffdGFFwrS8UyY1DdiC4DVwRorbFs8u1twgvp123AB+1P6ZWfUHxfQw0Bw/Hfuny4T7rlFBvbqCi0W6Y30WSqTgOn8CHcgCqykYV3ubgxCmlIjkWwMUsGPmx4aUlj1vuh71XfIaiYwEHis/TRpPhFobMlxj2D3CfSJqkFr6f9MeUfu/89TIJ+XQYOjtWKYbJeyGLxtBcH73oKB/ge/qi1nqBAAaK+++mq5+NJLNBmH5jG1QNLgADBaUtE0dDevoVF1z0xetAoux5VBL9o59HVGyLPPPCM3XztOosuLUU82QQ7fewf593GHyKDeULTQQJFxFbrVIkgHYzo7ZIYF2qzCnk22jTc3A5MQq3eB2Elkkrz7zS9yzQPPSjGCZt1799ZswjgmuSiPwG2cgTGl1csMSQYui8DXphLHbK6u0GKD1DquVXBlUcak+v0d2nU4eVZWFqvZbPGr1QH2yy+/jD7huOOuzc3Lu6lvRq+45ESX+9sIPbyvkQLMSGYhHp4tupmq2guaKRch00c9lUl/YrDykDdMF0EKevh0g4vACgvb3sUc52ht9mZRatbgR7xTexOlxdbKOxPvl206wHHOIsLw5teAVM0mhFUJHeS9OX+jVNpTkot965VXXpaDDtxf/awsCajnbkar2tAMWHKLVWdaMH+ejB17mXz33XcKrMyDNh8ZhYqmWjMm8xZP8eadoDn6U7NnU00H4w9Rj8PzjTpsP7nxyoslDR0SItmChiCLI3Qhq0XTdDEEwTusYDbGeneQLcQwL32T42vyoGWsmU2kVCvkr0cwTRqR6ioARmx7+eGPpXLeNbfIMvj3qwIUHuVw6ul5Lse3DED55o3wP/8tX0uVc9sGfFL6ZEnjYiNF/3i6TFXWQ2V4Qjfqx5jrzMJfVAq0DJMmZHDlVZSWy2033iQvIzC8c7/u8uT9d0rn+ApJrCmSSPBN6a/n8VUMgmqgCdCoholt2WYd8G9rJa4tgvgNZnDBY7ssr1quvneifIn2Sx1Ro6BThxStU8y29+EAVgPjqt/BzwqFDQkF4MonSo+e3XRN+2xIPuTq1atrQf38HvV7jwQXPac1ZqjVAfaxxx6Lu3HcuHvROeCSAf36RVnlftNgg6/QAqafFIOciw6yq+CDbcvq46j4ruJM/47LkOGuSxL1WnTQRAVya3DIEoiefK4TRIDlxJumgQqY2hZjDYD7wJ36QYO9VtrVFmrwJZIZV/S5RSZIYUSSjLn1Uflo1ly57Job5NZbb1Rw16QF15oj/AoOPwUWMAE3j7UFgCokZl904UXoIPCx0Va4caiPifJlAupsotaY01Y5xyYDLK8KgSV0xeOZ2fPrlqsulOMO3R/0G6QBw9VSpwR2blaMELP4T0OOb4i6p6cKI5qNzGH/oBsCWLVSSEo3bz/mngQd07prsDDZDqcGUe7VuWVy/mXj5Ds0pCRQVGJj9IX9WDeU1MDGAGuQ0OpLqFXmL9xJ/HriZ5RDZn7dc889MvrMM7XGhU0h1wU9c/W+2ybnMlPNYh4eYEl8YoEYZLjlrMqSM089RZbM/UnGjT1HTjx4d0lGvQKUbtckE8YnarDpacNdXA8Z1gqwamsASE1dsq4JGljT/l+0Q2KkJCJFJr7xqTz0/DRQJGMkvResWM0C1Z1BN8DgS+ucWBRd5XMhgsuEbP2eb3TqxgPsgToU4F48atQpB6L2x/LWmIhWl47LL788AWbCoyDPn9O/T2/0Z8Oi06uEvxSjywTYdeiIug4FiTujK0FXFK3wznktY+gCQNyBmPJWAkpFumZksBA3Jk2F3wDWXjZJ0WhvvSJruZRC673+vFFy0YkjJbEqH8eDCI2skirQcQrBGpj80ddy11OvyPbD9pa33vsAledjYEaZUVmN4+q15BYOuQqMlY4rRdWrm266WVCbQc1j9TvxTtWxblWLrCljwI/XwstsyWGbBaAtuKAm2uFREvCQQwb2l6cevE36dmkHug0aKsKUiwBYcU80kW8ZPIWTnLAaa6P7U62IC1fbALE0Hcl77PiK9zX0DL4rfpTCinn65TfAdX5Ryggu+Jht2elbNvDmedxvoTXMSf7/C2B1c3fpvLoisTbpZnt20nPKk6U8svaAuQyoQYafcD9r5KsaNZJKAgARsswi17RiXnzmSQSUb5BuqW3k8VuuksHd2koEqFKsZaGlH2HRo8G4AitreSAnUldANTnl1Go9s0H921Z0nqm15VEd5PesYjnnmrtk6foitGPqqTUGLDvQiGWNX+pTxvm4jtHcUAv590y3Moh+HVCRQ3AL1Ml1a4897oj9pk59d0ELxH2jh7Q6wB511FHJX33xxZPwbZ3aO70XXS0O9ppqsEbTsu6wq9BpIDevQDIw4e0Q7TTSv33mXwRYVijnK6M3/aMgGFPg1Qz3wu77aHFDRetvdKZtgwmaeM91MnwQgmIAWEY0atCtoBL0j9loSHjp7Y/IusoouefhR+TUf52OQA6IzkrKhuai6X2Mwm4CAOKe2bCOvizQ1eTmm27SLBKvlWmklq4M5+hnR4JqtK35J19bA2At1mi8ScZZErD5XXzGSXL9mDMlHiXtolA1iRojaWrUdnRk1QIxa6UlLy9FGz1agZDqC7PtqC2RTocFyAg4XAR8n5t7FbiWM/9YINfe+ZD8TtaAarymDRFwaIJ4X7l3RFjat3MabIbrqCXPuTWO8e42H0hV3z8Ad4fBO8ik55+XwTsMBrgi4OQ6CIdcI41QwrtLfEc283WzgwCqW0E5qayolvzcNXLe6DPku6++lnOOHSHXjD4eboJK1O3gnCDQRYuGcRWCK5UY6qq8HwVYNrw3S9T40s7SQZJCuSRLAWoy3/jwszL1k5mS1BGMgNRUsLvs+BDABgUE5yUDiHiwDPhRhI673eCDJdXLyx3XIusqw01QMGL/A/f75JNPfm2NOWh1gAVFq+PPP/00CSmeR6CNNjqbWAGIcC4CzXfG+qIGm+lyhQegIWACNE+f7WVOaos40kXAQBiTB9haQ0vDaXSzXtiVXuICUmyxsRaJCwO6tZMXH7pFureploRaRCXZ3QBFftEoWK5/FBP1xQ+y92FHyJMTn0FXy1RN99RkAiYMaB4+h2kTABZHsw3H+++/Lyh6g5oJ6/Ve+bze5aEBMJpATpNtbNq0xuQ2d46Wgtmm3oPF7Yls8NGRuoW/uiXGyKRH7pS9d9pWA170t/OlSQcqFU6dDQDshu6vpb5w9eNxc8Tpa6G93dcMnQAAIABJREFUVjs3gdLEUNiHBWwqUXykMjpBrrvnEXn5velSSktC92oLYvk1yoWp9QXcGwaw9nLW8qYO1f/J8cHqa561onKIWMPRRx8tEx6bgCajiMy7oJBlhjV9Rg+wBDNLrFHugloEWouWgTQA5ccfvSf/OvVk6ZWSIBNuukh27ovYChkE6FobgXRY9Z/x+yy0pDUFSA1jMpHzmLtSmerrVbmCwhORiEzLJJmzYJWMHnuzlMckSBpiNuxz10CDNQPDpswBLGMqK6HIZefkSpc09PDDWg+5pXBMUVERqvGtKhu2y64Hz5wzZ0ZrTFKrAywKAfdYvnTJyxim/awbgbXiaM5FoH5Q7JrMsuCI9O2FFjHwrVgePk1KRnKtkAZTSZnulgqObDfQNAhaLPjMDCu2feEOyrQ5ZiZzskoL8yQb5z3hwN3kIZQopPYax90TE1VUESUzF66US+58StZU1Mh/Jj0vxyN3W1t7KKGcQ+NTBR0QNBpx9WmRrhUq9EGt1II4CxfMl1EnnRSiY2nzNhzvAaJBWTtaWSqnllroXSLel+u/oxW1sMls6LW1wLMlwkavshLylFVAAK1FnnqNHIS05IkP3SUdALY1SPqIjPWfB6CqsQZr6rBddmNaYnPar9bnpWYELiVrJOAGrekfN0B0OMZC/fLH3+Tcq26SFYXFYBHoA2z0tTGADS7ajZ5sIweoL9/Ne1B2fNtutQK1KFB9zMLLDd/zboEguPpN3heK4TlYFOb2229XCpclvTRMPNUrOLTwAKuA5n2fBEhMq6Xjcg2wxU4tKImnyYdT35Izj9pd7r1mjEQUZqOAOwYZTRThP8RJeR34C7RIOE7A1FfWF3DdJFiNuQ7ZXXS3cbOEEwNabhspQtHzC8fdJV/8vEhSkcyU1LaDMkJoOar168ZVx8JV4eN9FyCYznKoqaB4oWdgaOw4hnQ9ItGpattttj1p7u+/v72lcxcYstY4lZ2jV69evXOy101BmuywnqiGpY0CbZWEvQjT9Fidn20baF7AraCtSghwlkJruyh/ZgIsi6Hed8WAprZrj2ARNVhOsoYhFVTrYN5UOp9OQc4aqcrNlqvPPlHOP+kQVPvJBX+1FlxapMZhJ7xr4usy6b2v4HvdU16d9ia6IrAIhGWP2It3wbtv3iA1Lp8RuY32wc61+SgMc6s8A42Ybo1wWpcHU+3RxeQFp+FS0NldlN9hXVtOutd+ucnw92Ax58aD+j8BsE6b4b3FQejT0Jn23usv00I7CXDO1qDqErVCmvDhsvibHe3mgJYbVzjpMvVFddFqbprMAyXlB7nNtQi5lFTEyJhrb5Z3UYO0gotQ+VsbXwt2Lfu/St3GNoCNn7LZIzyHNRjt5u/aDBMvyo6a1JCNtmyQiL8pc5Qbvxn7c3jgDQKsl1+ei1bhS+jFNRQt5tk6xsu1PWeDZWHPzXc1IYUvjqkBPceRvFa+Pv7ofbngzH9LO7SAn3DrWNkdPd5iUasAXe5B22KpR7prSLFixoHpnNRi6d2ldcOSo8bEoeLE7DMcgdhJbUJ7mfz+V3LLY89JNU6Wnp6Bzy0Q6Zuj1gfS6Wo0mmchsQYAm4SKWulIudVnc0FprresrFU16b16XrFw4WJmc23xq9U1WET2tykuKnwDRRV26A4tsxaR4w0FuQi/LMSA1rnSFlXL+R06vXXW1B9m2h2FBckLOhg90eAwKaGNFYHRNeP8NawVqZlW3EHh113yN7qjxsn4G8bIXvC/xoHkzDmsROuXOfOzZOxt42VZfrnyHs+Av8gawzlzRxc/xYaxZL2ZJoPtNVKvRXhB/gCugYsvvED9rh4cg8EFnogRTC4Ezw9FmTTZf//9hT/9zspCwUxI+Pzzz5U7q1W2Aosr3Oz/XwJsyCRTgLUVSfdNEsDrsH33lIfvGCdJsSiJF8Plw6w7MgqalujYNGeMrhAnLm6OHOApVjobV0uUQ6OilqX5d6jo9Po7X8jVt92nxbPLtbgI3QDm6Nj4i5sqs4TM9bO1Xl7GgrLmZYbXZJBq33331V5dffr00S4HxcXFWqQdZffk008/lfz8/CbBreD5gvfOc01G94zOndkdoeluo2Dk1qZ9z0KVPlEhCOacFMrwOQDYLz/8WP51yBC564rzJaUWtZojQN3TQDCjXabJ6tWUy4dpID+ZIM1i56gDUQ2LoxY+2Gj4zCNQKjK/rEZ+RtrsZfCdL88plL69Se2kbwGg7NauVnLTRWxVw4glVtA/S10K7NEVtCSJMWD81MJ18DC6qlzdGnPa6pIB7Wv7yoryt0AB6d+NLSyaAdiQGQV3AEuJ5eSuRwfJNPTgQksHDAZT17Q/EH7SRcD6A9nZ6zX3nb4TNoJLQJsY8mZZ6Z+uPbYmZkpcBPpDlRSXSfayJbJLn3T5D3bOjNQ4ULjKYF6g/iN4r3c98TJaUkyXgdit35/+masRyUWGazrfEFM62e/SlpvzFzUa9aAZT22AIHjE4YdrYWJqGQRSvhcsjqxnc8R7LpBr0HbmJLgTSID2pp/nLHrTBU53ufvuu7WcoS/k8b8GsAGvV9ABhgaJ6KvUNlEevHWcHDZ8V8xDsWb0UHsJAmwDLUlx0/ygWlzG/R16ZudjC46BzlAA7PzmTB9fFHPmSSmCBVMJK2c1usFecvXt8sWc37RuRR150UpVqt8mml1goUPqwXhrgay3dHgvPjjFzZoUq9NPP11QVEkVjuAmH9zMf/vtN7kDNYw//PDDUL0LT7D3WrDXVL0rgtStSy4Zq5W3PGA2HgsdW84JoZUWnAaYiG9kxlj+P91lrHg1Gbzya5Ge2wHxj4m3XwZlp5dEVOYryDHtNlJ7ZVjIjHW0NGtMFwktDwAsm0yCTlmKwi+L/l4ov/36q6a6/56ZLYvyoK0jm7Brp/bSPgW1QtRB6MKQDmCtoJSlibAlFQGWtaN79+6t7hfvjuS4EGAR45mSV1B42v8kwEKD3TUvb/3bHVM7difAartjvdNmNEAAbCZyhAux6/bo2QO1XdFBkgBL/yoqj2s7GXyb7V64GxKYtPgLwIxl/5iQEIeMkTYJsejLxQIvWLQIkuXCkV2IzrTH7bMzds1zpTO41LXw+9ShnfKCwmoZddENsra4Su568FE5/4LzNZ2Xux8jy5XsxaVKNHv+sEq/htLCPoOfBC4ECuxDDz0kt996q2rtjVuH+MXi3Ql77bWX3Hjjjaq5elPPL9SgOUeApiCwOyZB9rXXXpMypBQ3AZ3GINQaErJJ53CAE5xqNSGjEU6MkMNH7CHPTbhLYqpyAbKlWp80WK4wCLANdCd3vsbaeSPKo22BAYC16msMarFThWmbpAFVQj7e/XKWXHHTQ5JXjG6wDJaSm9mosM7/AsAGNUIPhATUO++8UwNTdCd5wKQGppmPzift5Q99puTJJ5+Up556KrSGvKuJ5wy6H/j3oEGDZBJiEjsM3jEkY8H4gYK9A1gGNa1VC+uNWFU7snRIc1NGCdbrnwsWyGiwczLn/iyXoh/e5aOPRfsXtqmHX5x0sBrWNaCyisAyQLUS1ieaJ2jxpyzUEJm3eKX8uXAFUuRXSBlcfm0TUXIQcZj0bXshtblO3vpilkQhA43MADYN1ToZ3JwJsHQZ4LxoKG0JDrjHFeClV5aXqcbvx4vPxzFBN5VajOOMyqrqERiLlpgyG1whra7BIo937zWrV72F/u0du8LMUFVfTbiGl+ICUp8XdjkyA8qgumf0ztBiujxWAZZZNsx4wgCRxlWQX6h5xG3gHqjA8eVIZ6wCp60cdCiGf2NgItDBHgeQLiuB0QfQvvG8U+XCkw5HMWj4/TBeME5k/OvvywPPvSMDBg+SKVOnSd8+/bSYh5p8zPhoALBoKaNQ2zzAeuGbM2eOnAxNNBsCzZ08GLQKAid/HzhwoDz99NOy66672qbhNFoPvj6t0bsR/OeszH7zzTdr1wMfOAvO8P+di8AcKhrm8oComh4TTaxlcxqCXC88fo/sPaQvUhw5H1Ym2edJ+S+GzNAWgLuBrKmUXsZ0UWGRcbHyliJAySPA0uSF+11yIDPX3f2YvPHhl9BoDAjghKJEbtwF68U4ZM/aGtxaGqwfAm/KUut69NFHdVOmdeQ35iBIehnw7iT+pE+WJQupnTJaHpSToJbMY5lYcdVVV8sN2Pz9df19+Oc0gHX1CtRlAKil9spYCHQVMhGom1ahZx4LAt16yy0y8YF7ZV80TLzv2nOlH0obajYjTP6omEQpRcp8zvocWbh4gcxbuBSAulZWoD4Ilao65NL27NVHtuvfVwb36Yai3KnSrWNbiU5Kkb9X58olNz4ki3MKpAdMfnbPJYPHl5O0Yv1giwBrtBs15IEtqchP7wuADSUbEIAJsCuzaouLS/947fXXh8Kq3OJ6BK0OsGiNe0DWisw3e/To3rYD6hBoJJjR8QDAUiQVYLESGXWkb5UTmcEUWQwGw7xaiJsObyWKR2g7FU5WT5jUyahToLUEFIiRrYXJKS8rkqJC+Jpw8lIsoCj2YUeK5kE7bSdH7rer7LrjIElFy5c8bGVnXXmD/L50pZxz3rly970PSAwEla4GuiXU2FGal+7TFvRyfiavhftB02MZccWirUQa4PXXXycTn3q6SenBxv4uVjWiFsqWy9Qy6D4ILtCQ+4Q0GacZ+0w2/mSvrsPhhiDYNiaPtwCTttIh3oVis+s66djmBJCNYclKbGInHzZCHrv7RvRDs3bpGvWlL079ccaLpKhYpwDS2Gwe/EvpQEHWgP5ePyMmWfTLE7Yt/Zg+uxpYAcg80ULafyxfKaPHXCkLV2TjswQ1YyltWnpyC0enNYE2CJQ8L7WtW2EdXYpIP4Oh4fyojTfY4N8k0o8ZM0beeuutBoFSbkjR7CpLDZitkgA0vcDm+fTT6QxaOyvSxljnyI23HytPVTM6pvmxbZM1+aXLYObMb+Sogw+SdlCA7rz2Ejn24P2kgM0Is3PljwXLZMbsOfLr3D8A/igLCqBOToYSsn1vdMvdFS3KB0mPrp20HU0basqQI2JHeR0zu+Llypvuk4+/XySJaR2lQ+cuGttIVJBlgglpoGSS0LHLrihVshpFaPJyC6QX6sKyprRWSIP8se3TyjVratHZYMk7776345FHHlm6heIQxm7fwjNihz14+bKlUxGhQ1nXpNBi8BW0dLlg8Mmg4SJi9azl0GDbwDmf0b2nZlDRxPDVcbjgqjDhi9CwkGYH02hZkII7pc6hOenU/GM+fy1OXlBUKuvX5UhqQpR0b4+drqQA2i7YB317S11SB5n1+19ojwpuHlq0HHXMMbqLMQMlGDzgeRsoK4E/Qr+SAcBrYyH//PPPchZqbTIopbfVDHWI1zjjjDO0PQyfIxglDjf0QR9vUGNFSrL2XfIshQ0xC7ZwSlv49YYAqxXj8TJaKbnE7ACKhdsZnOT/PIwK9r3hNEc5Q61RgLmkeamrknNpm6qaxLqc3Zasi9ttfn58Q0TUMLqCmvzW3C4KkWZSf6qhLT309AvywBOTpIS1nQm+Gicgi+B/E2C9jDCQxcSV/v37h6wjD3rNyU7wfcrPBx98IBdffDEJ9fX0LmdGU4PTpBdXA+SSSy6Re++710oT0oRmthSDHVhjLd5IVLmC2Y91fuLxo+Srzz+RPXYaKIMyesiS+X9CYwTTB6yAtlDG+nbpIEMHZiADsA/ADxX1wMml4lONriMs6hLDZBVtN8QVx0zMZPTNS0Y7n/fk7qfflqj2yZIKaihdiJEA2TgtEkPbhNsnu+NyS69WgM1dnw9lrZt0aIuyjW69ssHoqtVr6lD4P/Oll18eDB93YQuFv9nDWl2DBdXj0KVLFr8GgE3eKMC67AnSJtq3S5H0bj0wcebHMd6dLaiikmL4XzK1HXE6Hfr4jxqR12QY/VVFCO+TC1tSWCI5aHB49P67yxVnnyZ5q5bA9Fguvy/Llk/nzJXl2L122GVngRkg3aERR5L+5HKvQyPVAoBVEMa9smPDuHHjtBMsAbE5riqFkvUT6A87BsDuF473rW0IYFUTcHUZeBz9agceeKDMnz8/RDNpLiCxpULS8u/XE0kJsKbP2BwSO2Mxt/EQ/hvHni3n/XsU/Nus50k2gdHtvKGvJoH+owiYBaQg6wA4eD+2kXk6XaM7JWtAaz2YOVsNczQbfveTz7pQfpq3HP5YpikT0O0uW+QiaOFgtBiANnA+b7p7TZXB0FtgalMOaMlsCFz9aRu7AqjFoiC+Am1IXnScTdvkMHhFg50Q3nnnHdkZTS0JsPXyZdZFi144H50FNNv/+9JrcvFF54GeVSTb9ugoQ7fvh+4EnWCqZ2hn6C7tU6R9HIshcqOzWiEa7MalGGyWKlTjYr1Mza5DQAxdJyrRlfZX8NlPG3u7FKIyXio6nMTHtQEYY7OAJcyNGp5eBVi6jciJXp2zWnLWsZ5JZ9Sd7ujkKwJshXIF2ILi0lXIbBuE9t1I+9yyVwtHqeUX2WabbQ5btGjha+k9eyS1BGCZPLAaRV46or129zSUt6Mvh0EuDrEDWDIMWAgmGTVie2IAKQix2FVr4cNR/7oHH9wmie7ZWaukCu6Cx++4UkbuvhMiluAEItKYhYDGmJsekO//WiiXXH6Z3IOmbXYCS9ltILAtAFguXrop8vLXI5d7OCpmLVDBJ8A2t8BIw0IhCeUcel6rJ3w3B7B832uoQV8bWgzLiy++6OpqugXS8qnaCkeGAVjV8C3Lhr242mCYh++2izx2303StT16rjEIqr2gvMFJ7dVzIgnMfJ8LnzDpNKfQoU583d8NzXt+F+BKfjHmpIJRjvg28s4nX8uFV96G1tssBmTAqz2sXC77lroIgoPaGiDLc3Du6R4g2I0cOTLkVtrUCeR5qMWOHz9eu2l460i5Gi7YxTRmv+Hz+EtQ0vAuBFZjYW3pFuQCWC2+Nr5E7ip5savQQfbIQw6S1Qt/l6vOHiXnnHiIxCA2ArcpMBPBR2R5RWHTjWOqLoouR2DN0k1IFokVtse6Qpt0RVya/XDvVIKBUFgdLWdfd498Oz9TUqGAEWBhG1oLGp5KObCsRcy2RTWybv0a1BxYj2QDJCyx7om6MVioBp1PVq2RwpLS1S9Pnrz9aaedltfi52zmwK0KsKyM5S8QzkVAPwpbxLAEYRoK4HZCMzNszqrBKt1KzbYIV6cgX+lZ3FX5PgtdG8CZf1e7HajPLkpWLF4oPZNj5M2n7pWe7eCrwsBVo+7Ap78slMvQrSAfdI/Xpk2TkYceYh1klTvbiDDeAoB1Bq08/MjDMg6l3xi1DGqZjcec982+9c8j77sLWuJ4kncwyND4Oz666VtCB7XeBx54QEvObYwbu6VC0vLvG4vAxsVHmo3LaNo+83BqpTd8ZU88fIfsObi/dT3gHPKwkNrFYCM3PgK2cw+4mgUNg6W2OQZBsf53z83EAkOWUCQWXQF6a11+w60Ibs3Q5EuGtcga0TGFtkN3D1krrfXaUoANWiT025ML7TvEhrN6gr77cM/gWQZoSionnHCCupf40lRgdg5R4Gr4TQZjn3t+kuyCYCzXCl+aVdVCDda2R6xPWJY07K+4+HJ59bmn5IAdesvTd6O6XRT4sNBMI9l4FC3htQsD74XTwFZD+C5rRFuY2dq9W7UgaqOQJrgXauKS5dFXPpK7n3lNkgCYHVI7Y9Ir0beLERS2T+Tt4tysQQEgX5e7FriTow0Q01HylDjCDawcNalXrVpNgF0z8Zlnt4cCk7ulstDqAEsXwbKlS15DkCuZAKvmBv0wgYnTEmK4c4LaCgRqylBDsjvadLdD8EoXGt737YVpImSCVsFGhz1J42Irb60yzwZ1tpl5n0w1FksZGhyuz1wmh+2+vTx922USUwk3ChWglDS5+9k35KGX3pIBO+wkn8CBn4LEBt92WcNb5pm3VwsBdiUikkcceZjMnzdPfT8+aOU5hsEJ4vnpGiBdhhuF1lKg9sTxcSyCxhPqtQwTbNNSPR+SroYrrrgi1NNrS4Vhy78fMvLd+vMBEUfUozsFAp4EbebKMefAfTMKphx7d1kmngVJOPbG5nAUAJuMsADLQWlYP0kXtJvGSLLLFTQxLzHx8tvfy+SMi66UJavWq2+OYVL196oLwqDgf0mDDQIsmvHJDz/8oBtzkDkQEtcwPv/GAO+TXmagZRE3eu/KCj114OF9yjaB/bpx12tgjbEK8tKVfhVcKxsUHD93LMwdJc8/95zcdPVVkoS6FJPH3yhD+6ZJbGWB9t6LUNoefMCYhWgW5+EzIe5CcFSnoWaF8nymcVchASEKnPdyBLpmzFst5990v+RiYnv17q/no89fC++7zVo7VEPOcgpyYDWvk0TUxGVgnQX9+WzlKAi+EgBbVFq69umJzw78XwXYQwCwrxNg6SJoXoNlI7LaUBcDbe+NwSLVijuYVdqpU/pWFh66HFFgtKKReHBjdRm7Nr2aW06NV8urxYAitVqq1q+Va888RsaceCB8fpWaCVIa10lOu/IO+ezXRXLJZZejZcb9msBgGhDO2BjgAgCrZooTKGqpvCb/JrhPeWWKnH3OmVrjlQDrmxeGkzl+B9XGlJ5FgFUscZp6cwLrAdWbip41QI32Efh86fslTzYIwFsOlFt2BoNZvSP7x9RnjhkhE1XDqJeym+ikR26XDkidZfUy3TBDi8dqtmpAS1WZ5gC2qQbrGSp6PfIguXmB+1wIdfWNDz6T625/GMGtChR6YVlCddzj1Xpaa0tGruXgZGfjMxBgZ8+erUkFjTfl5gKq4QCW32WG1wh0SfZuJ0bQG1gGuuFwTdjqPeigg+QFuKLYbJBrzWhtLX1RuaLmyySPaPnxxx/kzNP/LWsWLZEHrzldTh25pySgq7P2LwCQ1pKzjDUOjqXNuxaeoWnv7lD99RQk4q1lXdJNsKIkTs667m75eWmW9Oo7AC5EnIcuAi0eYxspK6lRn80tyUdRl7UIrMdLH7AlVAHE+atxfBZS9v+nNdiMjIyRmcuXAWB7pLRPAYvALbOmLgL216pRihZNjoxeSGWF7yVaGfpW2ZyvInBZVyJhgFklODeCW1adS7vNOvjm4LP1CwnKK5YsRAV1kUevO1dG7twH7YPRhhmpsb+vLpXjx4yT9WgN8uJLL8lRRx+ppdnoHiDIal0Q3qvfmRtpsKGcc1V0TIssR2T0skvHIlPlv5a2S1DAZ963Gk4E99xzT5k8eTLyoNON6+tyyZvTYH1E199bUDOmH43+NA/CzS20li6FLT0uuOyCprr6fViQRBeypRb06NxeXn/qQdmxf0/tqxTBgh5MjaQ5qDzkkKNBF5qBb/AOHXg7AfMfWW1l+4yuJq1DAGpWHgr63PnIE/L8lHelgh0l9Kz/OwC7obnznGgC47Bhw3QTp0kbfG3MPcBj/TEvQf5Hjx4dcmc1ttz8mvU6PVO3J7/6iuy1195amFvhN0Rl3LDUWM0CbSijnNeVsEbPRerszM+/krOP3F1uOP9U6RgNF4GCYQzq80Zr14NopfEx1dU2WuOh61Po/81usQ0UTaekqDZZrrr/GXnr2++lQ9ee0q5te+Ve18Knq4wUUsfIhcaGnVdaAMt5DTJB46QvMEWxHWerwUbAgPv/tA8WwHFQZmbmVFAgjAeroq4bSejlXQSlSNdgA8MYeLkzwLeLwcIiC4QA6oNcaD2DVNpsNDhrL13hp1VhUJeDRZ1VW8L3qjE5xUg8WLl0oew2oJc8desY6d8BPhwIY3V8W3nhg5ly9UMvSa+Bg+Sdd9/B9XpqS28yCFSLBLg3EPJmANb30uKx8//6S04/9TSZ//c8qxmqu3sw2mqP7AWYP7lJMDC19957h663IS026BIILhL2JiMX9ptvvjFftSs6838JstQsTOwDL4e6fvOhn5P3C3KU3IEMuwtHnwJbHRQcCLe2QndFb8IDbABUQyjgOcvmGmgINJzEKClFBe1V+aVy7uU3yPe//SXlTvMJ3W1r+gU2jDcN5CF46IbmzZP9abGwxYtnEARlq7nLBs+rSgEsQqbXsgC8dxk0mK5GY6GyC4C6/oZxymBQquCm+mAVJFmXAooM/L633XSD/Ofhh2SvAemocne+DOzWBoHoQqS4R6NjLHzi0HTjNPhptQRsI/TWStA+Mt8sU53LalPk6bc+k/uef1Mi27SVbqBrRWifO94vAZklEenFrUEdgyIA6SrQJFH2FBqslpbCMVXw22atVB/sSjCMtkeiQUELpnODh2yKrt+iawFAhi9ftgyJBt06pNLH6YCwMcByAeFBkP4J+lVCnGp0BFj1vMFPwmADwY9O5+z1eahA3gO5xsmqKXLItTCSTptFnbE8UecxW0qy18oJB+wid40dLR3jAK4IcJREJsvV90+UKV/8JCOPOQ5pgM9Z7QFX0FvBSYsMB14BgCWKm+JqIMo/KPSvTn5FroQPlCwCrSbBe2cedqBqfONFwGIcDEzRtA/WiPVXbmzWeeAM5qHzWBaAYf0CZuUEGQb/l3zYQEhK5yWkGtDS8/kBHFfWjsAgjhy2nUx57j/oJFqBgAS1DFchP+Ra4Dlsvk2D9VptGAR30tBwEun3A/0GgZBZc+fLOWgJsxJF3SuZmK4g4d0PLRLt/7ODvEyA+K7A6Ktmec22pTdGeWNtAkTHld4XzlXROP3YMwxI1WLLI/pkzQ5pGXToCmUPL4Is3XpYc6+//oqcfeYZ0js1Re666iw5dGh/iSrJZmNiBUv6XdUny/WkNginygCW77AJosKu+p01GoYU2CSZjiD2pfdNlIL/x951gEdVNdFJbyRAgBA6oapgxa4odikKoiiggIqCKNKbCgpSpKP0JkV6sWMDFBQ7Yv8VEZDQSwKk9+Q/Z+67m5clIGiCWJYvJNnsvt295dyZMzNn4K1UVR4WAKsdkXktAizzeQGw6K5BSzUQVAQB1hz6KBYiwO7em4eGlzsBsPWxv8hCo3GAAAAgAElEQVRT/KnbyY3SKbwE3Ikr9u3d+zLqgiuUg9WpaTLkK4+xYJHeBAVxnhgR4WhChnxUFlWa+KTNXcyTWHSBJBDXQB/0EuBMmE7Dm3I2DlfETAN2AN29K1b8cEIO6NRCOt6OXlDQEUhHKcf+dD9ph9Scb3ceQc+t/lpqqgEEfHpySr7aUSBfdlBfoIAFy1QRA5y0xFiZwhSxvn36yTSUH/IMVTjxUh/ytkps5JeRWYpvoKzYY3lacRe+tHvhe3gyFjXQ1caNqW1t27aVtWvX5nPDjvV8ClNV5A8taMHm/6bBaWf+KdbDM5KfpGpJf1nz+lKpUDYSObKI91JN3+IeV7yuznyApRCPyU8wt/zFaza8t5usrXjgEvmWKC0vzFooT4+aKElamGej4H8fgOWaiIqK0hxq8vg2QFpYNoF7Yt1rkNbrSKQmklai4pY9tHWNOfPjBgQ1Fkjf4Du9i/dWr1bPi9WSBux+/2YAlvEKk2rFtLvvAPLXX99I/HGw9nsYUqJ3XC8hafEIeDKWQF1Z0/BQDRkNblrwcB+w1lfSExvAGSo/7E2QjoMnya+7DwJgayJdCyIyXFd6cNN4Q4YtrpeQbjRhA2Exk4Nl0JzGVgayCBDvycvIzPxl/UcfXwQ67093lj25Ufr9cfQ8AsGbCyHT9yrSrqpFIbdV8+YKBViBZQqZQog5lMHjKjA6yonQrWKCXIxybv8tVndSNdQZU9xFI4l6PQIsf4bZjxlPp9QYIvrlQ4PRHqYbopPRaFmSDdfBXzZtj5MOfUZKemCoTJgyWVq0vNOoW2kDNlyLCfwnSNMiCHOBsfe7LhQsuERYjrc1ayZfosSPE2hA17S7cAOkN8janNd77rlHFzujwnoAuYJs3gDrdv9ZU84gGQ8JcnFuC9cddT6FKSuyh+Y7b7xkPsAq/BEv1WPnQcVsAsEBmAfxl2HS+PprkUrHJHJrlRjPRJ/gIR34swVYs/m8F68Fcc/40ROil4Jqny59n5bFr68RbmFSSnoBm5LlXMjSGEU2IEV4IUsTNGrUSEHWu5qrsJfyXnurAZCszmLcwx7cnvVayHiq58ZBVRc/T55BmS69L9IuLnvphJ9SbUxWVOEfC02o1ZoEw+qWm26VLd9/Jw/ccZMM6tRaIvKgsAbeVV+LWQMOFejnVOM5zqrjxfAlnbXhLK683EDZmeYrPUZNkbUbt0i58hWhOAaKEmtK2zMBYP0RBGeX6ERkC9BwY25uDACWuMI1k5GRTl1qPCL3i+efn3Rt586d/3QfpyIHWEjunQO39RUohtct77Rk4JunS29mxWi80pDYf/AAGo2hfUM0cmDRVwcfUwU5yPkQ1Aiw2xBtDEPr7yrIMjDnlwFhYxLRdTTSaInJCXIAxQjXnFVBpo/oK6WhOxoE4MyQEvLa+k3Se+wsCYfW7EuLX5KLL71Cc+xUbMa5mUPZNRzuFYSNSICli8OqHyYlfwfJtMaNG0O1Cyk/qglqfODfA1gLpAT43r17o5V3d63ucvO09mdey9IINnhGF5HATGUty726V/hfycGeaKe5wZc/01VkB+C+j7aT/o8+LP6ZaIoImsDOKrVbHSkRB1iNleqIkepL/R7Aaqofxjkuw0fu7PAI2nL/ivx1w1ebm7WSzXoqeEAUIToWwaVsfjXLq++44w400hykObHuteK9HmyqFe9ngIwpfd9++60nKGrflqHxjoUCjdHTcHC8J2pnLIWGRijSKU8JYAmyeEYQtwjjHvi9e9dusmDWbLn18nMhJ9pNSkKR14+lsCxd1vRFnq9OBZ+z17nfzevamTKnAn+jrGEienUNg4j+zJc/kAhk6ZRFzMaXrrNmHDmFBtirqRkp8hs7qGAfx1RH4NypiqMBFbtrZ25AUNAr6M/Vqgim7SSJlFN4JViwtZITE5aj6urCyhWiPWlL+QBLDsX04dqLIoPDKDKoBJkx8rXUcaQJTxKd4MdAzs7YnWhOFoE8WXRHcFKk9O14XGJqSIJ/jd8naeBqn+nYTB6661ZUfKTgMdB+RZO0mcvelecWvSo169fVBVKjVl1MeL7Qs4P7hX9KxXuTo2mtRYLj7Nmzpcsjj+R7L65ne4Osebv5S9JmDnCzMC+WwQtbQMHFxS9Gie3mYUI43bvRo0fLzJkzVcjbvTkK+/kUpuy0P1Qtdm4MzGerZtfJC4MHSGQAe6s5c68HnQFYjjvXgw10EAgKtwqOvZcwmgNpwp93x0mz1g/IbnQhZVJ9PkfON+FQDpomVuh0nvbxKewFrQVrM1SuuOIKla6k5CXXRihyOpmuxzXlzk7hHnoFRTV9+/ZVZSrvLgfu1yqUk3UOJP6Nwi+r3lqFdMm66mGezM2seqZJQYuCHgXXNoyVGbDC+3fvKhfWiJZ5456U6CD8HZkkzBZCPz+sD5O2R1pI50XXAfeheVUrH6WGLv6xQivdr7TMf+tzeXLCfAlAQ8NylaJNVhLiMIFsS6PnKh4HC/Y3eLvMy6VkoS3i4diga0oONBCmoQDq8ZP5fL/3mJMbpd+7iuvveMNV9+/btzgoKODKmKpVfGxeqDfA0j3fvXePJKAXkhFdiFArlzXPZkOBQjh0SOJhIUaVKwMx7igjRo0R1S3mASw2r/MB1bBb/BEdXDXtWalXCQIvSGBn763E7BIyZNJCeXHNR3JVk6byEsQyItFu5kS3Aml+DsCqahYtcSetis0MX5o333C5hfCfbsuisEVsLVK7cBl4aNiwoVTHicp2wrxxw1CUY9OmTSpPSDlEK8j9VwazTmE5HPeh5GJJ81x+bl2Z98IIBDzCNchlPJzjAazh6I9/K7icNVsFAPvWx1/JvZ16oyW3KYs1wtq8EWAtXXBmA6zbGtV3jjEih8/AF78YJGbwywZZ2cXghx9+0PJairVTP9hWbh1vbdrruseX69R6XdSefWnBAmmCBqHM8vF+XGEAbR+jo0xWxqHbPvtso7RsAnUtdDZYMP5JOa9KpARloU+XOiqMqTjSkboZ7RfB1hhGCrwGXfGdBzGAEz3WvtwaL226DQQdGCTl4fUGBJrMFCR/OYptucitT5HtOw9oWlhMTIwHYLnfdu3elVO5SpUnoN43pijWeZEDLAI40TtjY+djHd9Us3o1H0+k3EMRGAuWKVK79pgKLaZMseoLso9OixhDEexAClcGZACh3C0RWDxazqdkHiPOjosIME7CNQ7s2y0X1YqSFROGSAk0NwxE18octJg4lBEsvZ6bKa9u/FHu7tRFnn/heQnFKWncz8Jv3u6PtpbGlz3pEhMTVWjlB5D1JtZmqAH37XiL2G4Uq6Run8f7GcSoUKGCUgYEcrYRZikxv8i9WuvlTKUBTmVBWiu2Dir4FkwcKhfUoAoSRc/N/JKzowaSeiouC9YcvceD2YLLWRs+Q194wouLZfC4mVqMwsrA/MKCvwfA2kPcO6BlwZSdMFiAwC4HtGS5VmiccN3Q27HZBt7ZLYWtI2+QtN4Y7+eapS7B4493M+WnDtAbwPMqNfcsBuP92Xo78t9kROOPJMqVDc6X1L2xMntET7m5QW0JQq8ueot6yAL8PMppKvjDe83aMJuOv1tCiVMKShEAuy8tWJo/1F1iE9MkqlpliOZBQ4HqYMxQ0qWDrKJ0ZC/FHtB0MBo0VnSbhxDE/7OAYe1AAS47lfV8vMcWOcAiN7P0Rx9+OAvEcstaMdU81/e2YNNRTUOAZaVWLcgIhkHf0oedJcm/OgGurdCApVRaZdADXDjcG54FYOZBOVm6PnF790r3B1vIgA4txC9xP1KPsxDgCJbtR3LksWenyYdbdkq/4SOk/4D+aimb6ORJ3hy1JbvAKUlIa/MIFy83/ykCrOXKLNjy+RZw7WK1Fqo3x3bm6L+e5Ngd52EWYCtFlpQZzz0p1118LjhYx8rh1oFVcizAWmg9eYBNA8/Wpd8zsuydj7EecEUNZtoD8e8BsLbdkHso3R2G3YUttsrLTWdZkZfCDn0L3oUZB/Y+C8R8zYcefhgxgFESgP1qAdY7e6PglDNwybJ2jrvRZc1g6TIedB2KbrZu+lye7dpWHm55nQSmodOFcqbASxQOmVyT/APRyFZaYCXEm0pMxWT8KcunhCT7l5ZOqOh6H2l5ZSpXkFCklbFbCQPoGsTE0klBN4PYnXuwd/2V9uD4cdx4MAFg0y+77LIm4KzX/bkVbp5d5ADbrl27MHA+E5HGdH9M1cq+tuKkcIDdDQWbTABsTQlheRwEtRll1uZk4I6YI8u8UVaSkFuy5bOcUCdbS1M/Du7eiQh0jkwY3EeuPy9GAlMPg1BHhB1qO9/FHpUuz06R7/YckhkvLZDW97Y1VVc64L9/M+llrAgxerFckHS5yJ0yBY2pWSdyubxfobDHFraB+Dy3cIwFY+9F/fuf4Mx5RGGbuRyyPkY/9bi0bXoDGzIbTtRtwaozSvuHYh2FLdjjgy3lCOPTMqRFu06y6ZfdHoDVnFzW1FuLSN3QM5sisPPuHchyz65dL3p4eeVjn0iE6HgrxNua5TVvu/02ZLHMlAj0zrP0gbcxcMz1VEPAVF6yu2sO28nAiLqnZStZt2qldGjSUEb07iQBLJmlkD4NGrs5Mek2qU7HgHoC/KFA+hYOTL8clMxC8zeorIyf94pMmPe6RFSAADc1P1AqH0hkRSCM3xLTENtBkIvtZQiwNt7BnHJooyTdeNONjbDHvy6KnXMyGHNKr4M0kKC5c18cl5WZ2QUUgS9FFDQK6Zj4Vkw5FafITgi9ELhq1awhQYzkUSqNUUsMPt1jVltEoNy2IgCWbSw0b1Urpsx3LoBMmPv7kHbSoH4dGffsExJTOgjiEUk6URmgCD7fske6DnleNWDfRKJ0o+uuVfEPY/sWfnMnWzuUEGl0cyLhNZkm0x3iF7oKvHJfT2mwjvf6Dq/7dwbTkxsHHwkP8JFBXe+X7g+0QVkz2jirVKE51IzFQiDkfDFFrzCA9ezEY16SlMB2qCY1a9tRdsSlaDBUO8fqZrdEgQVok9juTQ+d3Oco/kcVdjjZVz2eFfpnqSTrsVn3n/v4qquvkoULF0k0KqXctICRMTz2sPOMJ4wif3oOeFwula1AgXXt8pgsnD1NGl9WX2aMHoxebWgjRK0KBLvQ5EVBWUFcuVZqw5JccPat48HSTGIWTzYAJgu0Qk5AKXnn4+/lsafHix8C5xUgEJWXmaMAy4IH8vuJxJ5dOzVNywIsX4e8NVpTxYPTvgbcNVT5//ytyAEWOZoBA/r1GQENgR61Yqr7s7WFNmVTA91EE1kPSxFtqmT5Q6w6BjwIGxmw6IIUAYF0P9p4xyErgDqx5cpHG+ZNU0YwUUyx4kThKwFasUdQvXXbDdfIg63vQqEBWscc2CvJaAUen5Yl36EtyMsffoHySD+oEX0udevWAMCy1p0apYXf3EURBlUJ5gR1M+EsGRw9apR58pm6I//82ii2KxhA4Lj6QnU+R3q0v1MG9+oigQqwTv6sVt+YJHNTYOAITBf6rvQYPBZgQS99+8tv0qJDVzmYkqHK9kbah1yvC2A9ot7/Taf3IFrL136vV78e2h2tkJp16njiDvybDb56P9+wpEylhNi6eg7o0IU9HBAUgmrGgTJxzAipGRUuzW+4WsqEBkgZdBgoGR4skWFBaOdSQps6stsJPVjuf74Wc84VzDX+Qe8Sfb9wXR9oHWQgH/bHnXHyQK9BcgQl0pVYqcXXpseKx1IbNhG0ZCy83iAEwhgctAU8ECPPOxQXt+e+dvc1Qjn7tqLYAEUOsOgZ5D9l0gt94w8feaZGtSpBtutlgOaJOhsLAJuYjGoKAGxQcKACrFZ5UHGF/Cu+sdNsCoJXpXAKMaqubgiCXOyfRJBlSgWBOwOnUQA2YylMQAjTfJiSgcHnF9szH8BzDmfkSpnylWTTV59KdPlINTpNPbUBSJc3UmCbegaHAOuoezElhtJt86Dpqs/0Cm4VxaT806/hAVhsPISd5IHmN8uEZ3prYYgJYnIEHIBV8DMUgZ51JxycghYULZr1m76XNp37Qws2Qy1YoyXByp7/APb31pl3cI17kIC0fMVKuaBBA4/BYVPICssiMPSo0felfCBFs1mNGYCin7Fjx8lgSCGG4vcyoQBRzDKBOFMpPFZYUl/ZF/3HgrSlfUm0hIkID5cQ0Eql0U6mVMlwxYaSYcESFRooZREIL1UmWtLQ4rt11z6yHV5rNDIJgvHaQUz9wjvJwrWPQh51F9S0QiDAzs9jLfUDBw7kHk1I+O7+B+5vinTIfb83Pifz9yIHWO6ByMiSHY8eSXy+aqXosFLIR+PE0IIlFqkVC7A6mogyWQSmSkDSkFKFWnusorxo2QtQJH2QBvEWVbtSN8Go27NnEN+0IfNB26K8LSo8RBo3vFyqgW8JRaSkTEQYZA2DJaB0tKz9frPMXPGGVK1eW9avWy3l0I1SJdcsyeMCWMP15A+J/Yn0AAGWn4MlhlQievONNzwAfTID/d9j8kcgH2D9tAVIy+sul+kjn4JOLA88U5ZMTlRDIcrX8Pi1AOv4hoUOqBfAwqJ5c/0n8lCvIZKEgzmbIrDqchjJOxsyMdzAmV1o8FeuHzdwlkGGy+LFS+Ta66/3dDU+GYD1odYEovmq9ko6wT8YRso86d29m1QI85Vn+6HYwB8pVEkJkpAMTWdkATDDiLxoCryPFHDp6SilzoRAFEWi2GQ0HZVXTK2iGluoT5aEQ7D7ZnR8uLNDR3nkqaGy+qtvpRLyXEugZDYI3hED29DWkiPoOL0LMZmwELSgAsDqwQ082LNnT25KWupb1157bRtUvSGR/s/figNgJaZq1dsAkPMrli9bmieP5nwSYDULwADs4aNHtFNBSQBwZXCsEFRVioDWZRIGkELc/NBMWWIpmwmWmSaDvDEwRJ42HtVgN19cR8YMfEJKge/Ng5BvEH18RMpSAkJl+mvvQel8kZx7wcWy/oMP0PqCPAyuYROlCwFY70FhypDSQHhz8aAkmLO6Dtf6jx74YwuwAMDi/Lz10nNlzvghUjKYgSyTSWIl7swg0wIy8nyGNjheYOtYgF3y1hq0dR4NRS0ogULsg80xSRF4LFidbOOJnMkc7B8b6aJ5lpvjZbrkPOR/N4UegqXMbOZCYa9mLViN9sOLYHsYzm4OvIuVK16WHl06SXBGoryxYKpURQshP5RM+7G8FZYui5FID3HfsVrTVHeiEistHTm9CGplZmkWUg68WUqPZqSkqW5u9XoXylPPz5KF766TsuBgS4NmCITuAY/oTLyPuGQIa8OCLRGaD7DEqF0oMsArzoQR1R0P/dNlss7KKppJcF/l6qsva/D5ZxtXRZYMR6l9tAFEL4CNB0e678B+yBBGIs8VoicYIKZSMAiWCICNRZQvEDmM1ZAjS4BVkHasSF6PGHoQ3GsarvPsY3dJ+6a3SAArWVARxHYRIFskKyxShsxdJpNWvCcXXXq1vPPuO0gvQT0y3wuDKbydBMBqgMtB3b0Q5G2LTIRPUXpon1/0I/jPvmI+BxsI2zRbrrugjix4YbiUi0CqHr0LnRTTMt0MOzlzF8AqEhbOu5qRM0CbgefMe+VN6TtskgIsBdnJAWqFGP5uWok4//0HsMdddNaFJqCy8egslLjeBS0N72KXQisYcVWKMWkEBtqs9EUY/8hjj7HX3pHHH75ffI4elKVTh5nuBgh0+YMayIGFqrodqPri62Q7olHqSeqkGQ0RviaFmnzBp+r7RKwlBTzsC0vfklEvviwlK5SXsmhFFUQNXXi/GfBi9icmoSfXXqSGBmmQi8/TKq6dOzMDggKfhuHGIoNTyOM8/n4tFgu2devWFV9esfyj0LDQmlWRw8rlru2tlfvEIMAFBJmsWgRMri9fLgruBvUf8XZgeR4+miR7D+6XYJDd7F3OElqMjGkfjOf7BflLKlyJA3t2SymkZy0e108urF5RArCJslAGx1I8lmFmh5aWfpMXyIw3N0iT25rKwqVLmfukyluqsu+lzK4UgaUA7ZjxPWsk29ASFMpo07aNbNr41T8bBYv902GgkRnCHvfXnFtbFkx6TqIjQrQiR2+cB3LfZivhP92aRFZPBU9BRtYsZUOJm58JsLOXvSZPjpkKioB/YCYC+Vezd/Ljk//Zrr833TZNkGmTU6ZOk/bt22vhjxlzEztRbQ919ZyrOehiApqqGqKMj/4Oo2nt2g+lM8S3cw7ukgXj+kvDc5AyhR5tPtppxJlMlro6Oh+aLqlzx1AlYdaRQcQ9WlirrYYC0NAyQJa+/6UMRAWnT1iEVETxTgD1DUAZZWLPHwI3e/AQABbqfNQ4If2YAes6dkdsSnBoSC8A7KwCy+P3BucEfy8WgO3Zs2ckJNE2IIPgnOpVKmnAyXJrKn4LkNu//4AcOBinRQTkaTUiqOlcftpSd89R0AcVoLIFiiAI0UD/LMIfrE8qcoNnPXp4nxyBNXltvWoy57neaJ6GAUSAKyebEUYziTlhpaX3+Dky6+2P5I67W8k8lPlZGTQ9UT3JdnZPm2yBAjdN6zG5d1xkKKETHCDyzTff/Ilh/++pOgKYJ38M7BX1a8viKaOlfIkg/I4gCLcRD2JP624j8OPZt96T5LJm81OTsGmw2WYueVUGjp8mSciFhPKLFi9QXlKhoYAlXCQGyz9uYr3ztpl2ORFyh506dzbqck6+LcWQjCKdU3jD+fLsJQdVNXOH8RRanYIWOBulY/v7JC12uywc11v3sh81XM0KMMYO/sufGUM42JsevuqBMtOEZfagHnyCtCvC2q+3Si9oQB9Gd9qYGgii42Bl72I+5jBU/A7AgCM9yXJjvgY0G/JgPB0NDw9/DJWasMSKhgAsFoCdMmVKiR49erwHE//KqhUrSBgi/MYXNylYtGD3oQ3MIShpEWBZQ603HoQAUzYeO5yWgFri8iqyHQg2JDCHZY4YoCB0f0S0+egBFCkcOixDHmsnD952JeqYkUOHIFmuNuzFBHKSSkQCYF+UF9/6SO5FYGrqLJRLwkImOaCTczIAqxaTEQixFiylBv8D2KLBEsoWXnpWDVkxc4KUDQuEhgQ7nRqA1cCWY8lq6pyZtGPmzU0XuHM/M7HZZix5RZ4YO13bdKM8CEc04RVFKHblq5gIX8taTUXzuf4pV7H8qnX/GfuYPGmyPIyW8VoG7wJYzVEvBGCN2CEn0FRmMSeEQLfxq6/l4Q7t5civv8iicb0MwKKE3oRZTDcDjZUobWRuPlwIzi82nVIhmNMLAM+EPCl7F3++db90HTZFdh5JlurIsw9EHT5DbLmY+Li4gygljkP32TJams7PBlDN27179w4cII8gcLa6qOavWAAWb9gXoDkW+oo9qlSo4BOOFAyTQmAAlt/ZqSD+8FGpyk6xSL3gjaY6qy52sYsshB+q1aii4ByAdsv+OJXIoaVj8LNRpbV3+xapgnSN+WOHyFnloJWTkQQaAheHer3myGL0s8HB9h03R+a8vUEe6PyITJwyVTvZ2t5QFmDzcda4pIXdNJcXiws8jVqwX3311TEcVFFNyr/mOhjsYHxdDIBdBoAtj1QbaNPr/NDT0HIAx1Vk8EuzCxyrpsDh6KEF8kW3OYZZKDSZDgt2AAAWGbaSC2vmhAD7rxn4k/+g7gpC/sx81OmgCBjoVdCl3q5TZGAJHV5dpSKdQ9ECrCrYOc0t6Z18tekbebh9Ozm0ZbMsHttTGqGVt78CLOeREqAFr2MOV4Ou/ObgsL6aWr2g/jJz2CAxQH4+iBZBT0+Un3buk6o1qiG7CMCLwBqzPQ8i9nMUnS1KA2AZFCNeoNw+D0L2XyLt62H8/MPJj9CJH1ksAMuXhGDCvVu2/DK/SsWKfoziMSHYgisHCikR+FCJULOpruWwWt6HTZCJKCHFcLNAiNeoVQ0bEEqO9Bpg2WaTg0VhQjKs2wPb0Jr70vNl4lM9JdI3EVVASOli6hY2VTYmSfUMQktJvwnzZM5bG6R9x4dk2vSZ2tyQ78WCqtmoXBr2jCw4YG6LiNenulWbNm2ErY//u/3JEcAcBeLAu+r8urJw0miJKhGgaTxmgzrBDBfAKrg61ULHeB/K/ZnglrW20B9B5qx4U/qMnCLpdCHR3cJDERRmwf7Jj/NPfLo7g4Drn3mnc1+co6XiujfU0zC8uBtg7TwYT4GPYxaAF8B+9Y08BIogHhYsAfZaD8DqJOpzVOdDEZVfBmALlEzrHxXONbedRUS0VGOTRDo/M1E+/Xk7UjRhxIUGARMg5Yj1dmD/XgBsokQhAF8GIMvX2Lt3bx60CF6vU6fOIz/++COktormVmwACzf67BXLl2+qGF0+pBw5Vsfk5wbhmOyCHmNCQpLUZJksTkULsKnpmSqG64/Srto1wZ0gfzEAG4dtrsi/5kJ+bP/+WMk7miz92reUh5s3ltCcBDzGVAHxlOLpRxczI6S0DJg4X+a88ZG0bN0GzQbR/dUJcXhOQnsiOuPpXXZoAdZyTUwNI8HP/kT/3f7cCHBM/WE93HzZBTJr3LMSFYagFzhYtUZUQcvmThuvQ/eZIeaMp+GieDy/OxuSv2dhQy15c410HTxekrGO2P7ZyIzQQnbeu0MRMExS+BH75z7jP+XZdl8QkBYuXCg333yztqq3c1AYwBpoNf9MmJiJUmzRTkD2ky+/3CQPtrtXkndslYVjekmjetVNd1lHf8DzbGsJ6+HqyV52saTsgOKUz/sGUtJEDmaHyOMjpsi7n/9PKlaJhpccAoA1VaVoaQVKIFmqosqL3jPvA/8KRdLsmbfeemvvN998M7Wo5q3YABYVXVFDhgz5GV0NIis4nQ00v9EB2J3stYUPWatWTSPkwmICbBtthIgcWPbpqokMApi02qtLARZJdBno27N/928ShUqQiU90kavhXoZA+9UXAMuJo5AEd18WNmRWiTIyaPIimfHaB9K42e2ydPnLyhGZI9DMmo1Uuww51IsAACAASURBVAfUgKoZGj2d8Z1gwHJAVnKhlYSsXLnymOaGRTUp/5brMA3HHxN7+7WXy9SRA6VMCJL5kBCuo67pOFp5YGxZWB6cFZ0ZLx7Wrebk9jjyIPbzytoN8vCA5yQBARmKfZgULQRDFaB5QcPB/gewJ151lipg2uVSZOOwN9cxim/GzDzmQtQbMY0KmW5pG1v6ymeffakAm7lnBzjYvtLwLLZwZxIl58XMtrGSHSzVs9Uli+g6EfOY2oVDlJkC5FkPSwi817mybM1GKV8xCnGeEphzeLdYb/sRHEdBAYJftVAlFqzFCtu3b88C/zrqvvvuexZVXEWSA2uXWLHs5+XLl4eAp9kYERZarwo6G2j1BntfYbADEInctm07RIDTpXp1QxGoW4d/B0A+78MXmiZKWdQiB3J0ublw4uUiIpKE1jD7Y3fLVWdXkWnP9JGKIdikAF0bfczRyLM5MdNBEYyEqs6ERW/Jldc0krfffQ/vAfmUyo4fP2ps3BL3YmHk0wwT8+UGDBggEydOLJZx+ztc1G427++6oOgqqoViglE6liZ36pgbE0KYtnxv0xtl3OC+Eo6UO2vBqvgRREHMEYe14wCspwOBczX3a3jTBjmQvFvz6dfSvtczciQDtBEBVqUnAbDW5VQREBsWLfgW3fmf9i/eHs7fYb7+zHv0nmP2AsPeJgVYiLiL2TPes62NEyGsAvzDXxHLUCPLV1avXos0rQck4MheWTH5GWlQtQxLM1VrwKplWXrAfj8ewDLmogJQfAfgYhN9ImTo7JUyfeVaKVmmJDqGlEG7IIjB0ILduVslC+vUPVvjKuz6gOygZFiz3VE5NlcXXRHdis2C5fuDOzE3MzW1fc1qVSFeb/paMSnYH0nGv/66FcZptsQAYJn6oZsTH2sP0rfijyZo8CsyIlRVuLRihHmQGPeD+/ZISnyCdL27kfSBAlNYFqxXThdPPmxkFUZTvpcWbFmZsORtGTXvVTn3ootlzQfroH0AXQPljI4PsPkCWXZ4cChgImi98r2OgtDLU089VURT8Pe7jLd0Ij+BbeZoRZ2tdeN+rPcn5aEVgq/OrZvL4J6PCZqeKMBq2qOzCZW3p9ydArXZwB4gNbyAsx+MpaM3B9BzQBFs3Pyb3Nmpp+xPYnYChEK4nphjwv5ffBwSzxnb1roTbNIcIK87cu59QPybANZ9WKqHiTm5+OKLlSKgYWRv+Qdb4QDL/ciIVDbG1o/6Angi9+kKeJTdu3SWsrlJ8urU4VKnNMwpUAQKsA5vWxjA6qwr556/orQKWjHEWL4p0IWd8so6GT5zhQQDRypEl4d3C/oABtI+BKrZJLXuWefodShKjpjQYRQdNIuNjf2sKHdksQIsTrsHdm7fPrNOjer+/CB+cPEZcSTAboUFy1K3GjExns3JpoLUIEhFFUc11AiXQFRZNws3FhV7kAx8ANRCEEz6WaN6S8P6NSBxhtI65tdRSIJdYqmUBTeEk5oRWlIWrP5Snp6yUEpHV5IPP/1UyqHxoZGsO/Zm58tsZPfNBMG4yAgkK1as0LbZx7PMinKCzsRrKV/upOfYTegdbbbWn20Z5D1WSqViwEvAsunX+T7IFbYFwGZig+GL4IcHmFQt4iYBVrePgqRHL8ITqbTkgTNazibLQsre9kNH5ebWD8muI2whBG/HAVhkbDnBZ1IEzvwq0JrKITvXVobPdubgK/zb5t09xzfddBNKZedpCbtNXcwvlT2WItCZ0QwQyj0jn11pVIq9BMqUKTPkid49pXapAHl1ynCpGEQ60AacDY3nDbCs8DOHrF0Plj4wCEtxb8Zg0gMjZfG676X3qJnijwAX811z0VAxA1Wie2NjtUKMFAHn9+DBg0jdiosFr3wpNAgOFuWeK1aAPfvss2/6dfPm12pUrRxKyTFb7cHGZtu3/4bqCQOwNNM5idn4fQdOF24EWrCB0ApVaxPmhS8yCNLRquUQgmOX1aogMyEOUgYJsn45qPwAee1LCoIVINw5sILYqjc9KFze2PiL9Bs3C0nnfvLhZ59LHZxarDhxxUc842lpAe8NREuLmQlW25adOa+77joVfvk3WTR2oOxnthJ2VlGf91ulfauob59TGMASNCOhhDS832PSBjRBGAQ7hABL4wRfOU5vNq4CU9hMcNV6u/wAl7cn4qEj4MEgKSsOnaAb3/eQ/LD9gEn74ibEczTIhdenqj1zd9h91FQiGSk8fib2sOJnKqwktCg34Zl8LQue9gBlgPd5FBqEocVTLvWbncPWzK/TJ8vrA6lBw/mEmameI3RHAsF9DnlmmIwa9qxcWTMaHOxAKYvW3Vq4RfpOOVsjyuSxd/C3XGe+7QGulWFcERTxpmCUBtFgXAWUlje/+k26PD1BM48qUVAKnHwqYjx7d/4mgcCjKlWr6dwi/zUXe/lryJBei9hRkQW48o+AYpph8DQXbP/1lzeiSkdWKVMGoi8cMg4SJoNBLvbbigHAWoogHepZzDOlG18ZFWA+SA7OUalAysz5yRHkzmbGx0vvDndLl7ZNkR8bD1DNgJcXAg4WubLkeugroBokl4LbgeHywc+7pfuoabIfGQur0IngKnCx+sF1Ah2/wvn8xwNYTUPHouCm40LCaSeNGjUSto6x7tG/yaqxn9mqKJFDx2Eq10NhiVV5bGm+YcMGTWlzW7buYBS3BUGzIvR+Jw59Qm669DwEK9Oxr+DKE2AZVHTmxditnDMeng7A2jnjhnM4X3NXvjVLgE31CZaHBjwjr7z3qQdgucl19tnBFHnXmj/N4BdAtl798wWRZO1v9fPPP8uaNWv0c7hv/7a55ue1bVWefPJJ6duvH7xQlh07Ph/5dsfU1Pb1hQAsh9gCLHOa2Z770Ue6yrxZ0+X2S+vJtMHdpWTmUcyFI6zkUASaBuYYxgq2TjcwT6DTmrgKsOTwaWRh70N4e/2WOOnQZzg6S/tIlWpVUa0UKmkwivbEbpew8JJSsXIlDVzv2LEjBxg0r3fv3p0AsEVa0lesFmxMVFT5+KSkRQEBftdXqVIZioQcWH/lQZimlY6UrJiY6hrJo7uRCpkyKNqgi0FJbdOtnJgT7NAA2G/bBVS1TB8+UC5DxNEn44gEYmazWJ2FWSBPZxAcomQcZJxYX+1N1nSNn/fslxfRMuZupGuZDEs9KgtuHCewdcwGcgS3c8AZ27bITZo0kffff9/jLv6bNp0FTW46jseDDz6oQT8rgk7gXbdunXTv0UM2A6Tyu7i6z3QjQFgbwcyZUNK6qHZV01WUnWXZOwvzTt0J+wwDsNy8VFey02YrhBxOTh9jQZZ6P8iqhRczbOqLMmraItOtVk1XpvE5dAAr9DDvlMFs3eZu1NlP1/5vdj4/+ugjYQdhlkjbg+Xv3tH3GAQ8zh3etA8P0smTJ0sbiB25A4o2A8i47scCLOk63k0H00+jxVTHQnATmh7vvPKy3HfzVTK6z0MSmh6vRhKJcgPd3KP2esxAMnQDn2+CXXyI6TWiq0kxgGcllLUCS8pXuxLlnq7PSCImu3J1VIkB1FOSEmXPzlgpjcymclHRGuCCBZsF/vWBrVu3LjrZsTnZxxUrwLZqdUXImvd+GAlR7MfAx/qZQBf0BNhRFpG8dAjf1q5dy8PBHkZl1/59e6V82UjotiKiSNqA0QdoR6anQiPyt61yw3m1ZSoiziVp6XBzcPIYGGGSsZbpUVcWAEuVcwDs1oRc6QaA/WLrTnni2WHSt39f1Z0NUDLIpCh7rFBn1LhgbK16AatLq8DYoNBPRo8eawJdeoo7O54cLd4vW5L/02/WgrgdsnUEV/ZNcwgdjebSG3jl9dfk8Ue7SBw6nOrNcef4I/dZEH6//NxaMn3sUKlRLhxSdZDgVC+dbYMo7mJS6oyqltWEsJvOMuaFj7S69iwr8A+VNz/9Ujp0e0pSsrgBTQCFG5TeEV+C3lGrO++RWTNnSjCqA73pjddee00eQLSbTfH0YziW2z+GHvJGgeMMLeeY8YeLLr1UZUXdT/OUrdKadWXomN1hADMAc5qDvce+e/FJ8dLspptlKzQ9nux4lzxyVxMJzkmEBwquXCkFSjwRlamQRWqB2R68jsq64O/gWqE/4kONU7WVWGRAD9PEY7Lhvf50IFnu6f6M7EnKgfA2cl5D0GUaQfJ4lNiXjiorZQGwDHBBaDuxZcuWl+Kz/VLU+7ZYAZbdDcaNG90PwtlPx8RUg7EDMQ9YPTTLoVwD8VxDEdg8WCWbQQFULB8lkaUjzGNpysC6OLh3t+QlHpb+HZpL51aNJS/lCOTHUPqGa1G0mXOSiyihbmJYyBRyyYJ7uDvNVwY8P1tWUdm+Y2cZ8/xYKREYghY15qM73dfzx5VuiAtg3QOuGwpHL9W6Pvpog7S84w7VpLW5tG7L5sTbv6in8fRej5aNBi1hqdKioQC5cnEalDAhI26IA4cOSvt298n7a9Yaa8MDsOaxBNjWTa6SUYMGIEULHDcsD5ZLK4gxLc/JWTa5q6YhohFKP/Gy9ViaBFPM9U/7Dkmzex+S3SBkfVhNZN8lOP5MzGfZsuVk8gtT5B4IAvFwJH/Pz6jrA14XPa5mzZrJ+vXrPZTHPwZc+SGdufFeRd5ZBFdddZW8+tqrElEKXUG8ZsHdZsm03jY3SwvSscxDqxJ/pmri5527Y+WGq6+U3Pg4Gd//cfTlugCaI+il58+OB+S+jclr2BvSQKQOiKRYX0zHolQhpQx1TcHoQYofZRFBtIL2AUUIOiA2KU9adXtGtsSlSvkqDsACR2jIVaqCIDo0UCiyjdLYbeBfLwdeHS7qnVSsAMs3W6pU+O3JScmzy5cvV468ll24O36LlQyolFcF+cy2MgRdls9Szbwy2u2WgsiLsm3q8kOfYNsWNDQsISP7PghxkIrIj0X0Qg1KlFuyjQxKZLMgU6ZpNsoZBUoafk72D5ehMxbI/NXr5PLrGsn8RYulfJkodQtPBWBtmgo7yfrjJGaDtFuhnv7112w+6ShUOuBsF1ZRT9aZcj0b2GBACx2EtapHgyEAQZYi+mJ8aFFQAq5Pr14ybepU3Sie9DeCMx5dAvP3dK8H5KF7W0kIS52zkQPJDhYUV9ayZyOyTnD1gLfLBXW7qYoTXpFLro0cXCPRP0hadXxcPtq4GeYqNWGNy6qCzvh39jlnyfw58+WSSy7VdUiXlu/Dzjnve+yxx2TOnDke0D1R+tmZMk8n/T6OA7B8vg1ycWyhkicjnnvOye7w5HLoy7gBVik4Zy4MI+6Upqslqs3YZQMMlNtuvUkqIMI/b+QwuTAGsqbpKHn3g+pVdgoMIOwzxGDUQlXelX3UYLWqbCWuA2OK/bXI5PujI7UvnmPsZFAFiJfk+IXIgaxAad3rWflqR7wCbAl4J3vRiysJBU6VAbAM1FFkG/O7AFTBAyc9XqfwwGIH2CuvbFDzq43fvF6iRFg9uhj0yThpqJyQTAAsuFktV2PElgGuNFgL0VUqovlZhPgiAMFeXqnIi41D+tb1EGYeDq6mQjhAFe0lsiHSzYFGBYLKlKXnBWDQIfiAayUlJcvBI0myGWIPr3zwsXz6v81SpXYdWbx8mZxT71yTK+tsSg9/6tqgliKwY+l2G9X9xCnZC+Ax58UXgf+YUEcQ+N/AxdpNR4ClBYtW7Zp2Q0tex5TuGkApA3nDnTp1RuXPEr3Xo4kEfoDpOFHYC8vnvCAN6tXGIQnrEgBrErMIrrRbTdEIg1LaYVQzngHeXkDq/budM57N2aSOQiJk0PjpMnH2MgVtFfyhRcUAGb5iUDI5H6lHl1x8qclocVLQrLfFuW3atKl8+OGHx9AH//T5tgcJvcw30CbpuhuuV0vxRBaspQjMvNhCE84eC43IyYiMHjMe/bj6STm47ffcdIOcX7Oq1KhE8ZXSEo7MknCUygeiBUwOUy6RD0KmkOmXDGKRFgzAGqJ6nmrHgnKwiXZKJeA+4kF8TqDc/8QYWffTXilHixUcMjEmA0UnMTHV9fAGwGYAfx49dOiQOT2L+FbsAPvoo4+WmDlzxisgt2+qDqKZ7be5MRk0yEQlFxXFGVRIS0uT2FikaGHwK1athNMmFIQ3NiImM273XklLOCLd7mspndu0hHQhc18ZDIGLh8ccSYb1i3zH3/YeQJntXqR67UJX2jiJR2dabaAWXlq24W9hEPaeCUC85dZbTK4jB9NanZqik5/E7g2wBSPg5sResnix9MCpnpR4tEDZ7AkMgiKevr/mcpYe4Bg2b95cQbZsVDmNL9K6Z8kiXcFvoJb0QIf75cef/6cAa8U7+CNLSy6vHSXLZk9GqxjIFOakY9NgUNXMNQBr5sd8afqkflyTRXA8ULUjYv6uJQWSHRwhb6z7XHoMGi0HoWEhFP3Qq/OK2Wh+FwRLu7c8O3Qo3nu+uDqvRXrgPWSfMD2JdBBvNj3trxn90/eqHhoEQ3nhRRfJe9DfKAkv1LjlJ7Zg8+eB066upga2yK2moVqr1Z13yvrV70hMVBmpiB56aaAK2Fm6dPlyEo34S/Wq0VIdB19M9UooWCopESWCQe1h7tESitqu1CygMCFXiRaDsESea4NFKexci5LZo3nB8sjgF+StjdukDIw7Bulid+zSrKSaNWIwn4fzkCESB8nC1vCePyiOkS12gOWQRkSUeDo9LW1Q5cqV/ZgxwNNw29ZtgvswgNX1dwYQdiKzgAGkGhDIpXvnT3kxbNaD6DDrg+aGC6ZNlPPrVJeMxCNIndmj1WDf/vCzfPfTFqRhpSOIgUGHexAdVVrOqlNLzqpZS+qfdx46imbLE8NGSzxOrgGDh0q37l3zWTxao+R4FGuPD7BqtTqP44QGI03l22+/F9Quy6+QW7Nti/8NEWZ3ahq9D7qO/Qb0R3odcp0JhhifeIip9+/bHy2el0kaPAozwNwM2AAOwD7xYAvp92hHyUUXimDsLh9uDMadFFwZ4HLKLj0A66DtSQCseUEKawNgwcf9ui9BOvV+Wjb9hIOdPKyWY+aplZSNDR+NjT1t2lRp2qyFR3eC1tsnaA1E7YlffvnF4y67vZl/ugWrFXqwEJmeNWjQIBgStPqNZI4bPLwpAjfAGi4VdA2sJ+azkx5seOVlknE4Tjre01w63NVcEg7sky2//Cyb8fXdz1tk16EkGEcBaF4aKNHo1VX/nBrS4LxzpH7dWlIJnaFLwPLNQzCbWScaM8G64eGeB8/JF4e1H2iDZJSuUBP21Y9/lEgUGgQGBKlSXxCaHbJTyqFDB/JwaG6CtGpbWLC//l0BVq64+IpLv9j0+Qfly0eFsd0uLdidsFaZlkUOlqDL7pGQDIOsWIhUq1QZHFwAJjZADsUfkoTDB9HZoJS0a9VCdmChb/91M6ov4jBhwRIB66Ni6VCpC83H8845W+pWryGVkHNbkiLf2LA5IL3jUMDQY+go2fDLDml6bweZPHWSbpZA9PGxOq/ujeJRWnJG3FpSLu5e/5KKQ6F3z15wL+foAtI0NJL4VKb5m97ch4xaBq4c08LAhI+nZXDZFZdLs+YtQPlUkgPQ8125Yrl8+dlGlEOj6MMpE1A+FdxaEDI4yqP/1tJJI+SCWmjZAbePHT/JsZG/JfCZ5HLvlB/N2StovXrRBQWGXb0c6AWBOjqc6SsDR02SJW+sBZXEKjFHdl11R1FdiAx3tohu1/5BzXHmjZq/L7/8MtN49DXteNjD2O3VeB+s7iCY5az/TuvCBpSIohR44ThcBCtWMzxOwYLVjAAeqqzEVCfRT1a//ZbcB8+nQnioPNW5nTRFR+hAAGUAK/iwRlKwX3ch8+SXbb/J9z9tlm2x+2Q3APdoGgA1Mx1tpsKlTkx1Ob9eHTmnbgzeXxmJgIwie/chxAV9C9BNmPeMgHBUcs2QJWu/krKwYPlWKOYfVgI5sJWikf+6PRf79aX69et3/+KLLxKLY8ueDguWFk7k5BcmbgKpXK1KlSo+TFLegd5WCH5pxRaDXIjkaZeDssiBrYbBSECHyKOoukhJS4JXkIK+6dA2YMkb3PzK7BxZubzUiqkpFZFuUTGyhJQMCZJQnrasvqGLykgjrNksuA6pAcHywrI3ZMLK9yTmwktl5SsrpRp4XhY6EOxN1oAjUEIW0GtUPK6qExy1f+b31199TTp0aIecXqYzm7/8Xa2awiqz7MFhv+eXRZrPaTk6lkHTrQ+E5ZCDUuZcFmbgcOOmojWqJafKoKJMEsPU5NqLZfqIAYIqSeXSA5m4Tg9B+VFD1zhEqVn3dtA1Umx+KSyXuYBdBTBXGglC2znYbEvfWiv9R0yUBLy/TFWTIYCbtB8NUKvQs48e+Py81J5wz6X9rPYgtYePBV5bPmw3qg3o8ndr9f5d1oYeEKR8AFrM+Z4+fbqWx5qW96a/3slYsObzYl5h4mbodPjK2GFDZcLQ4XJx5WgZ1qOjXFgbOe1Z6XrIacIAVYDwuloej1c5wuqrg4dkPzRItgI3Yncfkt1746DrehDlt5kQcikr1SpESe3q5eXyi+vDy62mayQNBUhPTJgjL739iZRlqSwMnwMHDkqpyHISDnUt8LEp+HzDIN40FhkEtq6lSHH2tAAs3rzvuDHj5iL95T4ALApo/OUQUrLiURFVqVIFrZphitZBDGI0UmaiSkZKHAJbh9Dam5VaNdGbq9v9d0ndKuUApqVhtYaqRmwQ3Tx2CeVGQpAEO9UppsTHcszQdHBqmUFhsmHLXnloyDhJCy0L2cKlcsN1DT3WGd17uhTHW/wegFX0zF9YHLx4KH81aXqr/PA9RNAJ1A6NUKSzVMwXs8BhrVe35WpBw4KvO3XHTZswkputjQVhQbDeEZYhDXkT9WVmAPmyHAnBlJUADfRMn87y0J23YmOl6aAqGMH9VMtJrWbnNNNIMdFP7zbA6rJavS1F5wHOiFFTgC4tIs4IemzdFy9tH+stm7FB2fyO5q1R0mIWiplYfxzItDQ5BlbAxmoT2Ne2ZbT2d/c48D5+Frcnc6Z7Nm4QcIbYjDEOnIgIqFKBm3744Yf1M1GsyST/nxwHa4NcudRoBj3AtvePICj69er3pXGDuvJsz4cgtI7AIlP0AKxcQ/5QQTNrAO+BcU585VC8CfOVicAWA1gJqdlyMD5FtiOIzXjOjm3fS0L8Xrmu4ZVy353NNbMgw78ExF6WyTR0lY5EaxgGXZn9E1W+gs410gj3QpCqHfJgi4V/ddsFxbyF0eGg7jmttm3ftrBy5UooAw4B/3EICegH0fHRqIqbDgdoIQPrtSwAF23PJQG/H92/W+655UqZPKSXZKMTpD/IbR9uRCYgqytOqwffuKnxQy6DFLCcfGC1Uh+N+o/ZyIWMywuRDk88J59u3yOP9ewuz40ZoZvIbiZumuPdCgCs8yBnP6r02qLFC7XaJwvWs+20WewDWgQv4AYnGzGn9cZOv5SjY680zhNLRaEypK/IyheP1eoSRjFgg44EME9zYJESDP0hL0lNZuVTNeqbLWH47ewalaH/+qScUwUNLXE4+jDfGSrJ6kqTB+fm0iAUvxyA5Qu4EvyP+/ELUAbk5rBWqBGKnm7paCc0YtosGT9nJQCXl2OyngmmadCLBzXuoZoTwcRqEVhLna9pLVGbC0wAiomJ0WAtS77ZdZgbnh6Z26I9ky3Y4wEssz4uv+IKeRGB4ZgaNRUAbY646T+SfzseB8th5QhzHrKRt7oJtMuDbe+V9B2/Sa/7msuDLW+GS49+ekjHogALZXsDMV/+etiaSj0y6bSXqBHsBx41i2mZpIqQQUQNAv+AQIBuNvSlkZOOg7w0+Flt+B5eTka8uFLGzX1FIrCmU1GshJx8ia5QSVLw8+GjR76HeM1NRS3w4l6bp8WC5QteecmVF3yx6Ys10dHly0aXj0Yl106JR+SQMmKRkZFaIstAV3VV0YL6OKYlDi6AH3LjhnZ/UO685iIJzkQfCORWaoACp2EeNqxuxDwMNMUmuVNwfy7qa4m9WpaHKi+q56agdG7USytl5qq1UvWcerLmw3UKIHbznMh1Ox7AcsNzEyUiw4EVTRs3blTBmr8LD2stVvt+CRRsh4OqFk8BCA8gai689dZb8tJLLyl4eOsLGE0CAqCxBm2iuZajsuxVu41CCAabDEyPPNDyVnmi28NSOgjcJ0AtWyPMsBip9YB5pDaAgT2PPWWs2D8AsOr7wypiK6EMHLobt8TK/d37gdNLdLKXaWEz05YAyw9hyqgL0B/OQWIPJB5GPIiuv/560EMd5MILL1T3mTcC6+effy6LFi3SrhcEVnpI9nYmUgTHA1hSeUOefVa6d++uLjf5Vz001Ng/1oK1n81daGA8PjP/ORjHuXPnypMooS6NoPXMIX2kYb0a2LtHMd7Yy8gwykU1FjNQcmnRqkC/8+64zTVbwKwDX2tQMUsIj8/A1BFoGRRn2yF2kM0IKCkvLH9Xnpu1QkKgkZEOkW0aQOVgwR6Mj8PU5LyGAGbbSZMmUeW9WG6nDWAbNGhQdvP/fl6MU/CGGjVq+ColgOZjBFgCHbUJMgGe1SDKwH7l2ciB3bF1q1wKPmVM/y5Sq3SAhLBrAU9DBpS00oNlsgyh0Fp19iN2dQ7ME0oY+rKBGvTpcpCnmoDCgzU//KpVXYdw7blLlkrzFs2NgpIaR4R04/ro7/yPc2mH3WukVMXHeS5dYqigqxA3A3dul7JYZq2ILmpdbQIkMjxQ/jtabrjhBp0PtxvOl+PhxzxQ5v4SZI8N+DguN4VUtOoGT9IYlckI4DwF4SsanWNnjnlWrr7wHPDkKaiKQzm0M9hqtwLQA2ApWV3P/I/KixUE3YJ8q92IllpQvFfnRnPVkeSehQ2cgoyCp8ZMknlL3/QkqmsxrrokPBzIZhiqwgR68q1WQwWgAg2WKtO2+vfrj7YjVZWnNGvIUER8HD2ykSNHqrQfuVz79yKauiK9TKEggM9wFoLGTFFjY0D3yFtRpALP6KPi1gAAIABJREFU02HHXziMzF2279D5nb+mwbrshN54by1ZIo1qVJVZzz4pZQNAzwkFrGgGgZBnuSuzsYJ55OHQ5fPpaZCZ4DQSiHWb4g7+UVXQGESD1Uobi3dr32BonqBl1KSV78uw6cvED0EwUgS0u0uVKStxh+PTEHR/HAHMF4t0ML0udtoAFpFZ/2+//vpJBJYGIdLlz0W3e89uiSpTTi1YKNro4qxV5yy498hh27dL0uMOSMfm10rvjq2htJQKC8hpJ8GdS4pABx+fCBZrnjlW6UeY7gmsrHTYA8gmSTIyEnYkp8mAcVPk4y07pcW97WTKjCkSEMzNQS1ZWE38UtEIuLakBLEzc1hNwvvpkrgGT1M2VeaO0nZ+eP+xas18gmaIPHkZ5DFL7sy9WRDldwYxKNriBgobALSWGy2xd955R0tjmRNqeUqPVioPHWOy6Je6kdTnxT8eQj448O688RKZ8dwzEpQJt5DWoqeIPf9w87aOzAjSCjWtta1yk0E/70yDfCigNgW/Agh6oJaIs0nYiN/tOST3Pz5I9qHzaAbXjV6dO9ihnNxT5nwW4x0Za/iyyy+XFYuXSxVku2RR6B0HgjugZQ9e0ivUDbYFCmfqSrDr2qgIGGvTD/tl1uzZci/SEFnxxgwLdiBh2pQWVmnZsifUoZuNB2ugepAmdcquJQIuLc5fIRN409WNJAei+gPbtJLH7rpNfNKPYFwzsM/g1DONK5vC+jhoA4y1as64/F0EssDcp4cne4I5wWm9k+UrBHnw/1hd6YGlZRpEtwdPWSL+YSVAD6Rq5lAwfob3fKRdu/suWLBgwc7inJfTBrCckrKly7Y+knB4csXoCpHcvKQFSiNrQCkC5LrSnaxWs44GRvZt+0nKYtJG9r1fbrikvoT6wHolaOn+BUfGgmaOO8AvDz/rhCrA8j4CLH8HO44NkY2UrxSca8kA2ulLV8iMd9dLySo1ZNGKxXL2eWcjgs1Fg0XE/EhsWFrIVPHKweZntY8CbyEAq24PBWeYuoLXJFc1oH9/1Ym1bpJaenhLZ2JppbXSrrzySqUAmM3Bz2FlGd0pWky45/1obawBDzSGUyqE9xd6swCLcWfVDZPDK0WGy/zJz6EsMhqgh6otVtPp44ylyJs5xuyX+8qcT1Pa6gFYl3Rh/kJ2Tl1ak5h/KnL5w4MhwLLiJwtls/vR+33YpLmy6JXVksaTlBFzQguVvArYas5bIYUMPpnShoGBwfLirDlyT6tW6sqqte5wk/bd2nHj2HBN9MeasBkJZ2KqFseO0X3tPKCWuy8kGxvL3HlzpTT2ZiaDwE7psM6MGiIU5DEAywAhR5DWfxYErYNZuuoUilBHmZx2Hg6i0WNHy7ihw6QeJCoXDB8sleDN+OelSXYA0im1XRCqt9B2WykaKmp5KAJHLsbZ8gZUWersHLg8+zSDz6gGW4BNCyot019eJ0MmL8FrwDqG9xGMAiaKmmZnZb8/YsTQ5vDIGGUtttvpBFg0OKxVc+eO2OUIcl1EN5TBkzAEvBjkYq4hg19VkMeaiPStwxCDuKhKpMwe/STqlZH+g+RhBS3HnSToqdHBuwiy1nBxAFatVzDmPtgQdB0yAbLpOOE2/bpduo+fKvtxoZ5Y+N1791EOx1/VenAdbbZn3EvemDRv1fTdg2UNL24YBje4kOLi4pWvehkNEZWgdzhau+HOtAwDC7BUBRs4cKAnZc2dVeBOReJ4ECjGjh0rw4cPV27RzSnm/2xGSi1YjANzXEuCCnik3d3Sv0sHrcSDA6eP4XR50xHev7uBy3mGc9CaV9H/lZPQmfN8mdJaJxVLFc4ox4y0PYgAbdqySx4dMER2HDwCK9Qwvno+My/WqRmzdpOuBbWafKV6TIysRQS8OvVF9XXNa7szL/RzOQHUTZs2SevWrTVIaD/XmcbD6scj/YH3TMOnbDmI30xG0UXTJkqJ+KEYIwt7iQesUiBuKs26kfTWcR1KehJgGfAlh0u6ha0m9yDm0uTm6+UQpALvb9xInuqEXlwZSdjTAFeUvefCW+SeCqKWCAebAGtNVeXG+QJmnHl3nu6v/HxzTZ8uBGCnrvhAhk1bCuUSs07CwiMkLT0jE5jTDcVKM+zaKq7vpxVg+/TpE/b8888vwQa+jaBK4WpWX5TDhBJgma5VBYUH+0AdZMBSeqx1E+n74N0IbiVKALqNGrkys4UswNpNqoeZQ7pxLxEYs6mqBZeABzODX6lgwlMBso9PnCKrf9ws511+lSxYtlzKlI3S98G1wolWNwRPCWCLC4I3fmHUuQBHoLsPKSU4nbn4eCNV8PPPm6Vx41uRo2fEpmnFWMA606xYbioGayg32LFjR2fxot058kRZXWdv1kq3FvuMGTPUKiMv6wFjWimaVG6sG+PYcTPkSBgWf4OaNWT6c4OkdqVy2IWQpFP3zriA5maB0nupc/LMLU+7Vbj+7lq95jrOiesApE6c1r4TMsmx0+yhkDe6E0MMZOTMuTJuznKkDzEXCKCAeTRSJA5lYF+X746BVbzIhQ0uUhHuCAg262YnhOtnN2/Mgqim/uG6rABDC3v5/vvvPUpy3p/wr/7dHhC2G8Ujj3SRYcNHqMGjAVBn0K0VaxUnPO+bhwxTXfn5OQ7qRABYmSoFtxw/yKSJk2TIgN5Sp1SYjOjZSRrVr4vqTHLwnBLMD9CVU0jCTq/BzUiTWOfVFJ54Al7qwpB7NQCrW1PlYI+1YKeugAU7dQmU9cwBEhFRSpJTU4/WqlWj6ebNmz8t7rE/rQDLfNipU6d2Bjc1CWDqR1faD1YBgRW5aFIeFSOUKdwDPjMyIEfmjXtWLqgSJYHIHoCNqPqvaqDqmJt0HpquetKp8APJcGwRnJqWH8zASUqNVlq51ALNQmrH6i3bpCsCHZlYQENGT5D7Oz5IEXSdzzxfiEuou0KABb+ajcR58LBZ+RRhgTnh3XA3AEiB2mOMifYTxk+QocOGaCGF5WnPNOvVggGtb1qjLHfljWBq8z/dFAE3oSpNwYKZMGGCYC718PCI3BjuxiHljJqWdhDFV1m4gs88dr90aNEUFTvcFGw6aCDYbEt7bLqG1tlE5h7HvsTcGgpBE39cB57zfM9zDEiaxxIgyACZzgW+Rskb3b98ZW9qhjzcf5B8/j3Ktrl2VGnL8Py8gpU0yf/dR2JwUHz86ScSqXrFoKocL0XfpQOydhwJvNjEctttt6kFa4Ngxb2p/8j1bZpenbp1VSGtTp26JrODualOhaIaC6QKSA04VI3OhlIGOgCOF+A8j/QAHr/1t53ITrlXdn/zpdwOWcIhXdtLObByflRP48HFbgScG2d3m47CZj2Zg7MgwKoFax+rh7i1eN0A6yekCGa++pEMnLgAAGsMgMCgQDwh4IOIiLB7EWg/8EfG6lSec1oBlm+sVatWtVasXLEpOCQkghYmwY9iL4not8WgAWuLD6Nk9pYrzpVJQwZIcOpR8K+wBlDpYU4zkxeZw8kk/6WLmjwsJ5ozTzBlNFdnXjcW+SBfaFGCCAAo5Mlh5MUOnDpLXt34jdRpcLksXPEqXjvamUikeECbVMNdAFi/HAAs0DabiOs1WhaAfDQNSdeX3uJQ3tuvX19Zjjp85dyUkbeqQqcyPcX7WGttUQ2LXKGOruPuWvrA/s6/EVxJEZAGmT9/vgcw1IpV/o5DaNq68Hn+mMsgbMVWN18mw/p0k6jQAFMSy2CRFiNYPlWn0HVzLBi9xwW+zrW958GatWbT2efwglrpoO1nWEJPy9qXPyBXWnn2oBBZu+kH6Td8vOw4kCAZuD6V0cwVzBuy/9tQWkhIqLy+6nVp2OgatYj0KCFIuG4cJ1uC/fbbb6tYN4Wdz8RDVj+j43pXRA46g52Nwb+SGmD6nF0HpljClMmyL5ZalPjZT8HVGSXHStSMHG5FVXcRXHO2DH16sJRKT5BRPR6WxpecLQHZMK40pQ+mJ7wH1X/VNYRrc69pcy6Xu+LwsWbP5d9vgqp8vKkw02OV9AzWIAF2yor35dlpSySTjVF5LPvkZaNjygtXXHHFUwjYFlt6ll0Opx1g0Uok+I6WLVciKbgJZ49jwyATOZvq1atLUvwB8UtLlhFIzWrR6HIJQqlsIOgBTYdTHo31QMZaMADrcEIMejGzAEELBVhcN5spHTwZ8QWZSTyWYrx5ko4OCV/E7pbeEybJ9tRMeazfU/LM4KfVKvIFH5QDXojuRiaS34PwWC1esW6nCws8Fp5DF2h/Uocj+vHHH+EatpatW381LqQCrLGL8v1cszkp8FzQ9y2wX4vtFwuwTNFau3YtOXIDLs7GshyyvY+/0yK7++67tV/VMZyiWh044LjQkY+IkZNz4YEsmTlBoiMCJRh0gR8Dh2qimKOSbh6tIg00MYiptAE3lzMifC+0mvTENDapSYXiQx23QseV79t5kgZdGOXm9jPrgx6MUkjOmmH/JhICGSinnLTwZf06hPJsLQCky6qHplHSp8i6H6ws9DzS+erwYAcZ/8IE0CvI13ZZ/HaiLB9LCgVCzqo25s6FLbYJ/Z0Luykq3Rf4LOqZYNyDQBXxvfZBTIIHh8aIHf7GfejqiDoARxw0wV8DI9kY2wD4/FTLYpv7XAQW90KXov1dbeQX6Ca3uepyGdDxHikXDJH8ABTlUAQG2Qq+qMxilxH1G7D/FGC9bm6KwA2w+jDOM9IxtcpaYykkhPA+giJl/MK3ZSSKDeix8Pq+/n7xJcJLdz1yJG7p6ZiH0w6w/FDNWjS7edXrq1bhR6Q8mjbJgchRpKhE4oHdckHV8jJ+cE+JKRMBUWZoC2QgwKX+O4fIqfHhKcnNp6Q7wRUbgcaHWrHGmlQ3A8+jBJ0/qQN8Z55dJkAzDkAwYdkKmb/mffEtWU4Wr1gmja69BpYHDjWchpS580PlTybdJOOBmGXkzP0xA+c2cPHi/EzvvPuOdH2sK/jY/QYUuKA9AOFkPnA/K8gWSyn0CdeQO5jEevPZSMthwrwtPLCcm24e0AMsM2Qe7PLly/W61lJTK0cBzrEhYenA2db5G/tUP7nxsvPwO7V7TWCLVI2NV+pm0cly5CNJ5zAPlaDKzYxxU/dRDykoJfG1wKcrw+tYSJ65sCo9JjVBM0C4BrTqTwOhOvpqJelrIsMkBx2JdyZkyPCps2XpO+tAB5mMTN2szA5wMreYV02KgfOE/EkZNWaMNG/ZQsJCUZvmogbcHCwLDbp06SL7nfnX5eN67OnY4O7XsNao93sA6EhLyAcyeMmcV+OR5K/PY8DOMTZ0e+nuM+ZHrsqHMhjGAxFzhUEcBtCeNGqs1C5dRsb17SGX16kiuYn7kEvMwgIetFwL5irMHMj2Z9kygBoAqX6BtUf0LHUOX29KyQFYT34uPQhYxanoLDt0+gqZuuIdtWDVL/Hz/eGWW29ttmrVqp2nY/z/EoBdsmRJxfb3d/g4KyMzRluEYHOFIBhF6busI3HyUPOG0ueR9hICfYFg5r6i9FLL9DTgRLKaXCvFdw1FoBvHyRmxG4L32aCMqe7icxHIwP2JXAiQLHvzo09l7NyFEOaFoHLLO2X88xOkJN5DMBcI/rFOjPxQDk5abi73YLm9l8ImSvuP4XUXLlggA/r2Qw02XESXypbb9TIWQn5E9HRMvK5dB7j4Mzk4BmMef/xxrUxSIHSCN3R3GaQBfy4LFy70WGM2qV6vhc3GXFfydTwLS6NYpMcDraXT3XdIyQBuP3oFJt2GVg8jy6YNiHXsOdYcd4N92qBQB5wcnQ0imVQgBWOOryKWGS3DAbq+NE+TCvi2rJpPNOlY+kBeA2lXeThEM1Dl9T/UtA8YMUa+/BlyhngoHSKdEeV+8G51zZnDlku2Ru2a0rtPL2nRoqV20rXjSfAiHcC0tzEAYVbBWSlLa9mervk90eu4OzZcevllUJibqp2BDQfP3lb5Fqz3dZyOdQqMlhxhtkYmE6AwQDngsakT8iGCgQ+26yBJh+LR1LKaDOzcSc6rHCWl2N4FGQRByE7QfUTvjssBVmgGCg/4M5eMwq5r03lTMU40xmPB5gMs6wkhV4hKrifGzZP573yM90ah9tzc0PDQZb169XkQMQRT/VHMt78EYGEB+fXs3Xvivj17HsEAEzmRoBwgYeDEwn0zZWzvdnLj5RfCxQSpDnkyLWZ0gNUo+Zi6dsvB5tF61WJlJvhz8zh7iPQnADITlopfWLgkpGfhhAyQPalJ8u4H62XdR58hTSdeDuNxoeXKyKARz0nHBztKFlxFAj5dpWwCgCqmO/vdTsjxLFkFCAIBdyIUfaB5Sxdx9HMjNTpvtQ8ItmrtOBaNXbTFPN+FXt5GjxnwQpWd3HjjjXLNNddo+hyT5b/99lshl0h6wF2f7z4kmIXBA49BH0aC77/rFunb+UGpWKoEcuSYakgw46AZK97YLNxFzqEJazRLrVU/BAxDDUdKuhTjxL5ZHDe+Tya6a84jk9nhgvopHUBEZnYjaaN891J/0ooQx2i1IMzzmFYyglq0YqmslYtI9/9id0nPIaPlh63oF4fXYGBTXWV2zeAa4kFICw0AxPr4EhEl5LJLL1O1KTT11EMKnUl1rD799FONK1hqwLY4/6stWA6BnW++33PqnSMvohXOueedr2uDDUmVOnBCTm4vJ3/pmzEm5cLD0tA5DByCdGGfLMwLO5A8Cu758/UbJCLEXxXUosJKSvNGl0iz666VqthvATAqAjhvSg1hkjDMWWjUxgICxJUN/2tflOevUkLum3EbtTwCTzD92kzVVy6MqSQ/yBWOnCVLP4BsJvND0KzvpltuuP29995/93Tts78EYPnh6tSp0/7XLb9OhRWCLFcyd8bVuKBqOZn7XE+pDI3XIA40E8Q5gdh8tFkYVuAe8sOkcEOb4BFdGpNgo1aVbii2JTH9e1IBoEfBp/qVLCMffPGFLEBnzNg9R6QeFHbuQY7imygBXfXVRqkKce5XVr0l1aIhbcYGbXBh0nEa6452H6UukD3eAHJxUAshExkGzJZ46oknZS4CSZryxFprx5o1dhWXyOm3YHWTqPVsNowtMHBTA9bqstkFx0uUZzYItThDsTmbNLxYhvbvgU1UUrJTwKHTFSQ35liitFkNHYqx5X26jbACUM5MKzYFzTC3Qi/4i8+/ko1fb5LdkLEklRQCFbWKoJGuvbahNLziMs04EW0zY5S6KPShIVAbPFNr16TZ6WdUAOZ9BmB9cahnQkPPD8CdBTH2oPBIefX9T2QwGiDugNWVTiuWBwApBgoIsQhDuwZDQJx7nX8DAvPaHDsCkz2AmOJEYRyTI22yL/7qm3uu+V5r1qwpU6dNk+uuu06SIH4SigAe+VhjShgP0Btg1eB0Fj1B0ACsoe2QUwJjBl4nxmrKuNHy/LARSNHzl76PdBQ0JJDFi5bKr7sPSwzU8Tp1aCsN0AstMgi6DlwHGsTGsaVnHrNxGPziiOUfmJYz9gZZ6vkyvdLsUVjV+DEHh2eClJBuQ6fK6x9/K+yDAOyPn7dw5kVt2jy463TNxV8GsLCQzv7mm03zU5JSLg6AX0E+lRDZ/b47pM+9t0godAe0AoeDrxuSIKqrWhe0H4FKlX+5wBmPdHggjjMPNlZk8WBE5c5BNDn7est2ef3DT+RnFBpUBYDefuXVcs25DUAJRCBdJ0l6TnpeNvy2XW6Ay/fCC5MkGrqzfgCGLFs95CIIPIPG18mff8+cKWOh8nxO8rYjz0jZt0ULF0kKANcTIHI23l9lwboDVWoh6H6hJ2AAQSXqsOncFpjdqIYXJVAZ95ni57decYk89djDclZliJ9kpeSXwjpCkkq30tpQzOV85sFqYvAhUOKPJMgGtNh+f90GiTtyWELDyiItqqpEQ8uTz0tOSpE4SFr+tn07npctV+G1Gt9yIzJAMFc8fhnUdGQRda9Zr4a0vIIujlst/iHoQhKEqX18IF7fj1FztPVO9AmR19Z+IONnvyh7oCuRgnEgVaTdaPl85zCkK6ygzes6h5QNCtpDiaBrPRa3tX+6Nrf361gXW0vSEdDkerzt9tv0kKPQjs43DxDrXbnWvP7RceN0WPlYTZXkHwzAGm8hRz54510Z2KunHEb5e7umt8lDd9wuUSEBshtCOB/+8K2s2sB9uEXOrVdXbm54qVx/0bloG8O27QiOcU2gbDbPj5SSQx/pGBv89Fixdt+pBUuKgdSCEe4hLuTA6ziaGyqdB06Q9zZtBsD65tavV29iy1Z39gY9cNpOu78MYEf16xc+etb0yfFHk+9DhNaXp1h0CNR2xg5CUnpJ5J+iEkQlCR03AKObrV0lDQ+Xl8kNReuCLrxZ/DnQOPTDwGbBt8sLQsUGksnXfPq5rP5wg/wPbSiqQuShccOr5KoLz5cKKNENZicTbLQMXHD1Tz/K0IULZFtyojzSu6/06T8AyeQRmrigujKU1XMsMK1OoYWqG8+4Snb9mVoHk0qiKWJ8b7oEfbTMdMyoUTIHwaQUiAgrTaCLWG06s/GdEzvf2igEwf/ADrWWMp+av7oKXpufh+9FyxxJt+jvRnTDUDR4vBrzZofpYidnh19ROi7NrrpIBnTtJLWqVoD3QQqEWr3OrlRoMp6AqdChVCTc7SAoKKnslr+8tHCxrP3gE7kS0eYLMUc1YGHRqqLbqYEXjDu7SCShHPOLz7+U19GELxuN7R5GZPoq6AP4wfJhXy8/5rIy4smMBmKgtWD5ngmqHGd6PbRo+Z74XQOgOFDxlYqNunLtOhk/d4HsiEOlF+eU48Egt3LyLCfm+6ZXZbRjzRxbj8CxmPV383NRz6dZAoVvX+tsuaP/NsjKZ511Vl0ZiXV4w/U3aEEJo//5Oc8mg0KDiR6GNf+1OJ0qAcmW5zSANNMCK8ehZ7Zhn3WGAP3O77+RWy66QAZ26SRRGOIgeKI5KDdOwsI5AKps/bdfyzvrPpNd6DBwds0qcjtoqWtRxBGJQ9onKxnjiywD2MTZmMtAyg9SphQvbvecPdjMMHD8MQ+UO8RYB2DPpWNdJOWGyQMDRsq677cDI3xSbmt62x0r3nhjzR/YPn/4KX8ZwPIdN2hwbtuvv9syB6kaQQEZyXLnZWfJ7JF9kTVwUE8hf+Sg+qrlwEHkYjaBEi2qYVUPvhAoU2GWXFAAIQDUnGwCZqj8sOugTFmyTDb98qtWWz3QrIm0vKahVILrRpFntXRQnkVLNw0gmow0lYXrPpBRqOzyRcuZ4ePGS+u29+F98FREwjwariWDT2X3VEZdKatHcGeJrR8FZpwpUBdK00wcqHSNMBc8ebnnhg2X53F9ggZT1DKYJeHUgqsF4fQwUlArsuwCk69o3llBmHVvVeMj8HEqxYLvSrxoZDjLBumU/sAjMQahEM/GH6TxVRfLc/26SmW078gG5xqAzUTXTSHbARh9HadVi/HmGKXP1sBYQFAw2nkgRQ+WbCTGXy/PIhFGlJnyA25Q42L4Qwbc+uDwUtDzTJKJk2fLhxs+l0FP9pAbkJualXxEi1Js1Q/nSEFdwZQfhYjrHIrEVPV46OrzjaqKqKTRMkOl1msA+6EvTJad8UdFEyY5N+BizVwBNMDTpyMA6zmyLP/r4taP3Zl/wHgy594xt4IA6PozeWldO+a1tFMufie/egECmGw/Tr1frj/SF8zYyL+5eU5zLHtuznugpAq9Gl8cjikEPubHZmTLkb0H5YG7W8tPmz6TS2Oqy8huXSQGlVvhSopinJDCxeKFbHLYISXgIaTLqnUfylJ0BTmanCFXXFRP7r+3tVyENjA+aUeQIsmRZYdY7D+4HoFYU7CeFMwNse56f+D3tdsCXoMHRq5PmMSl+su9PZ6Rr387lFsyutzqqOhKbRBPOHrsSBbfPX8pwI4bN67KU0PHfJSelFw9OjRPJva+X5pfXV/yMo4ahxLgqkDK9aWuuokAq+WAMC/Bka5eHri0HPRdSgFS/rJzr6z57CtZjQwBP0SyG11QF/m018pZSD8JgFXs57juel1mFsB6ysXzk7GpErCBFkIt6qV335MgdEkdPXWKNLrxJhD04NcYgAGYZGJBqSal8Vd04fs5ik4KXuqymJvjPR0zexTEmD1zlrzw/POyB8EAtcL1kmZT2Oi9sYz+wIY83no50Wy7NjC3GF9Vc0AtJGu2By9sbG5/vLdgHCRlcWA1v+V66d+tM6wPvH9waVROMrpMjEjzNDRWrP5zyhl5JaVRnJbLykgwuMKqHo41X4zZGzw8NaBpxsgXFlcWNjPnnSWYqeBrX355pVQBjXBdw6thveB5WiGEdYIDgB1ETwpgibusFMRrZ1NNjS3gkWGw5rMvZfK8l3Bg75Bk5fZogfNgoBVs59p4IGbTuwbfGVM9S5y7zQo+xdtxANZe9ZhpdXgrBrOsXgR/bnT9dUoLnHvuucb74HgSZN2L1r12nVXsyX7jLPJgoYULB0HZWgBaBg4mlrcPG/iUvA0Z0AZo39L//nZyMTq3hmA+cnzSkf6GgCTGLBBjqilzVMAj9w2udSc6lyxFYHDd1z+i62+c3NSoodxx7RVSu1plCQtDyTbmU4tW6J1o3jtHEXPFtcH3iO+GjgMuEOyxj3JgZB1M9ZMuT46W9f/bkV6pRo3h/fr1GwX91+OoE53inJzkw/9SgEWkNbJl24ffPbgz9pILakTJ0lE9pWooJoKBC3VRwHgr58q1QK7VpOfQvdMUKsAwUpYlNTdEtsTukffAnX3y9Q9Iv0mTRldfJjdffYlURbPEUkwHSU2XEAYqYKnkwgphBJkHoRqIANgMipJCKzQRLuSLb7wuSyDI7Vc2UgaNGgEx7TugvI/MTlhx1A2lsUOgpfSZuiruTaO/GDDxBlgdbLWejBj4qjdXaZnqN9984yTPG4B186JFBrD2sPfe3Sfa7UQFPk/RVtU0jM4ugI+a8ZXCw6Rrh9bS/KbrpFzJUGxWJwdSbV9GdU1BgB4YuiALAqz/aIp+AAAgAElEQVQKqzBPGWNOKkVzzbHx2bnUFJYw1c28AR1Rbh6CHKkjzZOlVcbHMtcZ9AD+rgl26NMUAFczGx6H5RYNV8BL2e9mnhQT6YHwblJQzC4go4sOCNQVzsDn/X7bdpm4aIFs+O5brA/QFKSNyMHiYNVSWY+dbwkeZ/e5FkaBQ/ckN6fnYb8DsGZk8280RNwtfkqhFP3++zvII8jJZVGJ5dNVDY1eCegOewU7UzoV3GtqQ/Bwc4wABVjMEbwIDeDh6YlJCdK/T095F7nkdSPDpG9bUDZnnQWJUY02K7j64vClWl02qD3SLH40jGCVUho7B6ZqCg7Cn/fsk7Wffiur16zHXAbIVQ3qSfNmN0uNKhVwmCPTiFkHpJ5ABWnFF6/NgxTzH8jMa7zHLAp1Q1g9Q0Lkh98OSZcnRsn2hIyEymfX6zNk4JNzUSRzWqPJfxnAThg8uNSshUv7bYvd3yszKzXovGrl5KUR3TBBSOmgUDb3gvZzMrucXrcuftzHPcLuW75QyjqQmC7L3vlEVr77vqQcjZdbwN+1AR1Qq0IZADVVmyhxmCvB6POTlYSUL+Q86jZkaxlublybiyUoIEQy0/EdYhA70Xpi5puvyTKAbAB6ho1ARPS2FnerNUABC7rw/jh9GTGmZB1vHjvTbgZrFTiEmAVNqg2RslAbD9dhwKYfhJuR+OyprLGRerNJivDANTGlkzOhDFfggCsrF9ltgPUx2GC4SB1E84cN6CVXnlcXY4v72Vsr0GRyZOGADEYTSq2iYgDMvqSm2bhcUGwIuv6+2KhZSKEjaGYz4ASriMDK1jM8iDQvE2Ol+5U5zTy8HNpBXV/MA6kWE5wza8fmFdtzxQOw+vnxn1NAwBxX05fLALpKYgJAslOxwrAmyEVnwsXegzUxbdFCWfwe1hk2ehq9XjyF9JAGWvNt/fwhPt7uOlUT9g8ArIVb9MCTocOHaZcKppfpDdfjeGVyfEHJoMGPzouxtMmbmHiVtQbsZ7MRXVa1MTaRB6MkIe6w9OnWVda8/rLUL19GhnXvjEygSpILveBQeDfZ8DDYYisXRSbMAmLllh/5a8wT9r0EwUIlz+oL4yYdRUDZ/qGy/3CSLH7lTXn3/Y/10L23RUO5+45mUi4izLTkZjDTUdg3ZbucA+xrRjCBDFkwhjL8S8qMRW/I8/PfBBebl5vmH/jbjU2aP/Le68vXus6iYv/xLwHYVu1bVfpqzYYRqYcPtY6JqRNw5GiCz5GD+2XAQ7fL422aiF9ygoKiJ9lcLUKT38aqLBVAQ87sFghojJ42X77ZkyQXnlNX2ja5Wa6oW1sCUC/vT7eC4KlpXNw7JpWGyeW+Tha5EZQw/BwYeywqup2oAMFrHcIpOeedN+TlTzdITqnS0v3JJ6TVPW3RjRKBL1aKYOYpLuysV2eD8TS1azifly1gXWhqGYwGR0uV4jAUMmau7Euo79+Bz8R8WdXQZOCuCAHWbKD8m3lf5l437qrVomU6HDiT14occFgJPlIOlUtXX9JAOrdvJ/UR4Q/ISQHgMqgE6oR8LAHVYRNYoMFNqor/+mK0a61ZbAKBBE4CK61WAistZXKv+hzlELnhHUTShoSMh6lZDDqCbfB42Xwr18mK1TnSFjQOvWBVnhyTTPV/nUZPurYM+4T/yK3zbwCePKRu5ZBzBSBk4r0mZGbLK2vWyrzX3pJYtDtKxuMydOYdS9gZWl6P3GGBQ9e9lU8VYI8LA/mz6U6nomXJ4FXDhijY6dtXUHdvPEK8TRv4ynRKfOlWk9dWi5Urwamys9IbtGLNiWzGmGsjnRsR8/y/r7+VkYOelk9QsXYN8qcfv/tOaYCCAh8esAyRUMqT4wiaICsXBzAoHV/yrxg3vsc8BEHVElX5O44ZsxlCwOsiSAUr9MdfN8urb7yK1t070Uk6SJ4bOkAi0eqb2UXULGHnaLWv6cFAgtIHmUe+APIMv1CJPZorA4ZNlU3oYlKtTlU5ijX1S+yBhPr1znmqbPkKC1EaDpAp/ttpB9h72t1T/6P3Phjjn3z0hjtvvDKgXdv28t76T2Ty7HlSv1aUvDh6oFTEIHEAaQGpqAsGkIo9dOW4ARl1zsPE7Ybc4ZurP5HqdavLOXXOkTLBYZCsTwO4YnMh9OtPF04rODDbrIFnrQnqpH1TlfBT/ohFBJouRO1Y0gB4bg6s0xRs+mSkab320fsyb/Ua2QegawGR5Ue7dZNaUBzKAsAy+KJ7nzit+9wh2vUXA5Dk9NwpOvpZaIGpOcYVbyaZvbyoHcoWI6+//rqWparr6wJYdx6je2kc7373YyysFVxSJphl6QxTrMoPwzEnStJizZMwWJEB+Lzn1qgmd0Ij9GYEk6LLoHoJfGsQkJdRe46vdifgFPHQ4nVUY8DBPwcIDcCam9qNalXzuU5usAKB4QcNwDqP0wuZVD0Gz3RctZQVm43UAbwLX1pWTjK6pvXxb5xpSw8Q8hwdYeav6nriTck8p0iBGrc8CJjhQWuZzRgVENHGG2uDbeC/3x4rK95+V9797HPZiz5PaXpO81SyZ4HnlPUcDo6NfNIOxPHmt+Bcm/fvvo8/n3f++dIBLW1aQTOCDSx5Y6k5gY2AyoOHmRD2uZrRQe6fK8HJSOd4MGuDhoDaITod4MyxJ1IRy3h91asyY/x42f3d99IIylvd7mwldaPKqxvP7cQc51welDwfkd6ci3bCnB/Ocx48RrUzMI/Z+AoMZeDYUkr8Dl7XPwwcuK+kZKbKDz99LzvQDaFZ4xslAhavPw9Pfg6uAV2xWAcof5dc5tJmQlg/XD78fpc8MXIGgm9pMm7UINhP6TJx9mL56sfYIxUrVZ4YXaPG2PXr1ye7x7k4fj6tANujR6cK8+YsmembktSkY4trfB9t21LKlymPwNQBeXrsNPn251/khWd7S9PzY2AxAQwZlOJmZ+05rAfdjchrZRFAJo0rKtTDxQyiy47709Jxf5qPhPpFoFkiglZ7DkgYFkwocuyYR5QDZa5k8EW+GdwM/hIYFiyB6I/OlBOufB6ItFb4PQ2LK5MLIjQYnWi3yZj582Tzwb1y3kUNpNfAJ+XGps2ghs/NzaJPbnRuei5KcIHB5KaM8IXZdMZk8aTzKI65rF2CrvM4FiV8gWIIBiNYQZWehlxSApZzDe/cSvd1f2+BGFtV0d+kSmnRRn6A5v/sfQeAVdXV9ZleGMpQFVAUFSwoInaNRo1iL1GxRaOJJcZo1CTWqGjsBXtssWE3dmNJjCVib9jFiohSpDOU6fOvtfY+9943BQYFv/yRp8O8ee/ec0/ZZ53dtwIMeEjQ75V6LbArLFTYGakY9/7ZFuGQffZCEMZyoVjGPRoZBEUyatEdq0AlXUwqSA6PaBA0jDIONuE4HTxdjRIZ1TgO48pSdi+qiwysnD9MOCy2b3pZ75UOCPm+qgm/h6It31IPz9mgekC6WEdHd1myZp0o6FcJsOB1TdDd14F25syrCS+MeSdcchdcuWbMDPNxQFKZI69tddvAj/MdlUjsGXn6RSkBc3Xwra8qq3+Y3tjnB3PFyDuGOx911FGIyFsZ9GdBDvIbj6osNxamdENPGAKrJUuppRqI2f8xCPEdMc4GX7J+2mR4elwKldm9t90CSXFB+OW2W4df77JzqIDhsRzzEl0n58OnubYK4bDYnw3lCCbo2QVACgYIEmQNvD/qcdCVVHYJTaWQ4CAHFJbyudCdwz2L9FEPHarZPOgSBk8f5I7t0AElM4EJlmSGpEYmhf/TsIW9yrSiOPTrK5YPF9xwf7jxrsfC/rtuE0465iCs79wwcdZ8hENf0/TCmC+q1h4y5NgX3nrr5kXtme/7/Q8GsIhxL3n4ofvOqJo8+bg9txpcetbvDw2VzIADzrEe9ctvfvjf4dy/3Rd2RSjd+cccGDoWAlARJqsgIG4ZbQzT4ZGLMV9Kki8szeAiAqyTs+fx+85weO8WaidND3O++hrOy/NCp84dRGA1c6pggYboxqzpFEGhMyxHtFF+RyymMgabfbJeUVwQYfDMOoqBEGcmIirn1oceCE+9+2aYhWv3P+zXYThCAVeAr2YxXIzIBZJQuZkY8kmuuIFWbIInda4SZ5zbMHY33Rzay+ZMLfcndGIG6sffeuuoMAqEPH7cl0oTmHVaZ5sxF2vMkpQAuANWuokc3WhRJ+CJe4mspftoMuwUn9JqTzGc1V8roUMbtNLK4eC99whbIY8nakPALct0jmIEaYCSYzi5Ex4S9Hu1pp3yc8FWuBNJLnJQfq1TcvNQ0kT01Rlo9xpHGQVwH4sfHBozaKTBUE6bUHdxfoWxVBnREEZKcoB1LQQNqPJfIDdHKVgaDvMR5fMYlUe3vXro6oshyjbi/WTQ6K33PxAef+mFMAFrhvM9zMP9dZwXBVKgCd4nGDCv4kR14GNu768EeF1kZ4s84LvCiLXlT38qYI3qAPoYq0AjVAUx1aBCkTO6a73H+MjhK8Ugy6dj3thHOazRBZHACy6+BhF5Lz3/Yrjs4kvCJ2+8GgZCVXb4HruHHTbeMOTNA9OCNkoxJ/kI1GiaPT/Mx/7LQ2BIEQC+Ftwp91g5qzgDsefNnhvqYSAuQyRlUe8eMBpWwROhKpRX0BZChzgyUxbVxwOiEKonGkO1h6LIyBXhVpFoxtB5zjfuxBi+QvHpI044L8yYXR1uGnlWWBkxL2V580Io7RQ+mlQd/nD2NeGVDz+bu89+w/e66Y57/oV5TU/x9i5GO6/7wQB2ww2HDP7s3Q8e/ung/itecvKRecshQDZfYY4gaogDb302Ofz2zKsEMlee/tswaOXe4ExrxZ3CioHSLwQ86iRNhDAnd3KNXmWSibHnI069sRPAuDjM+WwcaqnNDU3z54KjpaqAuWBJNLT8g8Th11oNfqMDTtb8rqhFhZyzVBfITQoA3gCdbDG08xIR6U6Cx80EYD773pjw0KsvhjeRhrAP4ri33WWnsNOuu0ttUAxfWjat3AXOWcj67RyUOfCbzsixwjag/jGgELdBQPYl/+zzT8K/kTTjicefCC+//DI4cLpqEyPJIWPMQMPo2pX1fTRMaUY3HpChJxJJ2TcFO5DBx2Zkt9CNrhVlYd2BqyMfxCbhZ5tvGnohn0AJnfgZbCHLP+sxMX7fwFUAS0mD3wm3Uw8KgUKqFYiMnY/bDhVz/Gr7pVFkL/H5bHmXA5rmURMQZ7cZwHICCdRcG6pr7FJich3HgI1cAForlBsfwQeWbvkm4zZIUkVMe4mDmrp8VkdYgAY+REmUfyDkevRHH4TPpnwLbwMwDhTLJX5zThj1RnBdvL0c1UtxdiRvoLP0YOnff1WEDW8ZkB0qbL755kg601nzRGnKfFytXlycP0WziVtNfWRJZ1Rps+QRy2bTDY1+pGIK8N0s5KR+/cUXw+MPPBiehf65HK3tvN4GYR+4Pq4IkC2XYQRcJxvBLitC+seGb6tC9cTpoRQHUSEj4QiE2G9kQDjXBHrWyWuE50lJP2Tv6oS6sk2zYWCm6ht+7fULtPc4X0rwTYaFfZfuwWeCa0EIkHhAdWAASCNUGSB639OvhPMvuTEM22qLcMZxCNNthG90/rywAIFIdaU9w9NvjAt/Hnl944yauhd32XvXA2+88c7x7cTLxb7sBwHY99+/t3jbbX53Y8fGmv0u+cOhBdtvsBoU4Yhk4mnOhYXyu6qhJJx62e3hsf+8Gv5w6B6wHG4fKrBwpQRhFTtk+BtFAUulRmDgpFL/hhp2CE4oCMVVWLTpAJwqKLohtuXBSsmcBSUCY4g9UIQzxz6OUYgfDcgLiyxevTqHgm4dBbDUybLsdikt0uRyERXWCOs2XxSDqVmYhxPya8Rt//vNN8Ijo58PE6vmhMq+fcLPdtgh7IyUbwMBuh1hFJNjkYtwFiFloCjgE5dnn0XiFy/uBRTlRUDiwjWF4BjJvc6cPiO88sor4QFwSy+MHh0mop6ZTnXfMJG7FbklInezzRw5Wz3fQIZpBXkAUW/dGQa39REfvtM2W4eN1h0MoO0QijEIMPogUBK7IyU3KN2U+HwJFYbMNizrUxyXASy/t76Y65bPh3jSRcEr5yh1f0o4WoqIOeQeB2UfZg8XC2llF/BPdNNyFy07reLBR80Bk4+gy/whMMqXj7pL6g1Np1sPP2ZAiQIsaBtQJilMxFxcOnbCN+ExVBZ+Cofh13NmoUQRuXYGs5A7TvGhrZ3aHADjdXHcyMgvHeuw7YahZtYuSDKzaujYqVNiqxDHp+gqk5z4on6Vey3G8isFJFUn+N4Oc6jWyPGir1RB1YDLnPTNhDAaB/s/H3w4jH37nVA3bWpYf+AaYc/ttg+bILFNGcJaO0IV1sBkTPIesahFsjKN0+cCYGeEkvk4pJifmcZMevl51REdZOhPHVy3int0DE2VsJTAeyi/CwCekqsS7FOnTonL8iXzveRLdtJpKcvBFmB+q4s6wjhdFn6HWmuffzop/OUPh4Vhm68HLnoW5mSBXPnykIR7ZkPHcC5yxF5/3xNzV16539kXXfXXy5CwZ6kk3/5BAPY3B+2/4c233fXsL7ffovyMw/YKPQthp6d6oBhuF9i4DVjQJoDfv9/5Jvz+1POQ2WdgOOeEI0O/yg6hpJo2faY3q8b1EBloDMFJVSpnZywrjFZ1iCgpQARX0RzoTsfPCY1TcQICDfGplPrKCcsNAw8B4yjJXUAJj1Imxb06hrxKiHsEXe41bBpmopR6hysIPawUPtXzYCVH1BU3EwMT8N1kgPFDiP66/4VnwjSMoRb6jDXXHxKG7bwLOIotwuogyC445ek7GjeIxHlhWwob2lTcCOA4yJXS/YvJU0T89PMjlwoCYv2sGmzuT1Dn6dHH/qGUeO+9915SuiVmbkpAKEI49WmJgG3AxLHS+7EMoFkBHfeGAweE/aFL23TwOqECnAzd22h4UOYq3ou+qCROOeaKqCpw5Q+5HdOFyV2Gm0LtE9HMcp1wsO4XG0FDIr+DreWF9W8yekLrbeyxKwkSqjVwM07V913mTBGw+rWK5MoArNbXQVaZ2PzhBFSFBEsHgh/66GKDy/8aBpN86AzrcODJw4UvcLRcX6XDpMsXXLvmgaH7ZsYsMAvPhn+88Fz4AnkV5gLAGPOllMXqbC7EWvJwe8VcBor0o+SG/rDy8nbDhoXddt8tbIyw4B7IlcExUYtBr5MyBNXoHOG+8DYIeKwawrViAULWHMvSoXSd6BcPZ6rCJqNs06uvvhyeglfAS888HeYgjLUT1nPDFVYMw7f5Wdh6yHqhTPPBBPiYD6oUMDdFoBcaHrGRYRTD+BbUhTmTkJ5zZm3oCMDjPlV2OZpMZcBkUAA4VaQmrMlHVGWXwtC5f6/Q2BE6Y+r1sY+UXQRcMblpSf+SLhl4okSXpupPdLDGvMwt6x7++fbn4cg/nhd+ss6q4dJTjwo9KpCBjbkNIK8yt0gT1qs6ryJ8MKso7Hf0yU3VjXnPbrTRRr984Iknvs5dkSXz11IHWBTUKzl3xKnXFtfX/fKiEw7L223DNRCXPMdOVRCjpY0jYRTC+tcp/PaUcxHeOj6c/acjENs+NBShogH4UtAj/eiYNYfJKFj6A0p3ijJyiCEYAhbBytZNrAoLJswOxVC5FAN0ZRWldRkrTwCi0rwJlsZ6THoJVAPF0MHmdaA3QL1VzgR4MvmHJQL25M/cEjyB5TvLpccP2qRFGbAbPocY9fTrr4TXx34YPkOxw6k43fM6VoS+/fqFgcixud76Q8NghCj2BqFyY1QgxwFDT6UX1GawxYzJU/ReIiXdwRimaqKswbBzIvh7GlyFPv54bBgDDoP5Wj/+5OMwbtznSvCsaChyKaREakRwp3Ss+CkFgVeiRPdqfXuHdVdfI2yKjbPOwFVDB/SJc8oy29TEeWYUgWUBjIgUIRWO6FwrwV/7xQHWgDejDyB+ajcYhxtBJRKdGdoMbRI1mOYi67BvHLEjT8K9xMZMUnAO1W7NuTvBW861Tja71gCWf0d1grdIlYCuIcDyezyBMr5S6hFDUJ9USUUYLkpKoL8urdqUgykpkc9iAAwTBeWHr5Du8a0PPwhvgTY+HPdF+GzGtDAdB5U5sFne2ZSZtsOkAjmJV+y7glIgMinLUMToM8S1D4IEmKWL3bJSRCY+M3TbohtNJcD/6D+s3GIEJUgb1MfyxesYmj0XXioTUG3gy/Ffhldfezm8/+774TMc3LMAsmRe+kJfOmSl/mELcMubDRoUeqJ6QznngqG1YO8R2w+RHHPKyrHYO8VSw1GUN5CvngKD8pQ5kECLYa4Cq2NKe42PE4u8W2BIasF1zg8VK8AAhix6VNtxCjmVvJJuXDSkMoWljKPMQqc6FLaOSjYjOqXqpTRMbqoIfxp5XXjuP2+EP/1y53DEntujSTjSsbAimRepSMCtY/2qy3qH86+7O/zt7/+YMWDtdQ966c03H3NiXKK/ljrAHn74MSveccs1/xi6YuXaN533R8QmA8yq50qh3gQR3AwScj8Ed9ApPPjs6+GUS25CQpaB4Sr4vRVWz4E1GycjKxvQdQuT3YAZa8BKFOFvJviQ6w4WkeVieGrOnTA9NE2vDh1qWXcdoIAN0AidVQ1EvCbkpqwrxAkMr44OlR1DIZyXVYOd4O26OCUSZigu25UI6FycNrARqvpNQufJCg5wBjjtWTCEfQo/1tEfvR9ehVvJuMlTEGUG0oBY1xEcSCVcZvqg3PNq4Gz7r9w/rIgaZP1W6hd69uiloomliD4ixyILsXNUsgkljBh3I7gW5jAF11KLPAyz4QD/LTbxF198poiwV19+Ibzx+qsqn8yuqkonfmi06gkr7Gor9gtD1lg9DBkwIKyOA6AHOGw6USi1CzlMGqsYu64SDqbvIydUwIOH3DcblRnXOFgxodwUnjLC2AsDTM0U35sZP2FGUxWGf5wAbYa2W/usLdJPjB92QeK1kW1OYGob0xaUG54L7u/5sThXu0YcEr/mNbrHvERU9od/kzEQGHNNYrt+vxCcMgP0oCBuXl4NTnLi1GnhjQlfhJc//iS8j8NwItwMqyjaRiwnR4kJ7YuDeNNNNw0bIRH2Kv1XCX1RK6s7QrcrcCgyF0YhaCXJ1+pznNKl0QsPZhb8XAAD8MxZM8IsGODGI7vVV+PGCUi//HwcPAK+0ecLoMqgSqQXmIJBK64chqzSHwmXBoQBy/cJlaBJ5m2lmq6IFmeCrGOldg0OV669AkLIzHAzU+UyrzrMmzIzNCF8vZhBAPCgKmBpZulV0UWo6KoKUKKnc17otEoP2EFgHKNVUYJDdO+jvAiQpZ8XJFy56VHylGGOniuUSJFjmfu6oHt47lOUgbrgSuh9a8NN55wUBvelTnoeXMFYww+xXmDCmgC4NQUMsKgMr34wMRx2+sj6iuVWOeetD98d0RZ5fZ/PlzrAIkv6jhM+/fSWX+64UY/zjjsYIv90ASNFIgrjKrVLwqLyGys1GyLFb08dGd55e2y4/uJTwiaDkFGJqTYAtIU8iXkq071IBxdTAnKZufDUy2I44GIbZlSHqvHTELBAFy6L3GK0Cl1CSrshRyliowvgOlJYDoMXQYL6RPxnvoHGhVgGe24egp0J9OI4HezEGOKHDtsy+IBq6DoGGV8x1jNA2O9iI72KrEGvg4P5at4scLvmxmMJGNllHBK4tgIg1wtg261Hd5XsoLtNBYid3Eo1ghAUUw7ArEboZxUiZKYAUL9GYMZs6H+nQTc2B/rZBqk2GGVlEnkZfkCSoQ8yiK2y0kphQyRUXh+cyMrQF/MkR2PiZEsIqOgNy2sLJLGJlPyDc+3cFQFfxgbBsHGt2mXMOZAArAeMZgCWXyqgLVrs/LRoE2AXB1SzVO8cbCIKOMiamsImW12Ion88sLIcLTlzdlYRXr7OWiQDYamaooqB3iHO6SofRgR4AbCpIsjVir/CbUwQIxxU9VRTO1VByvkA7n+jx7wZ3kLqvi+wnlOhz2Sa/ejKpVh/dKkcqqFuKG1f2bUydIbHQHe85w+T4sjbRZyZ+VcvAHc6ERIVE6XPALc8CykCZ0yZGmbiverSoU1KM/whvcBJMazXb9WwCXIhbwpJq/9yfSzEFfRRRq8aJldBj+glQr9VNqD3+BHAMiks3fQkvKAHinemngDzMhvghkiu/BrsySruYZs33l/LgAAYtDqsUIloSbhrQV3AtsiNyztG+n7cS9sImCRZCzBv9eBqzfWOQG/quzpgSHVTl3DhLfeGG+97AjXAtgmnHXEQjGwz4IUEACYdAmAZqosM/lDxQYKtg3tYUY9wwB8vaBzz5aT/vPX+ezsh6o2Z4Zfoa6kCLCsXnHjsH46bMfnrs0aefFjZ3lsNDSU108GleWltnEBcMREI2XZY+aoLO4ZbH346XHXTA2HTdQeE80/5feiOyS+GUUzckuCAhM/FStk7RQI5F0sqrYV4UgVFOxeVwQY8PMvgD1vevRKLiQViqAlxmTtAQQgpQ5OPk051nGRhNq7RINE2qiyaAnoXL0mCAlsq+s3Dgffy5KzGVTNgFBs3ZbJ+PoPxYPzUyeHbeXPDXGyGBdDnVWOz0eOZ+ixmlkqfZhvMH23MoX7ILZgRoxjcZgl0w8zF2hXVeXtBtOvVpWtYFVxQf3Ag/ZAEpSs+KwPXwwQoEndx4pcwwEIuSObHKrmLjRMEuXl46FBnFY0lskYbN698LZGD5aSwYzqkOJeGCgJVcbhs1NUDmcGYJduAQfMqpPafqDNpL6m3E2DVex7CfCV6VltX/q1myERluFi5dfHHD1j9TW6AnByH5fRhIGtEpCXjJeRyFRjB0te8j1Fx9J5hDD7GT7UV1m86wOwbcpgAxnFImvL51+PDFJSdmYdDejYO2CoYZ6rBjVLFpUxRPi9SjWXmiI+X/tU/V6Y3rFspxPgOoJHOAOrOEPV7QkW1cu++YcDKq4hGVkLJm474Xg4CAPMAACAASURBVGI5yzMRBMkVqiAl1hKGVhonlUELfVZlBxEixXeqzfBEAiLXWxZ/0CbtHSzJQ70vlM/VMHzNg2+s6b1Bc0hNWtYL3inLwXWgI8OfodemFoB6XfqX0yuB4Ir2ldSbkihdE5lZi9IV9gyJth4G8urijuHTyfPDsaeeH2bDa+jmK84Oq3XvgJJT89DXWCXYQqLZZiNyZtQh10R1cY9wIgzrdz3+3PRrbxy1yQGHHPBpe0muvdctVYC9+eabS8846ZTz50+f9Lv7rz2nYL2VKnE6olwvFk86FVrpGcpIFp66RviTLsDAP5k8Jxx7xsgwBYtyAarL/my91aW3tb3Mc9r0YqrRRbhReW7qG0EiTEFINK2BjmxOTaiegbId8ARoAGGWw42lFGU+8qDrESDQeMGNIQw1cU/RPeJe+duMKCqsyO+1yQxkLTCAG5KHg9cwEidhEUm8h+DE87+J4YEgwBrqv/CsKgBrFbjROQgimAURf/rcqjAHerk5UDPMhZqhGuJ/HfXFSRip6foKae0HAXZCPbFuANMKgGon6OuYt7YLON4uHSpCR3C9FRAji3FgFWODkeabmOqP4h3PFPZfO8lcpLQjtUHcR1bgiQ3F+fHP5B4jJ37fuRFg2UAEVDItMijyAcbRRHe0VF0gJEtok/PXAmDbS7nZ61oBWMNMAkA8GI0rFTpprfEH1zu246cambcEYHUYEQ+sDVMh4EcAS50uOSn3QIjfifulYdKeo+9xudaSC0BLtsRkcGoEXXnFMA+t6ff5pPmgD/5UIehkCmhjBg9g0AUrJPAzVh+gpZ+5BJi7wbKvGafN6hGMMOwAMO0ClUIH0ENHOPh36QCaIZ2Adjoih0c5pKISGqdYiofcoFzsuM4cKWmXHDe3AlUccFMjebiuV5nuSArSj/pmcJqgFwb7ERkNGd3oHjVnQZiHxPc0IhfBW6Wc6jkYlylqNUA10Igfe7wfEWrX1BHmp0uQB8ACXPOhLqRqsAmqwvkFFaG6AkVSb7g33HbnQwiGGRaOP3y/RLXIe2MgsA5YSmqcK6Q2ndnUIYy888lwxe0P1Zx8xtlbnXL6KS9/F/Jb2D1LFWCRObzijhtuuCLMnXrw/X+7OK9/Z5ymcChWJQKcPCSsengBUO9o2SOa4HSMCa7oFq6+87Fw5fX3h+233DCMOPaQ0AUZAkoUMeTuQDQ4RQBkqQmSBecPinRbc2bOwsIw2StFNH7IyCoSBS4U9xQ5U990Bqok1vjbIV2b0eNvnLtK3IsSazN1FhZLT9eVfHDpBH9uIq6rdJgQaWqlbCbHSwswras8aACGRUhRTYupiClRSpjaAqvERB1yk0J7DF9kboAG+AlLHyVHf2xSeh9wgzEnANsgB8K5ICcq4qJ+1cR/lXQkCvI7cqwS+QiuxhnTl1ecrDhVD6flBqDxzTndqIM1bpbbMnKqwugcDjYB5wzAGmFmjFhLUEVgUC7Fjz1DtOIgyzX02m3R6m5nJw9dXC53Iv7wbw80cF28ZH7/XoeUvAd4J7lWc68Tp0RFI/MaAFDUJj4TzRGw/DpOF8saMVLR+oNVwUErpRdDVHlAu+qJ86eCktR1MvkNxXQmwJFIbuAvn1a6SmHuGWjQIIMUi1GyXhrdVRExRY8CHtYyEKnT0hWQ9vhSNB86Vkc/XoIvk7KKfrie9hwal6hzNdWPjUl2DNKAdO92cJj+neo29JuSA8etrHXQIUOCJA0SWBuoGpCm0FRz4oxpCNMz0CdXzyjnADlqVTtBpCdE/nmlvcI7U6rDwUedEJbr3CVc/ZffI7F+aUABBXNXw/ww45ncCJUMhnuZ/SxC8dNO4cbHXgnnXntH3UFH/nbHyy67bIknglmqAIv8ix3vv+OOqwrmTzvwgesuyFu5sgii/mxLdMJQRZygYqYY/kaCISDis7ngYmfUlYVDjjkZMfnV4fRjDw3DNh0cCmtmK12ZDC/Sw/LUNgIjCNDVhKKJsIT0wkQdJCStPDcKiE6LZXozSbCSmE2NICpya7Ay3osAWePHDBrxlbzjWrHWlzYJ7oc4pI1K9xLJj+asHctGk0IV1seNppIjBgICWSahMUWWgyH3pIGbbSDbANGdR6n+im3TyqKMZ9IVR4PiHDlxyz9RbACJlX7E3BCkWgNU+harJIGeTXDFdQxNFgdKdDafSu5G9YWgm/xtn9tGEt+jzWHJrsnNGkfUFger+YmTyjZ9LX2gyXwv8k3kYG2ifL78twhBEJuAkKQRHZoRmFw9IC4UV3LpCFhytPQDL6qKnHPVac73EWDVpjEJknxIUzyMnA7ZA7lVkRmgcZYwB/okDReK5qy/lgPBvRSYzIYGR7ltRFWacXgxiCB+biM0KULRa9JhSmOu9W/AMyX74TuCrKYKz2S+Xqb4U6IdHcqkTYucEnXGNSFdGAEaAAJQTYBxll9ddJDlsSbaIQmQMeBX6IsCIMgK8wNPNQgutYBWVt1uHL+eS/dNJVNimkPLiCftgvYUGBgYshpL6PfaKZx57T3h3n/8Jxy2x9bhhF/uBg6dmmwmQsQsg+EyGwMNYcblE+wZ8syaXbf+641w1tWj6vfed//drrvllscXSWuLecFSBViULe5w3aWXXp6/YPqv7r3mvLxVu5WEkro5lkSZAOkbLE4gJ7MBHCAikjF5leHuR58JF101Kgxde81wxXmnhDLob4sgHhAsC8DiN+JE1knqohZJVEYwO1gTUT4CLKsDmI8hT0qusXEpohEurHMDMmzhc9G8AJoLr7U2DHaEjc8RlrBdozH9Vggf7xVTZxygKI5r7LMu1ZJtHTsIsp87KErsFpdH2rYL1C9wFQRLo0yCn3GCBEVxFmw7uYegZ+AdQU/qa4qk1MVyM0UwpJuPrrMNEnWt6qf+Ns7Edpf/8DvXx9l36qWuETNHsPZ++jvvt4P3YhJti8sXArCmF8i8XHJJdKYuMSRryoOfQxf9oPOOmTzL7eA2UDQ1gl1n4jlPaoKubWKLEsM1sqrbb3WT3B7FaAUycKJwnXPT7KWixiKdkZpxL12cHO+ceIwbTwkxTq6Boj3QaVXcpP/F9RDoGsdtkgmX2ebI9Kq2fqIlzhUPz3gM+veN8I+mm6ORh7lZmvhtEgNdIXOkH36vCXVvbAGlJjPR/fMQUEIntipaYjg2DVv8TBpr9VGmQ5YEYiIYHFIvfzwl/OHc69DPxvDXM/8YNurXFV4xUEWQK+chRoDlGkMR3MhDAY8tqCf2wKAOf9ibnnw9nHvNbXWHHHHkLpdcfvk/vy8pNr9/qQLszTePgA726vNrp009+sGbLsxfu0/HUAyALZRRyURovrIAy88pFtUBoarqSsKxIy4Pr77zKULeDgnDt9sEuQVwPyeaelImJeFp7dE0XGbtAwc7rbkWxCZWIXfiSGxtJeK5m424lRyANQqNopc2iwgkF2A5hsgRiau0XSSHaHLBtr+NjEWo/No/MoA1wnHVZULokdgFr5qmFIDVdW4A50TEPJBAnbuIelHb6daAdKriXM1rQ1yoA2QEX9tbxsHIo8D1arZMxnUbh82piKDsm12bkshkaxq51iUGsOycvDxaeUUMzXDACeeVAdh0LeMiGE3EdWbLTIcZD9SUg+VCuQ5aPoUETfyQI3OA1TqStijGRzDmPMgrgT/GNRu5Gd3ZAe9ALlWSiddxvmnQMmMapRybV6vianrf7HzYFBiox00dpyVHMnAwtca4hlyrFJCTA1ISheXSMAL037inAS5WDQwwUROmtkiBnZwmEwEZfZFO6MpFtz/d4W3RC4ETo7gUkqX6bvvE6JPpSi07mpUeoq2Gqg9yz7BpgDOeVt0YLgL3et8/X4bu9WfhTwcPD52a5mH+54mDboTaTSpDSXT0qbU5ygfANuCPKiSFuuyep8Klt9xXe9KIs4addtppz7VOYN/906UKsPQi+MORR544e/r002887/iSHVFzqwCuEyXyIpBwrEmWjkVUSK6R1QpIPAgvbCoNj41+B6Vb7kDJ5oJwy+V/CX0QTleE1GM0LpVwdSSWmwjFlxXr0zsjwsitClQNaMVFOsDq2BZquosJxTv+LTbCNyLvVfOWwUitJyoDE+ktDNY2GYFUHg2GbupTJH6j78hVqMMRfxMwjCkaSaBicnx02QgtPj6NyongaoRp3CUJ1WeCf0OFYPrU9GAzTjXdCH4OmMpA/r3xMDD/WBV9lGHD3pvxy1QNfEmboaHa5tG0eleScya7wbV5FkGCPuHxGa1eneVgNaUJ4nrPfBwENnXK553fJsBmlypBD+eWUot0sLasMKXre9Kd+VHhQ3quCJ/NG8PUDvwgpbMoQZuqIWInwdYO5hhNZrRm/Ra54L3y6fIa9dtoUeOXrJwR331Isfhmizn1dpO50xqZKC69qtOJrZ0Tu7aFcbB2YPsC4+9Glea1U4QHqR3smkz9SO9NXSlpi+1IR2vzq2AUtiHOVyZk0A3HZw9R9mGJi4y+Ak7QuKprqdoA54xETEiSiQCFivD2ZxPCCWdcGDpD4XrNyBFhpc4w3CHKLCApt/LxIqesSY/cE/Qe4PDISBG4C8Psgo7h1Kvuabr14afm/fWGG7Y49NBDx1gvl9xrqQIsu7nGKgN2n/jl59cdsedPe556xL6o5Mq4YMZ2U2ylfsmisXw5pTaIESnVdQVhyoKCcN5Vt4VHn38rHLH/DuHI/XdGvixUKoAOhn5wCk/kCR+BK+pwSOsRYAl1nGNxC1w7kayLdiRW9tR+8xpxOs6FmDxu16f5Q0UpOatgOlLjQCzqiiencT2ib/8xLjby7g7gfHTkMJ1M1bj0nRkg9UOEX1kYqAFrVA9oCBFg1V6EOWuLgGibwblp3wDGmfKHG87eK2GN+wdrI2nDcDPyGgNmA1hyUzZ/BrDpZvteABvBJsOVtkn2EXj8gmwegnhP/MwAygHYFyd7PY1DkU4EsMI4rhdpzYAtcqXSy1Nd4HYBxfhnANZCc52mhD1m8DFQF4JlfhsteM/80LYaYQQI1aeLdJPQk9Fm9sVPzNBkL+NoXSUQDzNxp75O5PQYmWUTY2ej04XtUbSVcLpORw768QGkP0tezwFgfB7Zp4Oa/ZNczkdKGZbhms1LwJha35NMO6j+0/+VBlWGx5PMmGMBoFkLX19UK5gG/enxZ10QPhjzUfjT4fuEX+z1U9hooH6U3y76QBc47UNKfhyf+SWLSQLAMtnMNLgwHH7aFY0vjx3/zpNP/WtbhMxOb5PGvuMXSx1gd9lul5X/88wT//jJGsuved05fwo9iln8DEYtVmbl6UIRP+pXOMlcPLluMSwOUVclXcMzb30ajj/z4tAJpbbP/eMh4SerLw9VAzJlwc2rBsoWJizRAemEaxvGOVFf99R4wU0ipNA+U+inKNuJjvghTiQe0ibEm7hvultxEmojl7QTToBLSQ44yU9qBB/3tUmtxr+rLf5yHaiGoZ1BorI+JkYmV95qEznhS3dFkPXdpKYTwLQuSizlwxQYIGHM9oaLcHa9cxrkKgiu5FZ9Q2oTaINYv0w2TDlY+5Bt+25R8+3kYFsh3NYAspXL0o8id+f9/T4AS8u8ie4mxssVUNyiBm3g62K/AFS+rmZ4VbpDB1guotQHTktGM5GzTaUrUaq8VgyHIidragQWYGQjJhUJ93Sd07arN1KMFSU1x1z/zLe604qTkr5rkHWdLwPY+GPqCg4kPpjvzVBrBGTPkk+zPqJYz8/pP8vpcjrjZQJha9w0ARyTWfXt4NYxIkKzyD9Gbhog1tFoAx0qA5SY2726fPnw1/ufQTmYu8Kmg9YII086Em6LC8DXMjsf74cpnKWIVGuMu0lBw1o/xs0yLL8Wfr+fTJ8f9jn27IaGsh5Xf/LFJ8diHDk7eqE0184vlzrAjho1qsMffnPkA92LwrY3nHd03tDVkIYQk8c8sMpIT0AzEkgWTck1mNSFlSsR01pb2jWcdeWN4c6Hngt7bLN+OPu4X0LXMleO/QWo4ZNHbtZBVZmQRKgEUtKm6QhNZ0VFOh9Dp00D8xwwJhnz1JMbDlGJ62OhjrYRrF0ZpCKHm1Kq7yi/2BSYKaNCQmYb+s852CzQirhsCvQsUS77zwmyu7Iv+iXKowXUSWu1jdKGnRijXLST2xcjs6AmoPdF5BiiDk6/3c1GJ5XAkw934LShWH8Y1eOpDrlGthsdbNlBTJJtc9M3Ri7bPpUJMrPaNkb+E9df37qzPu/1JuzhcXJyZsI/5CZuDrCZ7WKHqLUS+6dmElWPzXX0jTYvAnxGDjaeeCYSWG5i15/SBchUUXav+cyS1vx5MmBpIQ0oXUIylZLPr9RKBt5mB3AjmujWDlObfHe6519sJ9JRMh+RRvzZajCCoc+zLol3msEriu9q37+3yTLwM3rhMDh4rlk8TK0d3a/vterGofqPPZWt8d5IL5R+xNLbMwS6VBtY25KgmHOAcwha5OdyamT/YNwe89Xs8JszLgnT5taHC5Exaxdk5yspQBJYQTQZIfdUIOAnWR94EEJtB70XjV/VxRXhnmdfbTrhgutrVll7nV+9Nubdu1qQ1RL4IHfXLoEGW2tikyHrHPTl+x9c98dDdir91Z7DQjHqOJVKfCAB2WJpEXUim5+rvAwo+tNBHxM2rbYgHH7ieeGzcZPCmSf9Nuyy2bpIQ8agBRxp9A7wexgOVwBfWnEZJFY0RuuhSIntaU3pPmNEr15ETwIuDwnauRfT1xoQO965uM9GhTZGbNqAfLmLlTa2E7Y45NxXlsMyUMA1FGEcIHS19ohZeaXzjCslIrTnGsD6JnVuwXRq9kTTgTmkKWiAOk8HbOcotPfJ2XKT8MDTLXwe9V62u4zz4H1s0wDEgJwROOYAnkeJhC5GstYZWKnT9N8V6Ph8yCJsm9cm1fofpzAqT9R/277p0aKm20eyBnq8Pl2HuAq2IkIoAz79sh7EXKrUtaqMt1+qlcAltB2YOoqcLc8l0hI2shIEmT6SKq5o1CIXGkHc3Atd8nFgVz/di0DMohiC3L4p2aA6YkDMF+c0UXtwDqN4lCE1o5k4X74eyfdGd/xaLlVsm+uu7tnfMnKJe9TMZCQYA15bZ/729UxZbG/Lx+LAq0vlp0u9qs87n+ttqWtsE3RXT9pDsAV9uhkBR7eq+ZBVZ0O8v+jGe8Pdj/0n7P6zDcJZv9kfiWiYp4x64djVzJhB26wuoplDGzRQNgGkJ0HRePifz2t664NP3+43YNUDX38H8exL4dU+av2eD754xIjuF11w7uMbr77C0HNPOCx/xUo4AkMsYfIWHWLU4znQiEi5ttDF0NFZtINFWYBE2U+88E44+9JbQ2WX8nDp2aeEAUg1WFJL31iIDiBMunjlQQQgiObL3YYLb/5zVJnLkKUD1vxgY9akCKTiIkRX+EcuI9xUOuN9BhxUeY3r0Iz2SJXqtBGiLndwbDZ3WRA13Z69ZGlNUNR1pP64tAnbXJoTEm3CSdgcqjEBrBFq5DbEZ4CoJaYJJO1aWXI1vxi564ANYP1HhG8inXkdCKPtGZpbchcMXGDSHmogKJGYCKGsBTT84Bnkmr1Dmp+Ec/E2ckHWDykdL77xM+Cx2AAb1SpJGw4ecVKbAax0rByHIgUJjnbg0jmf3ZFjv9YtAqwxAhY84NKYIsCcZvTeDWCcBaebeACIWOTPHXEqA5YRvAi5GQ+KRJDN0E8GUha5W6N0FMG3UWKftWC0JYpMD33X6YouxMQbMEs/60+L9dgiGIuUM4BrGWkZJBHZW6d7PlPneDwwCKYAWDRQiM+YvYyBEnXY/7UlXcJjL70Xzrr0b6Fzx5JwxZnHhrV7I58zGS1GhYrmXe1AKYBLxemnLy5pEJjCMu95pRXhgVc+Ccf9ZSTyc3e6cfjBh5144YUXkgVe4q8fBGDZ6w0HDdrjm4/fv/us4w4u3nPbTUIFdCp5dXCpcPhK/GLd6EU9Cr1hlCcDK1APznQutN3nXXlTuP+pt8IOKC1z9p+OCl2QLadowRwRRgNXChMtcY0JuTXJTgLkDMDZJlyhHJ8dFF3sJ2UZ2PLHUcpFO44hC6ot35t+LcWCCIbpFDfnXKOKQryTs8HmbkVFPwHN7k3vi1wguxeJ3NBQYhabIVDGHeiGKJtCcifUrRqoCjglRRBg7fvEtUZiG6+xHwNiA2VafCOA58EJHoFH5k6DlSxk1VBcVlszP5SXQxxjeRmEc1r/zQcyyaPKO1xaMdGR/3MMNHkaCEb/zCjVtEX9OZxcdr7iWvqNdh1P9Hj8pXObBHJoWkkrMYLL1tT8Yh1gfWrkDyu1gXOtvM7vTXLPSgfLw9w45ByAzQFho1PLr2FTH7lWO7T9eyGgvszQRYRKG2i8Vusex25f2F+iMacXDsot/AkNiUWncE06MM7WTl2OwVU/znmqRZe+zHVPD0o5XP6pQ9kiLxUl6J3SMCKtJVBtDBEjH0mXLAHP1J5IPaNEUL846rQw/qvJ4dxTjgw7b742mKv5SgrfIN9WLgXXl8wbAzic48ecNgA76tkmwoSnIV/tb864NDz/9pdfr7/hkL2efeXNV32alvivHwxgd9tuuxVeHf38bQP7VG5+3QV/Llge9c/KEZHBmGKdidS1kMsiByvOlZlzmFeTESY0HrDAYHF498tp4egRVyMeuzqc8NuDw64/WTd04glGQwM3MBa5HhPOaBnmkWVpXxmc6HPEdGUJyVmYYZwA07k68XpEnTZawplSFeB/k6YEpk70BO/kb0Mlq87VcnqzGyXZCNwsGYCVISqCZiRGPcABVuDrYrrEupRotUmcyAnQSckQEbmDcQRTDtc5XomCmffaWNzYFHkj66LbDfyYB5RRv03IE4sgtDD20y/DqNvvC2utOSAcdOA+WA8kJoK7TKHUEr7xCZ40XvoH8mHWaebuWuxPHGOyUhx3vN82eFsvjT0rKmcA1jhuV0TY2ZTzSgHWeGSCJ7nGyKlGC37MYSAY8VwFJvWYiiC9no/DF35NPEwFVhEcpaclAJM+jRZteu3zhFPVR+m44zhjm3FK7FDkP4nOKneMkQsmzfAbXwd5kfjBYyCrk0JcuYQd6dxNktMzJT25SkHvtYTuD5uCpobqoJuorSIxxBYjgGsQab91L2wGLIteB2ZrFrJfnXv5LeGfz44JO2+9UTjt9weGLigDU4CsXMSOPFQsUbUTzYEZHgs9VJzRlqGog9y7qqCHfeS5l8PZV99ZU5NfdO1ZF11yyhFHHIFMUkvn9YMBLPIS5N9y/fXD5307+dLtNh603LknINt4CbI6oV46cuXboew6v3wRK0V+giyFM8YTs4gb1DIQE+791+vhnMv+Flbqu3wYeeaJYTXEHpfUIxGyNhFiqPlDJTkmnGVlGLmhtOjYvNoykdU0rDDidVBNCJ7XRcCNR672kBG6OZhrmxmxUhdnf4raYi3RLDchmm62jrZZ+IWLWwQx9VHyuWF+wq0QWKOBQVOk6xJ/Q99pRvB2XQKw8hTwA0GcrG0KdihyrqZnRXvO2dqmc48CXiou2NqmSgYuicrg/8rrY8KIi68NE76aFLbddotw1uknhg7wFilm6Q+509mhYyoF+iAa98RD0fkojTmZPkoSQhdBXTJjqUDa+mbIvRrXRABLWknBugXAunFKc0/Mk/7V58v3vtqPFk+SDBNcCwhNXaAgA45VXgYu0XAKI91wvtSIi/wRTCUx5QKs+hfxht3OgKON3lRRKZfL6XLacK+G5rOUeKNoLZwWne4cPhPJRbpYjs0jYBKpiBys1Af8zldNIr7Rh17pcvu+Nlple1bGJq4kJyQD1JxE0bQNnrrhakik84u7hLseezZcdPmdYUDfHqh2cngYOqA3aAtSPbNlibTN60g2AXzAnU72jJ4KDB5pQN2/GrTz4YQZKOd9Rf1746a8tNcv99n/2mtHfdM6NS2ZT38wgGV3AbKdrrro4htQ+Ornxx6yZ+ERw3cMHeANwMK9DC/Q2pBIdAyB5acuRg7ZJGQuK6YLqcmqC7uEc668Ndz94L/CVpsPDRefdmwoRzrDsga4aSARBBSwAFlwqCyOCM6VdYHyBLAUb1zfFaFOGwM/5GYjl+DcrHGwzlXwfYz0MvpOr2e/ExwQuvH4tW2QgKMTbOYET8brn6mJzIrIJupgFElSDv7yvvDdqk1lm0v6ZpGmzaPyc4q7JXB62+JSU6CM3IdUBHw+N404FiNygaI2hd7qMTQpFrAkNHxz4AwTvpk8Ldz7yD/DlaPuC72X6xquu/KiMGjV3siiVIVM99hUSDpiAyNYU4pwY5ry+RoH65OVwKlt3YgC3p3F/JWAkq+DPSNnitMWM0YnUxFYMUnRI68yG4oBrP+Wv7aWgQBLZR/pQEhi73Vop3/7INWOuXNZf5i3INJPTkBB9LVWe2aozTGE+riyUlGUMHI4eR9leq8BWfal1iM+Or0YINtzbf1t8iypj10cDVTRUJ2ojxwoTWy3uB07vzWL6aOjesElI17PKhyN2Mv0Va2v6BleGDspnHT2VSoZfv4ffxH2/NmmobgRNf3AVBUXA1Txm8lxiBmox4HmLf8APQ/qISHnlZYjvwmqShd1C8f9+YLGJ1989+u+A1b/5ftjxz63mCS12Jf/oADL3h166O97/f226+/u3ankJ386dN+CPbfdCD6tSAADTrYAKaJkvcUkSZcFDwFZZSmqwBpdD7CU43Fecfhy6rzw54tuCC+/+1k4FgEMh+w2LHSCbyyyQ2IhEemlXKbIUMVYZAIsNwurHwhgzZdPFl0ndloqpYMVS2fvcwxhBCypAjLEkQHPuNGkT5QkaykMs2qA7OpEYk9UAd6u9lwk3giu7FKySUycTrlW/8K5BxJwZLyzYGwO4xl9mkQ3Hf3aLNoYrotLOCE9n9/Ztcal2IaRFy8qf9ZiLgtLO4bbHngU5ZAvla/tQfvsGE77w1HInIYMaKxGwfUTjhJcGQ0X1qfWuAAAIABJREFUdbwEMAfYzLSSw5X1nWy2ElfYho5cbltU3hJUvNEMqKaiOk+almBrKiE7PBPg4ppQH+KgH9UHBqTkwg1k5XESvQZUESM9nHWteAj70OqA8U/SPMHZOVg9xRZcmbwciCV0NQfFyGFnDu2o6hD4+aEb5ysF4nSyjQ790BAo2XvSEbO9RddQqQUihymvEwdYP8gt0MAZCm6ARNKSudOYcamd+BUJydhz08naU9kXRq8ViFFADbOiLmHiguIw4vJR4bnnXw577frTcNqR+4YOjQyXZ9YxyzOQT+mWboaYqwIm4Za9Ee0ytyx8YecAXOl98NdRDzTdcu+/ppdVVl44eIONr3jiiSeWSqHDnH3eFrEuzc/33nXvVZ979slbe1eUbHz8r36ev+tWG0FVAE4W3KcABpwR3VCUWJfJXUhIhaXKT5DHzYqrqpGv/8nXkaPgspvkynXGsb8Ow9ZbC9UuZ+ses5QzJSIU20IcbgSKqxD96MYVnf9cf2qcg20KpgiMDuKmM4ubxcV5nxxtLNsj+icBAKoLkhoqdnGW88gxWOhLp3HRrO8iiub+nLgXkzYc8LQ54y0Ouhy2fUZQNPWBiFc6W+c8Mhxsoibw7Fqxr1JRUC/uXKQ4FbUTJVcW+EPIIjtXUBquuOn2cPb1d4gZ7YxkyuedcVzYDeqC/FpWTqB7nLs3cb5dRWMcUQTBrHbcpA0equbkb/On+c4AcUKjDjCtcW3xmohNCcD6PDcH7bYAVlmuIvBx3tUvN6KqT+i/pCH+Jv3wkLB1TQ5tMQ/2Elb5faa/tZVXrgHvW+qTm4w0eaOWtLDePts0QoxPsPUSVtvnKZi2NokRXL2PkdMUzVgb+oZkRXDl/8lBb3/Ha/g7Mg46vPGfuYL5me6csdGTVVMuQEL4Oib79kxbzBhdXdIzXHrTw+F2VClYb60B8Bw6IXQprMKhzTQvPK3IzFjNZqbuLKBRFdISVV70mmsoKA9zmkrC7MbScM2o+5vufvifNXnlHW/ebKNNzvr7449PbjmrS/6TZmfikn9AWy1uvsnm2499541LuhTmr/GHw/bM23fnrZHIBUprnj3gApHOAdUpUbwQ1QfqoaTOKymHGhVWahhOeA1rcs3MQ/7Hux8Po+5+FCLpiuHCU48OK3VCxi6WpKGXgNyGLPae4oKnv3ajgiFGdCJ3IdhEMRk4bGPLYSrRxcbRGIcRT2OLkk2JlgdEKpNnwFXUbtcZF9dy+s3IINJLONm4bfSdiNPaTADF92SMzLI9avo482vkrnAw0/2pisCZMvMosGH55iDAet4CRzbjYLV97NDCoVdDrg2/z7n82nD5nQ+HfGa/B3Wv3r9PuPDM48PQtVaHOAeWApE11LmShzUlJR/kk2gTolWywSGxshJJe4SDqyiU+OR7kGgyX5nHRjCLa6LmnZvMcrBSF/h9Sfl16Vkz6+neAlbqGz2VOoH042BIHNXltnbx86yBzNL12cs4WAcmp5mFDT8F2JQWjZ4M6dsG2BSUExesCMwSPQwkTedvuleRlLv7RXWBcaLeltOf3Wf38mW38A+ncua8oDcGS8W4MoJumTXI/fDQM2PCeVfcEboiUf6I4w4Lm627ClSuDLVn2XQYvVmWhkyU8n5wrqgeRH9By9UwaDfAXlPVWIFk3Hc13fnQv2pDafmje+y3z4nXXHPNuKQD34Oe2nPr96HX9rTf5jVvvPFG0Yg/n7zF6H8/e2n3srzV99ttu8KD99kjr1tHFD9DeeTiejhmlGIxVSqGCwyhAESpel5MtgsCrkU287l5SNhw3lXhWSSF2W27DcOpvz8CAFuLYAb4H8jAYrol45qsO9THZsV3O1zJ1doFSkTjImIU82IiDaN8RyI2Ke42QmLcHBFgc4efA4qZDSMgjN2L4GlbwsDRH2cyui1ZYlCwDhlOOLBGbwHbBOQ4zc/V7nd/W85p4rKFe2PeAX++wnyTyBvbWHqui3M0cuXDgwB8A4C2JJx5ydXhqnseE19Rgo/KoKJZY7X+4dwRMEKuvAIK3wFc4QlSoGz0TBvJuvesUZUCkAmTVp6ZYY6NyIRPVzAeYNThFZEjp59tu19+qGiufd0y05U2kx5WMe9vlhsWHDQH0nigZgxpAtQo0rt7lhGanSUpuOK98h/6K2NgjSCuZ7qrWIS/uFlNqjIjWnzl9M85xPT81uCNUhIuN705ZmWzZv3zJKAk0lZcfxIVGhKpp5xqlLJ8ejVgtmeqAZ2ZyeGoW9U57DMaTLHfGGnI/NDzUUKpsKJLeOOTSeGM868KX02eFf7w6z3D/jttFcpRX4slYGivMTpgHoUSnGXMmsV4DXwGeqlmjS7gxeffzAoXX31L09OvfVBV0aXrgwcfdeQZ55xzzvh2k88SuPD/DGBj33cdNmzVF59/fkRhXfWwrTfdoOse2/80f5PBq4euxdiqSLDN6i5m5aYogI0JvzjWGWIhM558Tajh9fE3C+DC8bfw9vufhl/suwNSl+0ZKmHoKgFHzNNOPnjKCwAFOOttiejpl2c7TyJogmJOi/65RD4Rc2aqtGFMXaA2JEWRY7TgAnuRjHJ1ts0BNmf92E66g2wzCDA9YUy82DlYKxMSTwy/VwcJaZfzZcAc36cJYdh5B1vrogF4tDP5Vwz0sMTI0c3KAEGETSMEQ25RcA8aVmyOEuTtvTFcddvDcupWCXRcV4K2BqzaLxx+yP5h8w2HhuUqK0Jd9axQziKhANs8ZqjSXDpY+CkT3UMZeSMODqoCJR5houpWdAQtVC7JxGYBlovFgWoUzTjhhQOsLUYGoGJyWH4urtQIwQ5jA9SYVSuCqyV85xciaONOnf6iKsHuS3WxUkP4f8nyqxv2jDgVDlURQ1NOVWvLMRsHGxMS5dAdv4n6dUlF0dhlKiXhYFQPOe1FN0B95yjebHvk+sHquiihmFToozDDHUCRAF0DqaUAaqfxKFp66hW3hzfffDccsOum4aiD9kJ1W3oEYe9T5+1Rd6rRRXojNrBaCE7h2oIO4ZtZNeHpF19vuvvRJxs+HTdxUnlFp+vXHDz4xn+OHj2p+diX9t//5wDLAW633XY9x48du9/Erycct0LXTsttPnhg8QG7bpU3eI3+4Fro00p1NjZ2HbJoidMyQmBtL7pDLShcDglhPgpnXvxX1LqqCUf9anjYd7ufhs6o40VHZBU+U/IY1FllPLL50fjmIP3F09wQKg1OcFqOSKoNYYhEmovgKoCm4SxlGQy08Y9MOEaJBmb+qBRPXWCKG1i7NG1LYxUuGPJljWMk2oixFjZrBB9ztUait9SCvte4iRx44+YxA4Ujq35xc0UO1gDWGA4+jwBr3qvyO2RwAVy1rkdFz1vvfTL8ZOOfhq/Hfxlefm8MfBjpzdEUKis6hA2HDgr77Llz2GKDdVGED6VIqOZR7lVrl7+zCoAicseIYihB7bHnn/1P6ICS40MGr2ncS7NdsVCA9YVKDiOpoR1o4291wRamNQ5Wn/thKZCKQQhCCQO75H68Nz/9jH6W3yfGKpOekqQwbEP6aaO9uKA23SZJ6QDMgHiiJzaqajYfqZ43+YLt6CQwcd9IKUPzvsAmnRjNulJAg4l0YkYzDZoTpXk0lZWr2zLrEo1e8SRI3e6chn1cVjSCaiYAJNR5qFEaRlzyt/DQix+GrTcaFEYcf2DoVQFvIHgVFDJ4QLpwSjTMG2217mgIZY6C6VX14cnRY8L9/3yh6b3Px8+rbcx7doUV+v51neWXf+6W555jmYMf/PVfAbBx1HDj6n/1RReeUjtv/k6dCkPnzTZYvXSPXXYI666xRujWqTyPRjCCKh3Um5gJBqoCAkE1auvUFHUKDzz1XLhg5NUIo+sUzjrx6PDTwauEMnooqLok7gEQMDSMekTTk2mlEhKNCTgIZgJMnrXU8zggi/y0WYw4Y6itkVeWHXQijDSc3QIRWQmEeu9LEGPh1ZaDpHOiEf9juRizwhLknNsQINvG0iZQOKK3ETequ18JzqNqgHvbhy81p/clGsYs2TGjflLOXJve63XVwCiRV8zS54XhGVh5L7r4jnD+oceElSt6hMseuz/c/MK/kHOTCXYUqBxKwYVstNbAsMt2W4ehQwaF/n2WgxsX65iZeMhSNSqBg8gFFsEkmE2aNCmcc9bZYejgdcLRLMWMZM/JAbio7SLQ9Kqi8SSK8ysEy5B/hjMUvEjCSU9EE/Gj6igV74Xf4jQNdyy7FlrgvVFnbBhpQCzdvvnBpnpYUVwOB6wWdfjwTlkCEg40AmxUSEWtvfrnNGrD9Db8fUzaHXWyfICmBeBmr0iwerD9hb2iMkLRx1XgSobF1DlGMtSFGiE562FtiUxJozzV6PbGCEXU46IvNFV9zNHKqCsUaJyLXCPVRR3D1TfeE26++4mwxsCVw7mnHQcaqQRrS1fOOjFb7AZTPRBcGYBQi/mZMnNe079eHBMefer58Mln46ur6pq+6dmj66VbDNvx1ttuu23eoshkaX7/XwWwHChAtvzeUTetN2nSlN1gFBmC1IUD+vdZvuuggasVr9Zv+cYVlutZ2LVzh/ziIjhkYPPSAlkNneqMeXXhkwnfhjvueyjMnDkrrN6vdzj/5KPCuiv1CkVw35LVESVm8lFNUx4F2gAgiKR6rBGj7Tn73MIg+aeLWCJIJ0ptOCOphC61CWy5sjW8dFXC3WanPPPeHckjd2mlMgiGGVWAt8O2UnA14tdn6lDKwZol13PeuA42TRsXt5QZLWx/RO7GEn0bYNMXNwOw7BMNEzx2uIE9icz4r6eEo44+Kxy93fCwyYprhjdnwHfx1mvCZ3NnavqsH/QM4b5vCt0rO4Tlu/cIffssj9wSnUMHcLkFANnaGpSonr8gVM2pCt8CXOfNmRmqZlaF4XvsGI79zUHIYcHEHu19cQRRPE5OO+P6Mtxrii0JASQcafIkB8aEq/Qv5G9peJRws/xA5WCcM0/QVwBrqoGYoDuCbISnJIeBc8YkSOn5MwBr/fWg7/ThSVfTkerCzGTZXBiB2m+Rt1RB6bVGqu53m1Ef2I0GlraokangvrH3ifLFdbBqhftNZbip8mEbkCbJIDEJE/OMYP/Wwr/9dtTVuvrW+5umV83L2wjSyvbbbBl6oPps987l0us3scgn3OXm1dSGabPmNo6fNKXxA0QQvj/209pJMxZMayoqfgfE+vxOw3a4767995+QN3z44ijsM/O05N7+1wFsHNrRRx9dct999y0XampWx9KtOX/u/PXgx7pyaXFR37LiokoUaSvGyZpf0IgzEKVbq2vrGubVoUB3Y/70zp0rpi6YOWvAwN7du52HmOV1+8PpvXouiB4VbGk0EVESYEkn1IkZmiTRKr4x9F2GbLOGhCz3QyCOHIlxPySh3KlNATbbZpb27cQ3rsFEL7unlXYIVs4hJFUJSPriYNy666ArMS4bRODcb8K8uVUlWoQNVA1g+WO5ZsXLqy+aOgIs38CQpTxmuKYBxobjTrwg9G7sHA7aZpcwYca0cPYt14Rp8IPt3rlbmDFrVphYNQOlkuEdgDBbVjylaNihrBzpCuAoTiOY2BPltJdBa721V4Pv407hw/ffCf1694Z/7S6hHKF57Sda9s2BJMkFYHOeuBERShzMknb9lMwaupRPwDnPuGpaHwIF20uU2HZQa7YoesQt7s9IuWC05waynETabMzpz7AzqoFIpylARq1OAuy+DjaGOJIIrnYCmIRmcxLpUd9kuFNTA9gAUpWAOqVDUhyywDW2YYdyoqj1yUn8Z3mnJBSsOYzO3HSqXAsjNHX32JGhBsbqf4x+PVxyw50NUxfUfVJcXjF51pz5qyINaafKThVIvNeUXwqGqrFB2XHrF9TUNM6vqZ0HFdLEgpLyd8s7VLwCFPi4skenD04/ff1pw4f//f8cWBMaiW/+f/h99YirK/79zr/Lv/rqq16182tXgYavO0SQwm4VFZP79Vlx3NqDB0/dcMst53StrW369bHHHDv+449PXX9gv7KRKIbWB+5bRVAV5MNIZpn9nUMVhZFyCGpuiCBAythAvVUkWNNKRZBJDQzGYVoe0NRYokAJ36gpUKbQkOpSnQsAwcWXGR2EbgKh7CvZGNrBdl0U6ckhqrceiUX/YEVy6UNuDDIdLlA6Rx2Hl6gI/HERYE0frCyyKVdH0Cbkon0CfT2dw0s6hSf+9Va486pbwqm//m3o3lQcxnz4Xui18kqhR9ceiPb6Ntz40P3hya/HhhnkfrHh6rwsj5hg6NjocINCuaEzVOW/PnDv8KsDfxG6lJeGBfMQEYYOlqLQXgFqK7UfYG3mmnOdBgctW+F1+nxxAdYBNQVqP44IjgJRTr+DnYxiDuoO2imFEX/sOvUFb3mQWSQVA10iYPq5EVUArl5SO1rX7CGeqjMaGpj3w15Sk0WpSuupR/iXkY6YG8SwSq1EvSt7BDoyrVLKxSaN29UJw6AQVqYphG2/AAck1Xu1Naj6WtQZwQSV8BiYGI444fTG6XV5X2w3bNhB9z766CujRj3Y9aOP3u382mvP9501ffoatTULumKvN4Kh+rrHiit+vPLKfb8ZPHiTqqOOOmpu+tz/vneLS6v/fSNoo0ePP/54p+N/+5uTZk/+5jdbr79Wl9N/f3je8h1R/YC5D+gGlGwm21BMMuIaLKkPFGNO31nllDVASSiG79zYlVIS745tpS40CRcUCZGbRFyhqNMJFO/dMp16AZge1fSAuS8DSn7vTxeImjEwK+ZTvZBEdgmQbVNF1y/ebRuLYbWZs4QbyoGYop+qJngXIvcvsZI5YAkA2OD1cJWZPLU+XHzeyNAFjhu/3RGW3+LyUAuRLp8mLWQyenvS1+GYm68On6HwZQ0HobLMcKdDG0xf2bt7l7DVxuuGfffYKQwdtHpoRFYuJrQmN1uPTclSQwyjXJxXDheauTGKsgmv5+ClCqR6RPztN0Wrvz7PgBN9fG1qM5yw6VNN/I+T7CDrhiytVdbFy6gr18gmbLbnxZf6K7x1Tl7tx++zo+KVmYeLgzUDUeTqjRb80E3mNbaF35Gz5ZxkuF4lAPcDPg2McFA2ispRb9OzhF4/RfDsaUKUpVI7llTA/NwpjH5nXBhx2U2Nn307c/zqg9Y5bftdd/o71ISLowdaHHL4wa/9nwVYzuTtt9/e6S8nn3Ta7CmTDttuk0GdTjzioLyVuleg+gRSHDIOnkAlHVdGtyrPfGWMldgqYhGdGjA5TuGDmNyFuyAzjTkE75vOtqD/2BpndbJiJHToO48sJoRx+86NROIXsqabKQFYBlQ4Ahp4OtCS69FwLPbfnmv/xL9ja0lSGL/OOFi2xX1mQcVxo9N/ldwyy/5os+A6ppNsyO8Y3nzrvXDF+ZeEwZ37hp1/sk3o16efIucIsHNRnO6kUdeFJ957I6C0kqK7aLjoCfetLTcaEvbYAcavQQNDtwr4QtfOxzNjMhXMS9RFK/ig5SvrwRG/NaOPjztzS3Kt44StsV3JnBetcbytcrWcSuc4s0YwTWHiB2sTmmgn/TmJF0GCZ/H56oywUf3gOpDyEow1Ny67wEE7GbBzjiKGlgBrl6WDNgbWnsHfzefQysJnwN3pQXTh4JuMyzLa2MESt4PTGq8lvRSwaCECTii91MKg9cI7X4SLrrun4dVPJ8xfa931j9r/wP3vO/7445GG7X/n9T8NsFymk08+udt9t486Z9Y3E3+57QarlZ51wtGhZ0kTHN9hAYdYXkQujFZu6qfoU6fSkxLwk3ylTu+e7MVPapUAcDqXKd4JXyyBbSgn35RGBZCtfCddnn8ulTAvMpWFhNlkdxHUU7WFxDw65icbhGK7rEgag6Gpgy3eRrix84Lgm4qGBFGNzClC0ruDq/XZXtpQdOHycfIzez5BHMk5kATm3Q/GhhsuvS58/fmUsP7ag8KAVdYIXbp2Rz7funDf80+HFz74SLk+u8ABYctN1w0HDN8rbACvgjyE1RbBgEIXLreGSLQW+GlO+Iw0hDjdhikI5G5N7XDj0prtWTNOptxhBBczWgndcjjHtgBWRQz1+DRDliVud/WA00hyRjowkus3bwM/bOMzox+s4aeMmU4Fzs2ad4X0tpSAIhAbF6BuFkqLzXYjmDYHW+9UBE+qj/g+GlZ9riSTOY0kngqii+g1YLMbcZSHBvXrjSg8mC9bB4ubylVHgS70OKmGH1ZTWWV4G5VJfn/6RU2fTqmascEWmx+x+ZbbPAjONdVnNFuv/1///J8HWC7M1Vdfvdx5p5wwMm/BvN123HJo2UngZLtCz1fGUtbwrYX+3DPY+8kvB3gj2EhA2nAZkY4gE8nUEcbviVPabNO7SsG4htxrhB8OvuY25YiWrE62rXTJ5D6D/2QJdq7UfGBTOHSZ0B5pmGIchjA8VRckHKxTsiqTEoSjns52rB0c7vcYiZ69syoUcPTmpoLhasr0OeGlF14Pzz71Spj+7QzoW82VoABeHH1X7BbWGrxW2AzqgJXgRVBCYxmTdKOce/QfldXcp4pBDTbXcU1a227NSNkxJfJ7LQFWDSYgagBr+V8J7laR2KDZzql0Deyt/a2kNPrTpSABZIbjty5nXtYjlSXyNtW3jJdCgov4OBoz7cC2PsVQXVGrt21uZd4neh3kDJh/R7CNfc+OJ/q0Othnu+u0KFAXuJoBNpGIIsBmhkn1lYCVfcCB3wD9egHWeG4Nxoz6eq+8/0U44/Ibm8ZOmAZ9at9zt9puhxuvv/76VEHc2vL+f/rZjwJguTaXXXZOr6vPveT82qpZw3fYeO2yYw8/MG/5bhXIFbsAOkDGyTPDPt2yeDpHMdQ3NLkFbu+4mUjYEWAlFmVcqaRKyN1V5hLkqNaMUOKmsARrthd1afRV9RXKNZjZRshawm23CzWjzc4/ymwG33XxOWYlNiCzPJ0pFoincRDOFR2zAO6D4YbmRoMRhT6y8/FXDXyOGTlXO78eADs9NNQixBG3dirrECqgAugA15t8GKwaYVlmUm55G8ONjhbmJBcuDw/0T9VGOTwCoJL2tHw1F291eBCMsiDW7LZcVzr/0sXiHL2nJIwsIKXvkzZyADZypXZw5uqBffYzBi6Nzg/wrEdDouLwdUi6r74YYHqK34TrdgyOC5MZsXkB2OS1QP2EVqJetvkkJ3pnrocOXwfzSHZGRPAIQfXXUishVI/9IiMdjbUKJCgNr747Llx2072Nr4wdP6PHCiucssfw4XdefPHF/6e+qq2Q0xL76EcDsJyxg/beu8+Lo587u2rq1H232mCN0pN/f3hYrW+3UDvr29CBmIqkMkwzYxUAjWOy5NxRZI2Gj2j0MYpNIsESECXxZ9iWDLg2N7oYM+ScIh/loloES0VWZnaNQFVcVcZAFtmVyG1Ykwa4fPmmsnsiiLOVVC0Qgxhir23sKUdjfJpzRlkOOe5X/G6AM3iB8gtgo8Gnlbl8C5lSDvoGmQyx2UoY/cX/6DTOhB2YW7psUSlD7taUjpb716YmlpmxYjJMGNPqqxVKFoxkuU2CWPbmLFOnh+EDH1vzAy1ymM2f3ToHa+ujZePIk+fwIDYR3zjeRLCw6wm6ivjSjaaD9eM6e4BE0pIWKB1kep9Trw0pSt0m7ueCawRJV+Bn6COOM+egwvcm6dCLwFUD/iy2rHBmqggwjlqsKdezHkbiOiYFQsLr9z77Opx6zuWNH0+cPmPIZj/59ZZbb/3k/5JBqzW6/FEBLCcAmXR6XnjmX66c/e2knbfeZFDZKb87OK9fZVkoQ5RYEdOmJZmwjBQVieKJJdIJNN2X7VYHAnfTin8nBeF0XeRqBVEp8GkDRcOZG9six5pwsFlIIOhFByOL7omAmQCyg6wk3bR73nXLKO9dSrlqutzIiORgnuwuH424SH9lgTtDUUqGjnOpmFIADqoazFkB9NsSl9Wu6U+Zr5Phs3TtKqZejqInQ3n5PTwOIqeUJcyoYza3oJZqugyGqsPx3rhE9r0BQgKcGRYt+3krThs2ygwHm91IsWx3aii1FbVVteelAGu5jWN/xISqv8nVykRmC+Tg2vxQEMU5zTjAJv2PE5GZvCzA5hz66Ypi5qm395tId1l1iAgsPZjMfdA4WDu3U7/kKHnVQFopKC0RB8tCg0zI9M/XPw5nXnhZ07QFDRMGDlrrxFfHvHt3a4D0v/bZjw5guYD33ntv1z/+/o+nzZ8x8Rcbr7Fit5N+u1/eoBV6h1K4AhUx1DERSbkDuCGiJ2J2+Q3BWoiABFN9lcMrJTdG1YJ9YHo7bUCm/Us4CDNwqY1khVyPluBcDFN0wM5ukIwqIIMjujNRC2jfsH3zc02A19gu9U3KAwdUuosZYMfn5W4FivGsqZYPcKXIj3hXRAsQUKx0j4XBs6QHN3MMzYRPKzerRz3F6g16jDZuDkSqr1GnurCNmPgKt7IKibdAs4mJn8tibzPlj/B1zIBO9tlMWazZiiqCRCURTzh86YYrX3HrVaY9HZlRv5/xg43tJod4omN1PCTIZUkkcsVRb5CMwObR5iXhDDLDcPVQpCGnTfMIEAGkag4uv+cWNn21t61hYs0YRIK1boALXi3eMMXoPU++Fi6/47Gmb2ZVfb3q6quecfBhv7nzmGOOWerJrhdGIz/Udz9KgOXknnzUyd0ee/r+I77+/PPj+/fq0u2Ph+4Vdth0oxDmzg4V4LxUyoRZuPjjddXNPZ1E7dMmcIw7zLZP/Ne4LiNOezXbsMkKG0dmeUCdUxRRO8CKJYubI0MWwjkGEhg/k1RrlQrBXrkcrBzPIkuacL66O1qPcW/2YIiGCtuY1mr0cLA/0kPEquwQWJnz1XSyseCdxeRzfNH67FUNuFFlPPH2XWbWrwSo0mckW7kVqk1HnZnqNg4567pzmj5mq15Bjss5bs6vz4aPPM5oZhHwlqWGfK0T9y6BXqaTmbNWh0YOh+ozG0FYg/cnSqSrkEk0AAAgAElEQVRwQMxysvqcdJN7iBttapr9mOAfEVTtcI3rm+2f+VobnaVtJrKVjTeHjJkWEG0hrwfpTvAsdz3uGeQUgBRYj9DXBchsde1tfw+jHnq6ESVbPtp4s5+c8psdh/1zxx8JuGanLZdofiR/jRs3rvRXBw//1WvPv/GXPp1LK//06+F5v9hle4DsLBRUQwkb5p3Ff4VwPUo4p+gN4JtEkyg6zyV4A7wsVbYCsBlxV4aynHl3Yk+acL1e3AL4nKCWa+hyY1DkRLINUveZWP9dl+o7J8dTIKEKbKCoa22GFbn9TMVuiY4RGFkZV23Zzem/raBja/SW4sL3oMYsYLT23MwBwX4D5Hi0Jq+sHj1Z32arJIBN207U9cnQI1haqxbAEnX5fiDr2QbogmZvzqIDrTBkju5euEt6y1WXJIe9GyzbM3HGhTogi2RNNWHUmzmsdYDaQiJkVcBfUFwMbpWgzj4yQqsx1FE6KesSvq5qDJfc9Pdw6yPPNFZ0qXx7t732PPZvf/vb6Pb06X/pmnZS+//SkHPHwmq3b7/y3BYv/efFczoX5m140B7DCvfbadvQs2MxootgFVcFBfrEpmRnLIIcVm1L6B8zTsj/0ZwbM8xDdPyO050aHhKuty3lXyZBdux5vDQF2Ni+XZE60mdAXm9zl7u55d1v1q+Yhq55t+I92a2dgGpWNM1k5s8x0FDMb0PcjuNr3q9FXZ8z5szy2n3NuLwMd9jckMW/LTLJX4sA2Ogvm6gkqOZJuE4DqOaReCnApv1K2vGPkjn23AFZgE2MYXKDan7ULf4+FYh6M1JtZYefoSVeEhMA2WkJWmdkGAEZaiClXUDqyjyA61uffhOuv+expkdGv11f0qXyH5tussW5+/xinzHD/wuSryz+DH2/O370ABu30qYbrDv40w8/OTfULhi2/abr5R99yF5hjRV6hjykSitF3v58FGA0qzsBwsVtRehH3swBlud/kkFZSIV/MlyR3seNkf2d/TyzqAlGppyS7qLhKVm9lLvVV85/WCvOQfGZxPyce9omHuN2Y7CCPS+Kws70tLjZxu0v66Qk3OgClr3BwC2338mtGQDO4Q4XAsytHhYLUREIIpo9xwC2+bCyIM05FPuoi/Rvtk/6Suygz7x5TySlYUxJ48CbC7A5ulTvQkzO0gJgeYiLE06O5+Rd2yva+jcC2GjAI8AysMClr0gqpligOiACMD4BF8uwZerKa6kZQOXW2sKK8NSr74Yrb7q/6f2vJs3t2nfFG9dad/MLH3jg9h880fXizsPSun4ZwGZm9rHHHlvuV7866K8Lpk3fde1+PQouO/OEsGqvbqGwdqa4WWmbtN9SecmMVs04U206dydqFWCzyxlBiVuvpYXc3Iains/uM+yKEVy+maMozt+6IAvq/Mgcv3O5ydR40YJr5HPgcpUFwbZ8JONoZAzMUJQxkAairQNl6wAbHenb6mv7N0Pr3GvS3whU3j8BYQtvAXdQcwOR10dNupDDXWd8W31VbP40D9YXZ/5aDsHOvxzAjuG0aSRf5rZ4vehB/GX7pyVzpQ5jJljVQQ6aoc+q05edydHYSA7WuWaMk/XSaP6tgQteScfKMK26KdzxyL/DhdffFxY0hVlrrbfuBXvvd8Dl/2uhr4s7ycsAttmMvTB2bMeDd9j26OkTJv6ue1njcscfdnDejj9ZL3RDrm4SG0tQMyhB/pjOrYiXkFNixsrNhMIJ8KaA3Bz4ch+fbhJnABPLb1a6N/yUGS55RTCK/pe5z3FvSqobEh/W3Ce3FMu52dwfOMuxcR82UzVE5BBP2gqY5npO2HNb+JkuLuUugeujS1hOUwLYlmBlh4vp2XM430wEVfq568I5H5Gr9TGbpqaVbZcBTJ8g5To2ASa9Xv1oxjXrCE4+cy67lfnJ3puqkXSzXS0yjd4ibgR0n90kBywvxx5gheemko4IKimFvrUhXHf3w033Pfmfppq8wvfWXW+ji377uyMehkrgvzrT1RIgoUU2sQxgW5mivffeu2zcxx/uPuHzz/5cigKpu2+7cf4h++wc+i1PlUFVKEXkVzF+AkIAtVe47wBGdEGiuxKjkRCQbRSrl+lrk/fZZxKQRLTNwdU5noQzTRULvD0WLEz2hpq3CgStScZ0DM9+0XyTtwRYNhgTMZsTeWKwyhiusjyiAWwGEDL6To0y9s25wVY7qo2eMa4skoQTbGhxZQsRvq22cgaRO0/pLennue1m1i0BuTT7mBmQMg9w0b61zma528QjwakoOZASmtJs53DGyVMWc1dLRRDJJvICptyQu50tG8apCrDIM4DEPdVILrkgvyI8+85n4Zq7HgmvfzRufnlljyfWXXfoWU888fAHoKf/mpys7SShpXLZYi7FUunDf2WjNH4hz+yAv1555UVTJny1/Sp9OxWe/sdjwiaDBkBlMDt0Ql5L1gjLq4M7H095EB0LBbLarQAWHKzLXQ6wQg57n7wiiIIboP+tcycWhtiKa1aG+8yJ1Erac4BtbUZdyddc72h41jpHJYClHhVfJyGnWQ61OTflz83hpvFZLMUTo8XSZ343sXZJEkwLA1qbet7WgJQ9iW5mxkWmQJger7wqeU5zTjUOppmKoHm/om63rQ0bP8+eFe2dJ3HZ7GOigKZ0xg/AQYtZwNhLEDiASgIMha5l6ZeO3cI1dzwUrrvnifDlrOqaNQdvcNXP99j74hEjTpjc3uf+GK5bBrCLWGUAbc+br7vhxKoZk3/Roai4x3G/3itvt603QdXbhlCO6K9C1hSCwp8cKOtKKUsd3X1yZjb1Isjxj3TMNWuzAV26SY1jTBhSby+xWBtKNeu9/d26waflQBd2nW1UM3IlImjkLI1NTZ7fupU/VwecPD1bHLKVqKwfetO17HvroN+WJ0NWzRBB0EZuOu/sfTKitbU+EdijOmYhBr2oJ06lFVt3PSvLBjenjtYORDHCZmDVf0DbRqbyJKetsu3m3ldDQxYqvtZBNTVuypxw+c33Nj32zJv11YVFX+2w694nn3LVyMcHL7fc/2xOge9Kl8sAth0zd+ONN3a85qordp80fsIRTQvmbLzl+mvm/2L3YXnrr9k/lDMJtDJyEVRZSpzRSdFyHKc35VxtUxCgUpFTnJ2rEPSpWYcMP9WEA1qmr3Z5a8sXI7xaG9jiLbdqQUWONYJ5FtS9uQQbcnQTdmhkAT8du3/e1hDasSbtuaQtUGzrXrPMRx6wGS/YBmsY4VhjY1JueQroSDLQM1Yw0YZkzqXcbjQD2AQwW9P3cOWTbqY9tlPanro4L6unRRKMrl/ea+SUbCxAHgEYshqLykMVovQe+/dz4fZHnm5674tJNd179nxw3fU3uuIBVCBYnOf9mK5dvB33Y5qZZmN99tlnCy89//yVPv/s4z9N/GrCPr07V3Tea+ctwj47DQv9e1eG2jnTUVK4Gqn3SPzRAJYgpINhdrpTTsk4SXeLIqE7wLqFI+lJluNMXbQyHdW+WoiaQJxyuvkWzemmHGymE+kDI9h6m7FP6TNs/M29AdpDRovu26JbaQ/ANr9G+V0X8creQzNUohKJBiGOOke6MBc+e7UBfq3oZu05ZljLHqZ2UEXQTg8ya3/R/c8ZHpkCuQvYoa9cD+R0oe5qQpWKefWgJ+Rv/XTi9HDVTbcHVG9tWhDyJg7ZeOMRffqs8MioUaOmoj+Lh+iLmuD/oe+XAexiLiaAtmLkBRfs8vxzz4zIr6lbcbP1BpYcc/DwvPVXXzFUoOIpjWD0mc3JmRoNXC24ThK0GRMYQ5RuIjcwiNBTW0FWvWD5DuJrYcvoHHMzty3euUgQi9FY3OLRzSgarvx+i6u3frTeXlR/NOvrwjithYnHi7Ve7Sfv1D5FMHQolJhsbSSqmWZ9Y0UhU6MY6KVPTCUUw9UIlry+pf2nNT9Y3RY5YB932j45Zu9n0r7dkf7EodhdFv3lXtKJZOJB2bFhnYlUCxSh2isStdQXhX8892q45vb7mz77du6CLt17jh6+7/5njbxi5EuLtRQ/0ovbT4E/0glqa9gnnXTSqvffeedR0yZO3KtnRWGf3X+2ed7Pt98iDFhheagNkNcUeWbJyUo3yyKEAkRz9JGulXYxZcYygGIOWtvLZijJd/1k1u8S5jPfMcZt5ICsQCEuZ5bjiZ/lRnvZuCJ4ZO/NjjhywymUZ93bozgaMYdVEVp7maohbn4PqODfSwxIF0Wc0ce4tfmxubKumN7U/jD3+vjK+AX4R9aWDHgYXMswkWZMXZI7gODakuEzXj/3ZVBpRkatkBLgcO0zTaTnm1pQ2KoMrKQpfsT7zX1QobdcCx7nkd6YXBxpJlmSh14wNY2gQ9TLmo3k2GM+Gh/ufOiJptFvfdhQl186tmffvncP23mfGy+6aMQyQ9aiSC6HStp58bLLcmfghBNO6DjmlVd+8vnHHx07b8b0LQeu2Kto5223zttnhy1Dr1L4wcKNq6iIdauQ00C6WQAn/ub+RQVi1KMqssQxTBXo/pfUg9lGSh280/3oAMYwVIlymf4sQkizqgCtgWzkzlqetan/asqN2Tt7WDMNgeseF0IlOfpb4/gW+7U4LEFbzS/kuUnpdo4ze39O6G+akD2mA1xUtxK9OnLgZpI/LnT4KcCmB4NiwyKH7aBsAGxBMFZHzisUC1wNYJkbo4El0eHtQl0x66ERahtQxicfpXwbkf1qXh2qoBV3Dqg0EO56+J/hidFjmqbOrpq1wsor3b/qav2v/f0fT/5gq622ql7sNfsR37AouvgRT037hz5hwoSyA3bdYf+x7394Sn1dY78thq6a/5sD98rbZMjgUDd3ZqgoBmE31qBOEaCpBlVtvaw2S3IjBSrypoLoEw6PMd4xuxb7YHJgDB4TuGGH5UPh2cIjYSFdVtbOBBFz+aVc0T5LEpEvi4Ca6nCVmSEWvotqA8nLC38tUi3R2u2tGNYW9RybNAcevbe+LVwv63kkvPEW+mqXEvTLh2pTsPBxp+2Ij2w3wJpow/Yj15tZtxwdL6+xdeMTGqA/5V/K+SJ7AEHdJKNGuAPmyzuAxgJcgDpZ8+oQkYW/q6obw79fejP89Za/N42bMq+utEP5p3vvf8DxP99vv5cArD/6oIF20Vyzi5YB7HeZtVbuQY7Z4gduv2WdN1576chZs6u36lRW0O9nmw7N2327LfPWW22l0CHUQHUALhZli4WgEkfJuZoPrSdMdREuNXjZo9JIrKiTU2nxFkJl24PJBdi4IVtb/vSzRPBt67Lmny/SvtJ+ckvxI3NP+2/3iXBAArC0x+Clmc64jmXvsYTkEaQdVHnWtYt+sqqGxQVYTioBNj4p6gsy0kzGsNWA8OY6lOrh/LEqbyHBlSoDcbYWbdgIgGXtDv7UF5SESfPzwotjPggP/eNfTS+98XFjQXn5uz2XX+7vxxx7/J2H/u5349s1xGUXtToD7aOPZZPX7hm44ooRnW677eENvv7qm4NnT5u6x6q9Kjtstd7a4cA9dgyr9ukeSgC0BawNXw+PAxT5QyUqBRmY/tLEeJVJUWIZY2DMwEuHdqsmavGX34ODjaPJiL0tBkhxk7xW3M8ZjklGbIf97H2WJ7cN/9dWZrAt0GvL62DR/HHLhyTCdTvVEW0DrHOIzThhE9dzdAkOhry+5ec5qp9FUhXXOQuwdvCmqTDtADHPB18RLA68sw1gAaqF0skaB9xItyuopeYBbwuRP2BOdV14ecyHYdQjz4Y3P/yiaX513eT+qw24qefy3e/bfpeff/RjSYq9yGX4HhcsA9jvMXkLu/Wll14qu/m2mzd75O67L5k/s2qNXhXFRfsg1+yBe+8S+nSvQInqOSEsmIWAwzpUAOA2KbaNSZ0ZdLUN+BFD6PuUmfOVPT/LJbYfyzJdbeumZp+7OKyN61RiH2VJxsDeYISlqpcOObVlwW/f0n2nSfKms5MdwTImQs8+PfGGzYBqBNgE4rWYKrfdvo7bVfGx5Dz1Zzavr7VlAMuinX4ke17eNA8CKkmAs61tQqQhDFiNpZ3C6++jtPodd4dnXv4wzK5trOndd6XHDjzkV2f/5S+nj1mc7i27duEzsFhrvWwyF38GbrvuuuUvvfzyPb+eOHHf+bNnDwEXW7b7sC3zfrbpkLB6755SGyBtMQoDGnqaszciwwpo3SXnQV6WWfa5OQEWcPo2IDYvguyrffrN1pbc28w2lgCsPY4v+Uvq/0wYb9YFEhzS4r7a1+fFbdWxycfQQl25kOZyGd0InFGWiIdNc860/f1ryx2rrRbi4UV9vXkEyMzlOmXjcBk1KFdUFBq0mBVzNcsDt1rLQmmo8FubVxamLagLb330RXji+ZfD0y+91jC9qm56accOb22++XbXHHn04f/ZdtttZ7d/JMuubM8MLAPY9szS97yG+tkHH3yw/xtvvLHX3BnTd6ibP2fdAX2WK//ZhoPDdptvHNZaZaVQQj0ZDGGF+UxijCQyyEHLvylxS9fKjHL5JZ71mB+25KS+O1i1k6s1iG0B7Mn0eNmbxZmu5n3O/t1evWl7n9eeIAtLkN0655qynotUNrfZpe8GsMRTd/XTjiXAul6W6qTaahhO4V5F7tjTDeLIRqnsDqE+vzRMm1sX3vjw8/Ak/FlfGPNe05TZc+dV9uj5dKduXR7eZuft/z3ynJET2juHy65bvBlYBrCLN1/f6+rrrruu6LXXXuv9zYQvdntl9IvHF9TWr7BcZZf8LTYcEn6x5/ZhjVVXDI0L5oirzW+YB84WnGw9wJblrClewtJbR04W4h7zdlEv2/5X1C8sSmTOfh/9R9OnRN4t5pdNv6GKYFFtN+8tWa/0s+bEuHg619ZIOdNCRndqGNU66ecK8Jn7kyTqub1qr8tVeggtju7cOWfp3Qmy2f4w6TWLDEKPT68AvG+kS0pJmTJdNRXTrFoUnnr+9XDnA4+HMZ9MCHNrqms6du363GZbbHX99Fnjnj788BPn/hirDLR/z3z/K5cB7Pefw+/UwiOPPLLi+Wefu9fYDz7cr6lm/iody/I7b73penk7b7NF3noD+4dKYGp5fj3cu1zsI8dSCB0aWCCWQ4bnl/LStu8VRVyL5Gkb0pw74i/zUuebZqZy2+QWXpn79Fi4sX19sqtatT0pyqhlK20BblufZxNdtzwi2gDY5jrmeGOSOyL3ablZedsx8mRe23Gt9DHucRLXgn/L5dUMouRU63Gw0SOgCOA6s7o+fLsgLzz3ypvh0Sefbnp37Pg6FD2aUlHZbcymm215zSGHHfLSjjvuCAPAstcPMQPLAPaHmOU2nsH8Bk8++VzvRx+6e5s5M6duO2/W7J92Li3oOWSN1fO3GLJm3mbwPhjYr28ohtqAXgcBgKv0eNhORUCmgmbhq20PJQOw2RVfhBdB4hGQQyXWVmKAyzzUAHbxXq2qAQiwzZuR7jEns+qiH8T5oUN9jgdEs4TVzVoRN5i8mgVzJH4d6RVLG2BtzK5TdYbffF3x5IIyRF5BcijtGKbPqQ5jv/gSwPpWGD3mk6ZPxk2ozyss+bCsU8d/Lb9i38ePPvq4dw444ICZi560ZVcsyRlYBrBLcja/Y1vQ0RY8fuedHb+eOnXQ9BnfbvfF55//ojTk9+3TrXPh5kMH5W29ydCwwToDQ/dOxdC3Wa6DfGSVj+k7k4xXbT6/LYDlDa0YuPixGLUMYIpSUo45URVkKKhlPatFT0hLDpYtLx4Hu7BhS7p2gG2XN8JCLWJxHtMnZnJZLXqwyRXt23ZS6gBI692Pl9V/8xjSii8o/jPD1eTZC8ILr78XHn/25fD2p+MbZ8yaU1dQWvHWwNXXvLWivPSZQUOHfj1y5MjqZQlZFmN5luCl7VvpJfjAZU0tegZQ3rjfdVddtfsnY8ce0FRX279LYeiyzmp98neF98HmGwwOvbp0CsWN1cpFqyhzrKKKZMtP1oDQIs7T5VU9Jb0MJAxWKYLmqiMj4FnyktYUpOlnKgCZGQ65ucXRm8owzn5YNxKf25zitC4ay9Cnrmef4LpJWdf9rGC+Wf6nyyLPa2NPe24hw8khwSt1g11Bjw2OJJt2MDOTqetUMp9xEuJV3hnXsCQPJ0OtaTV/ZtPGMghCYSCJRiZezzHVIaNVNRKvILJaOvgGfDhnQW2YOL0qPPrUc01PPf9qGDdpTn1tXsG0wg4VH2z+060vOeyQY17ZY4+tZi2a0pZdsbRnYBnALu0Z/o7tU30AX9puD95zz0ZTp0zapXruvHVqq+cPXmH57kVD114jb8t1+ucNHrhS6LNcz9ChhFnnUfkWelrwNdiwqPipDcnoIxOJ6d3FMjMGu5aZIArdeUxIo2gGQCQjy3B9vhdbNBSK6NX8d4wmcqRUGbxm+JOM3+EsQ3EUfdkjhv0SeJAZT8+ivy/7bw711qB8gBNEjH+YPpL38lq6MNHQRlVFPgdMVzaoV/Qcglrsi1QZPA7sEztHTD/dlqEu8TFtAaomvtsc0dKfzpHyrML4JC6akWDsCTNpYTCsylqAkGmOs4nuVewB55y6drQB86atVGllmNtUHqbPrQ7jJkwOYz74JLzwxvtNH4/7qnHqrLkzi8s7vVVUVvTOGmusdf++++479ogjjljmavUd99zSuG0ZwC6NWV3CbTKpzNujR/eZtWDBetMmT9pmxrSpO5UXF3bt3b1L4eqr9s3bbP3BYeMhg0KfHp1DeQG4Wpg18qCzpRGsCJvY4AiGECIRQKeQrj1IPiMgZUkQAQtRjZFlxt9Kt+gRQM5EGojkUExz8iFaGNum3P3RMBST00QciqgG/aF9RCCkiy8s4bidumVrxThNHRb4IWZqCIQy51AFjeIK7RpdS9Wp2qY7m3/BBCieJtCykPEfrzlmjDD+biuMNY6z+XgdVNXPlLNWVQACKzpSwIQAsbwFRX092a5toNWfA4dXiMobImyVB0Ud9MCFpWWhan51+GjcxPDSW++Hl197O3zxzezGb2fPqc8rKvyqa6/l7+pY2e2Vysreb++//x4zDjnkkGVJWJbwvlsSzf0/9q4CQKqy7T7TvZ0ssNTSvXQjDYICgnQYoAgIqKBgICgqCCgtnygGISgiIAIKSHd37AK7y3bHzE7/53lnB8FfBBSVuNdvvhlmbr3PvXvuec9TEsDeDSv+i/tgZntg587S369b/9iZs2eeLMjNKaN2u/UhJqWmRcNa1K5FfapeNlJWLNAXBcBtYKooRQe2pGTnDVfcZ9BFNIJgWkUFon/LFWAw8sRb3lC/VIzPA73XUkmvsT4PwHmA7XdOLu/d9Vu9vSLQZPAucmT9hkseABeUzst2+f032cHJIMynh+N4ki/4lDxQ7H0JmYK356+4oIkbGXJigB7noKcGhAfWrz0txHl798FAfP1JedbziiqevGUvnvJ2HDBXZB9R29eTbyXj9Dzo5E7Ynl8uNMlUoGKVAtN9K6b4KjVUdqUG2VU4KzlSTZRackAOMOMUYxOS6fDxU+5ftu4CY73osthl3LEl32TSHKhRt86CZ14Ys6dbt24Z/+JtJx3qL1pAAti/aLh7YbMlS5b4o6J86RPHjrQuzM2v63Y6K6jc1tIlQv111StFyaqVLy0rXzpSFlk8jEJ9tGRCWTo5QMBpQ2FwkQHkUVE98MFl8IrCuBh7xTS6yKN+7S7xVpsqAluBU0Wcl9njdQB7bdYsDHXjbeadkvNEWDBnZpK8rZuL3hSti0QKzmjDXB8kzy7YrUcV9UgADLIiNdcLjiKCH+vw9FskYXAmHFJEXSh8wiNhti4qkHnB87pz8qaYMjSC8V6D1+tPm6WWon9fe27cMK4iml30cHBh2s8yi5AGGHhFe298RgsWB2quujFbgKhD+TYn9NRcsNM0Ono6lo6diXWdvXTFnZ5dUICwqzMqlfJ0YJD/9o4dWm9r07lHart27aS+V/fCH99tnoMEsLdpqHt5NRGFsH696diB3ZEWi7UK/pBrpSQnt5C5bBX9TUZt8bBgedWyofIaUSWoSqXyVDw8nExaFam4nxizXEgBagYn6LjMujxqIQMKGGARiHgykK5jdn9Ud6CIGXqCqX5zgF0jfDdgrZedelJ+BZ4KB5Vna6G/FjFPMeXGv0U9BgGSDMZFDFRUo/GyTwZIPEAYrwXb5qw4LnaCbQUgc7aTh3H+BvLeh4ugvGjqh+7A14DT+/Dxjh0gfY1dFzkNvQkM4iyKCltj53KwVVGOEt4pBm01GCtnQ3MLliyAauylOIDpWbwuUEx8his1M8eVkWu2qg2GA/7+gdtkCvVpg3/w4S5d2nFxazOab95u0PO9fKs+dOcmAewDesnBbA27dh2I3LZta9/LsTE9XDZLcUyWFWCxirKRQYra1StTk3rRVDUqkkL8jUhqABAga8wttFsPG5Qz6ompPOugHrDxTMu9zq0i43mwSVTF96qnXpASoPwHd5l30i7wsQhIBXgxmF6bvjOQepm0DEkXCKcv8im5hCbhwVbBgoFe3PGBwczBzj3uFiFH6jEql3nOmbPhRP6bIL2csMHHYtmAj8v7ZeCGwPlbBbEiLdgD5QzU3lHdiHVu4aTjBxIEGRRU4XKAhdAy1HoTCqxrqQDB/1eTUujQsaO099gZOn4+hmKupLv5cQaObtPplGcrVqm0oEv37ls6l60cV7VnT/wkLQ+CBSSAfRCu4i3GMG/ePP+1a9eWOnPqTPOU5MQW4KVhbqe7mJbsgSGBBk3VqNKyGpUrUrmS4fKI0GAK8DWSSS8nncJOBq3aE0bF4CZkBLw46oA7NIj/GLwAOHCWiSmw8KJjHUyBxXKtlB7LDrwjT3iS2JBrl0Kf5HUd2IUSxZ+d+MDsz4lgTy4M7bA5SI1UYQHuDkgbYNwuUFkXnhYOlgK4JB8zWgc/BJh9crYbKkdx1qgS3+GhIQrleFEeg7dDenDBGShAGhCnAuIqwWyhRoB18rkzsHOEAsYDZw/1hrAAACAASURBVBU7/8Qiusby4onMkKlgG2zr4hRmrMZ6aj6KV6fnFVBKdi5dScoAmMa6T51D4P/leHdBgbPQrVKnI2IjBc6v+BKlI7c0bdLs10fat0/s2rWrFFb1AP4tSgD7AF7UPxsS6iHo1679Jejc8YMVCs15VfHHHumwWasU5uVV1mkV/r4mozo4OJCKB/nK0S1XVgaZZBFhoRQeGkQB/j4AXaRkikgEoBHAy+Mo4zx4ONLwGxemFo4kMQfnOrcMsgyWHlByA9BEzzEGPOZvAFUrwNGp0VNCbgHFwMGDrhDk7+MjQtD8jTrSsWxh5bhfVm050gCOI7xkAFhulc4AykluLhfYoxrtpXHIxNw8iktJIbPZTMX8g6lscBiF6FAsx2oGXvJeCglkUwSWydDcD3yzSKNl8uhh0SyWcN0HZqbMSt3s7ecYWZ76A3jNhTZKy8mnpLRMSkhKotgrV+l8XJo7JSvLnZGV5UrPNdvscuVVo6/xFFyL53QGzdXAwLATDRo0ON+sWbPc06dPS1P/B/zvTwLYB/wC/9nwWLsFu1VZU1P1/sWKRRTazOGp6ZkNU5JTWuVkZlXRKWRarUql1oBB6rVKeYlwf3m50iWoXGQElS1VnEpEhBIQmYwGPenhNXcW5IrapExiBTl0evpDicLd+CxYKACYMVgGgALBBMa6yKEz0o9njtOUpSso0W4FY4VWanFTsEFHXHFsQIf2VFKpg3OO9UwOa/JAIB9LAfB12x2k1RvJjGPuOH+WvtmxmfZcjKd0sGyFHtw1Q05tEDM8vvdAKgfgVtvNYNwcbwqwxv4cMmTIuTVFwQtwPeGpIFcB+DnUCqFTeHQQsJKS0jMo9vJVuhSXiPfLdPFKHKXkmSmnwOG02u0uOxYMKjMgwG9XcHD4lrDwsLMISb6ampOTXqZMGUuPHj2cUnGVh+sPTgLYh+t639ZoUVZRv/PIEdPhHft9Dx04WDsxObGRvbCgit1e6AdsMyK+1lerdOl9fbTawIAAeXhYiCw0yF9WKSKcggC4wSFBMl8fI+m0GgCzmvQaLeJBPeGgnNDgAUYirQNAqlLSqdxE6jlrCmVUVJNf3YqC7crzrZQfm0y5pzKpFOSCZ+p3oBbRjcCA5ZRbUODJfsL+dABCncFAybmZ9PUvP9LGmONkjvQjU9VIUoSaSA05IThfQbFrdlHP8g3olc69KASOLLIUIIDNQVZM/9H/V/SlMkNXsIDhpqSlU0ZWDt6z3AkpaZSQmEJxicnuzJw8V47ZaUf6ah5khGw43/KscndKYHDggaiyUbuq1ap2oWGthnklS5bMQQ+ros6Dt2VyaaUH1AISwD6gF/ZuDgtTevnUzz4zHP1ljz429kTo5csXS1sLrJGgkoFAOgNQL0jmcpa2W62lAGh+er1SadTrFb4mk8LXxyRHJIPb16iXB/j5yEwmE/maDORrMJKfykR6Hz1tOruLFsZsI/8nq1NaMDNfG/lg2q63aUkLZdJ9LpPyd8WRnxaqsR6TezBLMX2HKqzBS4840rT0NHKEGSm0bimisgGUorWRWWcBM7VQaL6ODOdtlLc1jl5s15vs8QghRRB/rjkPGVK5lJyd786APGG22tzZ2TmuAnOB02yx4xDyNLVGmyBTKOPwcEh1uGUFkEEyFGr92XIVy8WWLx+d3rlzC3Pnzp0tQleQFskCv7OABLDSLfGXLICwIXliYqICHXXlsbGx6oyMDGNgYGAwJAA/t92uhTMswGK1VLQU5FewFZgjHQ5HOBDIF84dlVoJmMLLpFbJnQqFIltdIFN3CiN1uxKUqM8ROm2A3ET2FCsFq0IppNCHTq7eRopAA4oylARLDkaGGqb00EUtNisVpGXQJRQ7CY4qSaVrRVGyIosyVXlk8beRQ+8kQ46aQhINlLT8PNEZJDzlI6fNgTwqlwuV/ty5So061WA0Juh1xvMGvfGMTKlMUqlU+XK5M8uWY04LNpnyi1erZm3YsKHT39/fJU3z/9It81BuJAHsQ3nZ/91BI/tMm3T+vDE2Lk0XfzVeG5MQZ8zLSyuZnplSx2yn6FRXVnTwgFLBjmiS5RvMkEaR4RSTS+5tyeS2ITLABqnBLqeIxxuQrGQA1Q6KopIA2SxrNl1wplBqcgol7DpD+RtOkTbUjyyKXJIVd5NP6/KU448IAfjiymYGUfKXp92R+UEHKoVFLQkLLXGoZGSZlPBS4WawakunTp1yIV+waCwtkgXumgUkgL1rppR2dKcWWOFeoTD8Ghw89M1npxU2kfdRNzbKc2TQRtUm0kEeUMdkkTYdYHu5gCxJuRTSI5qUFUOoUbEqVMYnmAodZrpgS6WYmMuUcvAKJX6zmyLqVydHKQVZQ8xkCbQjyBRzdwBsJAA2+5tY56j2Tw94c8TEpXd6rtL6kgX+igUkgP0rVpO2uWsW+OWXVYFDJr8yJ7eurKeyoY/crHZRnlJFaqWJSuYqyZSlprwzGXT1yAUK7VaLXJV8qXxoaaoYXIIUiECIy0yl5CspdGnveUrbcpjKd2xG9tJKSg3MJrMyB0XGLEieUFE5SySlfX3OPbxl32GTx0xecNcGIO1IssCfWEACWOn2+K8sIEOVMOP5i7Fjf9m3aZS2bymjvKGOzKpMcqD1CaWiSM2BRLJfyCd5HgL+rdBRH69GjipG0hp9Kdw3CP3LHPD+u0if5qRzq3eR+dQVIhMC/yPgfqvtRz5VwsiCUCwl9NqgRB9K/99pUsbYM555cvCLNrJ9O3v2bHBbaZEs8M9ZQALYf8620p5vYoFZs2Zpfli1qmlqfPyo2LjLHVWhGlleYw2F96xIWboMVOpHlGu6lRRHcihcFkKlTVF0cvtpylaayVQ/kkx+/qhWhaQGhHjZUZnKfC6JMvZcoPLVq5ChpIliC2Io15hNmprFyKlDAkGhi0ISDJSz9BypY+1kySzMDI8q91mDJs0XfLFwYYx0oSQL/FMWkAD2n7KstN8/tACC7RUXYmP7xZw99arGai3fq2dLeUiVCJq6eSWF9Y+m9EAzmeW5ZEBwf3CBD/mnmujyr7GUcz6LDMF+VKBAvYR0OMKCkCurQwNIu40MSj1ZruaTyqGk0FYVSVndj/L02ZSnQUKBSkZ+Fj3pjiOj64KTnmvdkZZ9scq97dBli0zlv7d/rwEvz14w44h0uSQL/BMWkAD2n7CqtM+bWqB1y9Z9duzcPDcwwO37+vCO1K9bJ1lavovajH2DzIhhVdcLJ5s8jfzsCtLFa+jc+nNkPptKgXUiKbpdA3LkZ9EehGyVb1WVzMX0SHtQImYWJQDP59CxL3aRTK+hwJZlKaRhSco1ISEBKbWlHSUo7vu91K96bRrdqxUVZGXTBzNX0tLvjrtc7sAzzRs1e3bdNqwgxbJKd+5dtoAEsHfZoNLu/tgCvTv3Djp1+sigi5fOTq5ePUj76riu1LJ+KVRecdO5SxYaMGEWXUTGVomWNcjoq6C82CRK3htPhamFZCxXgsrULkvJyfHI8nKRD1Jo01FxoDTWNWtQajHLRZnbYinxlxhRGQt4S4qK/lSsTinSInaWzhfQlU2HaXD75vTWqE5osZOPpAIZLVi0nb5euc+VkSM7FVYictLcBXNXSxlY0h18Ny0gAezdtKa0rz+0wIgRI4J/+Oabl/Nz059uUDss8LVxj1GlioFY14UUVzm9PmU5bd5ykarXqkCp6JKalJwnMrTs5lxyFdNRlaZ16cLO45QZl0mk11OVtnXoSvxZiqpRlnJQVyDp0EVSJCLxCrVW3YVcEgv1D9CnzKp1klXjps716lHS8UuUeiWNRg5pQc881YQUymQUvDbSmo3naea8Xa7zcbnxEaXKTvrf3LlLAbJS+xXpXr4rFpAA9q6YUdrJzSyAJAPjC0OHToy7eOHZLu3Lmia93lsWCmxVgIk65aE0ceZ3NOez7dS4RiC9O/E1mrlgFW3dE4MqASqyIyOrXOeaZEXZxLPf7CNFgZoMcHCVa1CSEuJPU266jexWN2lRW8Ck8UXnVbuonmXJLSQfo5E0KHuoUpjphyWTKSU+gV4b/znlZ1jo9fGdqGfvcijMnY1KXr60fUcBTXj3O5QUzMwtWar4m+t+WL+gatWqUk1W6bb+2xaQAPZvm1Dawc0sMGjQKL+9236ckJhwccSjHcpo3nqtKxozoi8Vqvw7rEb6dsNZGjdxCZUu7U/T33mKoiqWpedGz6Udh5IQC4vSgL4FVLlzXdEH7Nzq/SgAoxBVvNyuJBryZAdKOH2ZFn99ANlbgZRhKyS7zkyqEBNFlCtNl7ddIF/ULfR3F9Da70dTWIQvfbV8P03/YAMF++vo/endqVZdH5QotKFQYSn6dU8KvfTWQkpMdSSXiarwWlRUxa9WrlwpZXZJt/ffsoAEsH/LfNLGN7NA3759fY7tOTD6alzMi80bR/i/8fqjFFUG1bNcqOjnDKEtv8TRKCRUKcEyJ43tTh07laWsAhuNev17+vVAAmUZZBTYJJwyLdkUYvCjAGMg+ZKOkk+eoeblfeidoU+SvEBJz0/4lDaeTUTdAQWF1A2hkNqlyQ9ZXjGrTlLatrNUCnrsmtXDKLSYAu1aAmnqu7/QNyt2UuPmUfT2209QieBC0jutYLNB9PPeFJrwzvfuuMSci3Wi6w/fsn37JukKSxb4OxaQAPbvWE/a9gYLtG3WrFG6Oaf+0DGjflqz/MceO3784aUm1YN8Pvqor6x4CcS2uvLIjlbViQkmGjV6JR04cZVGjWgIXbQj2hkkoRuAiUa+spZ+2neG5JVDqWyvaMpzWenKlr0U5jJRKIK3nIkxtHTec1QuyAfFs3X06/FUenbyQgpCimxo7VByquV06Ugcxa87TzoAsI+rgH765nmKKo0EBFTYzjYH0phXP6Oft8XRgIFN6PWXHiOjO0a0unEpQmkDQsLGT1zpTkyzX3qiX7/nMcDMrVu3dWjZuPmKz77+7Jx0ySUL3IkFJIC9E2tJ697UAl/Mnx/x/PPD9tlU7lBjcKAzP9WsqVnGlxZMe4YqV0L3AFk22sNwsewgmvj2WlrxzQlq3MhEMz4cQX6+aD+jKaCMbCONeulHWrfvFKmqBlLtIW2oUCMjTZ6drqzchX7W6fS/d/tSk0ZINEA3BQeyu5y6AJr86Tr68dg5iqxbjS6eS6S4PXFktOnhwkIhbUsG/fTlMKpRCUVj7LmInQ2kfcdzaMQrS+nKlXww2n7Uq0tpcliSkSFmpFybD3217BS9/f5qUmkN1kKHDcXALFo/n5AdM2dN6zlw4ECpXbb0d3DbFpAA9rZNJa34Zxbo3rXrwK0//fRpVOViyotXEF6V76ZejzWk9958kvTqWPTYMpNCE0Yrvj1O776ziiKLhdJH03pRxfImctkLyImSV/mWIBr+4graceIS5QdoKBKxrnKjiqxJqRSalUZPd6hHvTvVRGeDZDRmRIaWQo8uBoUUm2GnNz/eRIdjkik5zkVGdQD5qxFFkI/9FubQuiXDqUYU2twgE8wKp5hDWYK+/u4ETZm2HnqskhbMeJqqVfUhs4PTdEPo8iU9PT3wXbpyNZdKlQ0XfRfjrmReadygSY8N2zYfkO4EyQK3awEJYG/XUtJ6N7XApUuXtHVrV9vgb9I3nz5jCJ07f5RmfrgObWQM9Ey/R+j5Z5qTAkVczsZm0+DBH5MNXVYnvd6VHmuPgi2uLJIpdGjdIqP0bF8aOWYlHQILzUG6bIESjQnRuSAENV0XwQnWpLIvadwAVwPa01hw62LKL9PK0ODQQAmZvvTRpzvhyNpLJt8QMiJEKyc7EzUM8mjtspFUswJ3msnGv9EGRhlM6YUBNG7SMtr402nq1qE2vTauC/kiOyw22UUzp66mzT8dorCSvvTaxGcpPjmZXp/wtTmyeMk35i9aPEuKlZX+GG7XAhLA3q6lpPVuaoEXXnghcsGCuWfat6ymmznjefL3c9KKlVto9vQ1lINCLAP7NKT+g/vRhzMX0aq1h6lvj1r05ri25K9PQhgVese4jGjfokF3gQB6bsRSOnw+gTRBQZRXWEiF2RlUHpEHG1a8Qf66dMS6JoHt2lGHwAh2ilbe6HbodPtAPy1Hi5YdpzemrSD/8GKUkZsM5oziMZnptOqroVS/GsDYniGqdLmdKjIr/Oh8spz6D3yPbDlEE98aTA2b1KURo6bRftQ1KBGupjn/e50iosLQ2NBGj3Ue45K7ApY0b9Vq+JIlS6A1SItkgVtbQALYW9tIWuMWFujYsWPNn9av31M2wl/bv88j9NjjtSks3Ic2/LSP5s7+meKgnVaqGEWX4xIAvjKaO2sQ1awMvxYqZ5GVw019EI+qohxbBA0e/iXtPBVLOl8/tOx2kiMzj6oXV9La5a9QgAnds5xZcGShZqzTTSq5DhEJ3K0WoKmOpI8RTzvxo3XYnQbMFokKBYimtRTSD4ufpYY1tADYXFK60DwRWrBDp0TlLj9aBwY7acJq8vcPIp1eRzEX4qhho5L06vg+YLARdOpcCi1ZvoN+WLvbrdcGbKxVocaAn3b8lCbdFJIFbscCEsDejpWkdf7UAlOmTKn85vjxR9HAVWUyKKlmjTLUr39jatSkKR0+epk+mPolnTx5GQ0KCdJAe+r7ZG3kaV3FlN2CZohgli702kJX15S8YBo8ZgntjkmATqqAfICOsOkWqh6hoh9XvER+erS+QlyrWwmglaEnF9p9o/M2GKwW6bERNPurffT6DAZYtNnW4vcCdAXPsdPqT5+iFnV8ALDZ2AalELGtVYm4WTRkzMw20Dtv/khrfjqHKAYXdX+0Hr04ujv5BuCY63bRym9308lTyPpyud3hxct816XbgGc/+mgiOoVJi2SBW1tAAthb20ha408sgA60qr7du74adyX+7XpVSskU6JN1/HQs+QPk2neqTy+NH0tzFq2gWR8voZb1Qmj5Zy8g8yoJqapoSIjmhTKAqAqAZ4fTKikvhAa+vJQSXGhmGBwgCmqnnTlH4XIrrf36RcTCWgGsqJAlR1osPE9oGIt3BzkUKipUh9HHXxykWUu2U2j5UiQDmucn51De+Xha8dFgalbLAHDNxPYAWOi9dkUhWK4cvQ9NtHdnAY1+fSVdTsqhT+a+TJElg+mjmXNp7/YEUstd1KJpbTp+9hLFpRXGNGzRque6jesOSzeFZIHbsYAEsLdjJWmdm1qgXZN6NQ4fPPppMX9NndnTXiVfXx9a9f162rTxICVlZlFkxTIUmwbHlKyQ5r7fm1rUCiINyhFCTAUbVWHK7wKTdeI/cNrcYBowZjmdycpHlSwtMrZcZElMoyhfGa1fMoYCDPieCkTBF7kb9WDxHwRVJAlw3YFiNPOLI/T+/I1kCkMuLqIIbNkWsl3NpJVzBlLr+v7YJl2wV4S8khttYm1OaLkyf0QvhNO0uT/TrM+2UoXygaiBQJSemEe1yhWngU80oHZtGtGmX4/Rmx8udbgMwTP6Dhn0Bpo+Sqm00t/FLS0gAewtTSStcDMLREdHqyxJV6eYM1NGvP7S05qureuBIaJXANjl6QsptGLdr7QW3V7NTgf17F6b3ny5FQUqoYNiHRmYrgw1BGRo0Y2SWij7oqT4bADsi8tp37nLRBroCQBOR56VqkEi2LT0JQrQ56KTNkBWZsc2kAAAskBKcsqQVquLoBmfH6a3PlyNKAM1QqtQLxYhWYp8Cy2f24faNQsBrqZBkoBTDdu6XYB1bCeHNGF3+NDFZCX1fOo9upLgpLLFw6l7m2bUvXU0RfhxSVkX5aCm7OQ5y+n7rUfSKkY37LV9/5Yt0p0hWeBWFpAA9lYWkn6/qQVGPD2g3orPv1rboVnt4JlvvyTTWDIRa2qnAvTBsul0dOB8Oo2cMAdM0UGfL3yGGtVSk8ySRhqtBuCHaT7qDRBYJObuZJdrBMAOfmEZXYhLI7UJUQLQZ7NSwWBD3LTxq1EUZMpDSBcAVm4TmVeswHIHWgfCtZzaMDDQo/TuxwgPC/LDvn3JmW8lW0YKfTGvJ7VpGQIwziAV0mIhLgBgAeAAYTtkCLlCTVYUnvn6++M04a1V1LROLfoEbFyRfYV8UbDbgWeAQ+lHh86n0PCJM93JOc7twyeM7zVx4thk6faQLPBnFpAAVro//pIFMEVWfzF71hIfmb3rO2OHKFog0FRrQ7ts1kZVWnBFB320ZD0tWLaJej1Zjd54rRP56ZKhaYI9wrOvwBQdaIkZPhglPpoVBorPCqZnhn1NVy9nkVpjoEKw08ysdKpYgmgjNFh/A2JmZbmQBBDZxVN9FglcSoAtgFoTTvMXnaDJM34gjb8fydRGciGKwAJ54rNPHqe27SLAlnPQwtuGtXFcBmUnarmoAdRgqHYKIIurHPXsP4PiTl+lT94dR40qhwP7CxAC5iazDAkPMl+aPm8Zfb56SzZCwSZM+ajBJz17SgVh/tIN9JBsJAHsQ3Kh7/YwmzRs2P70vj3fPtGiruGt4X1QkAVgBz3UjfApF8KnzmRaaORb0ykhI5W++nIEVaqshDSAOFRIr0p2Tsnwf4A6B0DOjc8WuZ4SwWCfeW4xxcXlkVbnB9CTUU5GMpWLcKLk4HAK9snDMdAlFlN7t4xvXZ7uo+wha7nq4jRv0SF6b+ZPZAoJIzsA0WVGpEBaKi2Y04XadyiOVdNIxZEJTjBp1I4FOuMUoOGifqxD4Q8ALUlffHkAGWarqG2dSjTj1TGkQf0EhwwOOR3ah8sMdCEhnwa99I4rJd+6s3ytyk/t3n1I6ul1t2+uB2h/EsA+QBfz3xrK6IkTAz6fPm2x3mbrtHDSi/J20eVQ2QoOJB3CpXBHOVUm+uKnozRp+gJUyapFH7zXG6wWKfxwdCkBqHKHA0yX+7OoISmgCAuSDfIRB5ue7U/PvrCQYq6aSQ2ARYQr5aUnU2Sog1Z/NxZRBHmkcBYCF1Eiy82/QiqAXOBCTy63CgC7cDtawWwg35BiYKOIkwVwmlNTaO6MntSlYyT6d8VDgwW4unUIRFAB6NFUFnqwE0zaKjcAQAPo0mUHvTByPmXFp9HS996k6qXDcKwcsuOp4OaMM1UAzVyy2j3z89UFJStUfuXY6ZNSC/B/68a7D48jAex9eNH+61OOiop6NOnKpYWta1cMnzfxFfJ35ZAWYU8uhEzZMd0uVPnQ0In/o237T9GcmePpkcao4SpHggDAEK4tAJwDGqgbE3wO+gfYYpruVhgpOUNNzzw/g66kYiqPzgXYFeVCgy0ZpKBVKychSQHg6rbhhTYwYKJQRoUe6wQTdqGIzGdfbaPpH39HxoAQONocyAQzU15ODn38/mDURagFcM8AY0bVLDi24EETYK1EtS4mwqzJ2lEQMdPmR9MXLKWlX/xMY3u0pTEDe5BOAZkAx3WBnUMcplhkdg14ebI7JtO6a9nKb9u3a9cOEbfSIlng/1tAAljprrgjCwwaNEj788aN79syk4dPHz9S8XizOqSAc0uL2FQ39Fe3UkYHLsZRj5dmQkPVUo1q5cA87WCJqH4lB0Bhao+1ELbFUgEKtuAzfFlkw5Td4dbTvsOXKc8GZspBrvjVZXZzYhZ1bFsDuizAWAEGzFN8rsDCyIhpPsu4LpmGTp9NoUPHYkljMGJ7OxUCvG3oOlu/WkkqG27CQSyQExjMAaZ8KpA0FByqxcCJ/THwFpKWziWm0KWLCdShSjn68OVnqFSoFpIGAzEyyyAA58lNYLHradby9dZ2j3d74ttvv0V2g7RIFpAAVroH/qYFWrRvX+rQ9q3ra5UIqLjko3dlvtBEVZiqqzDNlrsQHoUMrM3HTtKYj7+hCyk5Ql+VA7aYcNoZ3IRPC9/h3yoGScS6quC0EuFW2JNThqwuOdbHPllvULgMYMfQWF3ZIloW0VVgsGDBcG7J8M4hW3wMNEnAXoHEAFpuHUM4JqO4HNsqbFZCTRjsHZwXx7fDQeZgZxvH07ISLMDWE/blwJHtKk5isFGbCpH00bjnKDIQx1fifPAdM1+rzI9+OZZAI6fMdxfIlFuXfbO8W5s2bVDRQFokC9xoAYnBSnfEHVmg6xNPPLpx1berhnVvoXpn+EBSmrNB7MBQMeXXwrmFRlho3WKktxevpQ8++5b8iwWjiyvXC8A0HgxRiXde4ArDC+8AQwZcN8DUYUfglVoNLbSANNiVAqFbZIPeihbeDlRkUarZIYaNZGjXDfbLC8fd8t6USoAzUmftYK1yJDEoVHawTewXmVsg1zgugFwOcASjZbDno3P0gAysmmULEcqAT6w6pKI0ostaQMunjKcONcuTvDATYWBwhCG11wUWK9cE0dlEBw2fNI/2nr9oGTtxYs33Jk48f0eGlFZ+KCwgAexDcZnv3iCjGzR4Pebg3rc/fmWQvE9LyAP2fIZHMEsE7cO77wAjdel86OU5y2jR2i1wDslJybTR4QmnUoI52uHUssuAeqwTANMU7PECNWXxgAFMZHlhHRm+k4OVctYWN0l0cZSCiD4AU+YNORoB6ClAD/sFtgI0mY6Ch6LXlhxsmgu7KOHYcqLOAGMoRwwgv0Hsi9krs2COKJAhPVcGQFbguLyOCp/nvfIs9WreGM4yC04fjFhrh+RQAFDWU1qhkca8t5B+2H3M0eiRZp22b5Hay9y9u+zB2ZMEsA/OtfxXRlK+cvnPC+JjBy6Y8LysVdVSpGMGCRboVCnhJALIAdDsciP1GTcN0+gYkmsNpERVLBnm8KwIFBK0zBB0e0UTQieHSQkwxDQf7FU4kTjyCuAntASmmm7+jr1Q3I5bkFURQeChr3ixrutdIFNwbO2179lLBi2CM8YEIIvQWzBXfFRyU0UzRIckJC6gmaLCrmYox28YD7ZT2Z30Yo92NG5AX9KyIwwSgUOWTzLBjOWUaTfQ5AUr8BDZ5Sxfpcpzp06d+vRfuQDSQe4rC0gAe19drv/+ZMtVKP1pQcKVp6a/PETWuUF10qFTgQws0gagjHLAMAAAIABJREFUdCLrSS7XUo5VQ+2emkBn0iwItzKREVPzQhS+zkekgTPITYHtI8kvujTacTM4QyJgLRRefNZAWV/1gCpnW0E8EBorXsxsmYVCimBVl8HSJdgsvsdnZs9yBSCSPWbsOsM+nNBynSqONOCUWDBUZqvQXwVxhoarzFdR3PYLZN55hdRZavJToK4s9Fc7OtQ6zTn0WIuaNH3scE5BEBEHLgWkBwi25kIXmdVB9NIHn9CyLUdclapVe/rEiROL//urI53BvWYBCWDvtStyj59Pg8b1nju+a/+sgZ2aq94f+wLJLVmi7KCoD4CpPVerOh2bRY8Ne5uyoMmqjSZM3S1o7YJQp3AZBXUKI210GOUFomQgwNXN24gEBWiqYIYcVSBqDMAlJSIFFGCPiAhg1sqqggBg/h/AlXVU8f8AUxlA3FO8EFovq7pY18H7VwJgeQFYiyAGUYGLIVhJJqcPqZPclIJShYX7UkieJSODMRTDkJElJ4miq5WguW+PoCg/NakKAbKIgGApxIYxnojPoTFT5tCBmITCR9q2bbVp06bd9/ilk07vP7CABLD/gdHv50O26tSqzIEtO5b7yOXRo5/qL+/Wtin5GcBAHXlwJMlIrfahdZsP0dB35lAupuFubukCYUBeVkv+rYqTqYE/pekLKF/FDiamnp55vxvJAwysgDBRZYCjCjjsCx4mfARIOgGeDLKsDAAlhdYqtvNEJXBtAq6U5Xn3bC/WF+FckChExIAnakCICiI2TEZ+3BwxCY6t7Rcpbwc+ZGvAylnWsFCx4j40f+ooqhioJ1+ArlyJCAW1AYkQmTTv69X03S+7HEofnw2jX3qp36uvvipFEdzPN/Y/dO4SwP5Dhn1Qd9ujRw/FmRMnHrty4cqHWpW7dOs61al7x0ZUKao4qVUGsljltGjpD7Rg7c9kRQIBa5eysmoKbFeBVHWCKEObhmk7Ax4HTTGDhZOKgdGJaAGGP7BOnsIjPYuhVGiiQgpAUReGXqagnGbLoCoTUgI7x7zOLZE4K+DWzVIAwsY42sCFGFauNsCOMpZlUTsbEWAIAcMDQAaQ9bHpSJetoJw9Vyn/x1hSJyvIAMeXzldLr43oT63r1CAtiHR6npm2Hz1Bqzb94j4Zc9XmVKp3jxg1ath777139kG93tK4/p4FJID9e/Z7KLfeunWrcvJb7zXas3vHZLXLWlYnc4Wa9IiM0miRMKCQpeUXUo4SSOYHACyjovA2VUhbLZRS9PnI8jIDTKFlIlVVBmbq4hgqLvqC9FVeFKwDMApyzCyA0CU0WI6f5bAsnuMzSAJkWRYQVNTDXxk0IcMKRxqvw+xXBnCVYTuXcMQxe+XtWOLF76zhshIBZxYXjNHYVBRswwNiy2VK3xBPyhQn6VDjQAetwV+ndmvAiHMtNneWzW6xKJVX9UbDtg6PdZ22dPHiCw/lTSAN+rYsIAHsbZlJWumPLICKWn5Lv/q8oTmnoCUoaWmXyxWoUKqMyVnp1ew+Tq28gZG0bYqTT2QAOg44ycwNCjmUHxTVzQgHtJNdm86DTXJ1LEFHGSA9CqvHmcVTfv4A5suluQGwXgbrIbEeRsr1Y70FtT1Iy46t3+Ju5awnCGUBIM7OMcGJPd8xG1bZ5eRfgKIuB3MBsnEku2BxB2r90zQqxSW3zJGNw8QDos+Gli37c5cOHS5i/CjNLS2SBW5uAQlgpbvj71pANmvWLPWWLVt0SUlJmqioqqbvNn67zO5bWCd4YCVy1jRSAapRORAeJVJlGTYV7IjiSAAGTF4gFwj91ePlF+tci8lijOX42CLA5dUZVYXaKtK3REaWAFbEwgqZwROPJd4FgPMitgeg8rYiDMwD1t6KXPzODRTVVhWFobNC4e4cuvrNYWvp4FIzShUv/klhYaElIiLC3Lp1a+vQoUM5VUxaJAvc0gISwN7SRNIKd2KBpUvXBg0Y1m2bsrymcuQzdSkhGCmuWoAr8M4Dp0wXIQmIuFRPggC4I77nRAQGXWarHimA3xku+Z3LIHocWIyb3oDYa4GxHlDlf4q8LIR7sV4A0OXUWs9GXCuhCGAF0HLSAgMtRxmwdODJLJNDQw41B1PgZT0dn73RGakN/WD8K+MnSqB6J3eBtK7XAhLASvfCXbXAqxMnlpo2c/KvylqGyOKDa1NiYDbZNS7OQBWAx159N3v4BQAywPL3nJmFZADBOhlkGVy5Z5dwa+GfAD9OQihKrxXxWoymQq8tSjQQP3u6HPB/Cq4Zi9AtO6IFRPeDoqgDD/vlpAV2hnH4Fyp7eRMbxNHl5FvgRxEp/nRy5iZXMZf/3LaNW49dvHgxUrmkRbLAnVlAAtg7s5e09i0s0KVXrzo/bv52nbJZYGh4jwqU6JOJ0Cb23LPmioB/TiBgOQDZVQJ2FQBdRBSgt6zwUAmZQMz7GfxYb/WwTpYIigKsoLdy5EFR2qw3k0skKHDRbxR34f2JotxIGvCGbQmpQHi4rkkDXAfBA+QM/wzYnnRag9mHIjOD6Nz8He7gbPWqsuXLDN61ZleedPElC9ypBSSAvVOLSev/qQWqN6rf69SZQwuV3YqbAjtEUKoxk1xqLgXIVBXgx/1emMUywPLdB8cUT+dFfy2RycUAyAyWq1cVgZ+IGPDorbyJA5EHgFjP9tcYLAMsogaERACAZeYKeiwcZN673LsP4URjecALsJ44WQ4ZY3arRYPDUvmhdGXhfjJech2qXrVap81rNqdIl16ywJ1aQALYO7WYtP5NLbBixQrFuLcmjLmSETNJ37+81tgkgDL1WSjuAk7KFVYAgEoE7LPeyhVXnAgZYFmAO8xyKqtYAJhQbEURFyc6ziI+wJOMwNlXKPyqcHCRGJQbREEWscBh5okC4BbeRdIDHwvygEca4PQC3m/R/3EkgSeU4DqAZZ9VUXgYwsLUFg2VsoRQ2lcnyLIvPb7v4z06Llrw1Unp0ksWuFMLSAB7pxaT1r+pBdavX68ZMHTg++m2tBG+z9VQaKL1lKvLQcIUOCl0VgZYFTz17ODiSAIGXQGwrLuKAi4eTz+KYJHdjtRUbidjRxwsgFXGHWgdyAhjBxVXzoJkoOBoBBSSYb1VKRxniAsAoDqxA2a3Mq4jW1QYxpOk4M3j8jjQPAzZI0WIF6f74qUsVFFJWxAVfBtDaRsu5Qzt+XTn+fM/3SFdeskCd2oBCWDv1GLS+je1wJdfTjOMHvv+3AxtxoCQkY1kjij02lKBwXLKLDoFcJlBTqdlV5JLsEw4t0SSgec25FYyMvbmo0C2AiUOjWinrUUcq4oLwTBiopuBFXUNxPSf41a5saHFQRrUkHXYHagXq6JCZIIV8FRfr6J8eyGqX/ExmK8yWxaaQhF7LarYJUC2KJoACQms2ipRWrGYNYBkm5Lp0jenCvs/2r/7V4u/Wi9deskCd2oBCWDv1GLS+je1wPvvj/OdPnvRwjSfvB6hIxvKrCWtZFGAwUJn9QIsF0zhKb5LACtAVkQOeBYR7A8JQFPopGAU1S44l0gUV0B6ZFmh/wzXgiEzCmZz40IH1lMBaBXsGOMKW8gcc6DSlUMPthyoICXKIbqLGSkHNVydcISxw0uEeXkCvwRbZjBncHULYGeQZUnCCkVCRiEWPzLtzqMLi4+4ujTu2nfN998vly69ZIE7tYAEsHdqMWn9m1pg0LBBYevXrv8iNdDcJmxkfVlBWAHqDphR6gVTdrBXZrCiwAtrsgBaGZipKC3oJZb4F0gq6ZH375Mvp8QfD5J7XxpxsS7itoIcdMASgA3AyAULRC+tIlLKBBmNDgRRDsarYSSFN6tMGQarAGZR70CAqxdgvYkKHLIFgMWLu9RyLQTG3UCLgYKPOOjs/w64m1doPmrb5q2zpEsvWeBOLSAB7J1aTFr/phZo16NduWP7j6xIDi+sFTGyAWX4ZABgUawF7a6535anmAtuOX5xSFVRaJZIBhCdCLgSC342OyjAqSP35SzSJNjJB7VaU3fHUN6ldHqs7aNLAvyDz9kcNhX0VcZMxcEjB9udvnImOrBeCZm2ki/lmArJt1JxyvdxU74e5V/AmFn3ZZC9lunFfNYbscAOMwGwVjwA7AiRdZLJaqBi51R0bu4ed92Q2rMP7Nv3onTpJQvcqQUkgL1Ti0nr39QC1RpGV4uPi1ltqSwrE/p8TUo2ZHnqBLj0cGqhv5boLsChUHBuidbZRdors1gAGzuclA5EEDCFZKkADFVlUVAkMqtSvj5G6YcT8ue8N7PpkCEvHPWexMGDB1VDRzz76rELJyYU611Fo28ajNCwXJGaCyUX79BpEVHAGV6eRAZPGUNeRLwt0+IiDVaG48tRQJw7LahRYSviipHi5h2kMo6wdavOnOte1dMATFokC9y2BSSAvW1TSSveygINH2nW6PjpwyuVDQzFTIMrUKo+x5Pt70IbbW5gKNq3svbJmVuYywsmy90MOMoAZQ0BcGpuHwNiyiFaMnxWOuDRLwiizE9PUs6RZMvMqbObDH9q6GHvucDZpazbpO7YY+ePvenbt6xG2xxgbER6LoeAccUuFP3mLDEuyO3i7DGvTCDScZnF3giwSqcZYWVOUtu1FJHoT1cBsAFJ6iM7d+5qWbZsWanm661uAun3GywgAax0Q9w1CzTp2Kr9voO7lgS2jwiQPxFBaQjR4oRUl9sIXAPAskog4k+56yA0WdZRBeYyl8T0HGxSCZDlJADuVCtD40KVW0sl8gIpY+EJKjienjfzw1lNhg189rj3pLe6tyrHt3x11MHThycZniyl0z8SRikGHLeoOSLa3IpoBRF5cK2e4bWy29gNH4eDuJBswAzWWYBEBgepHVoqnhJESZ8cJtfRnJQtm7dEN2rU6OpdM5a0o4fCAhLAPhSX+d8ZZJNOj/TYtX/74uI9y+tt7QIoXZcn6rS6iQEWgIqeXZ5aLpx0wGgryquIWFU3M1g0F1QwwEIPdbJnHyCrlRkoItuX0j85QfYzuZlzZ8xuNqjPoFPXABa1ad94540X95/YP1nVvYTO1LYYpZlyBXP2VOnCcRESJhofXmOwLBV40mZZIhCZY9yZlsEWAOsSDFZDocm+lPHlScrfnuRYtWJVlW7dukmtuf+dW+mBOYoEsA/MpfzvB9KkXfPBOw9v/6TU4Oqq/OYmylBz+j6DJ4ppc6IBnE2iugvXaBWZWwxwXLOVfV7QYF2IN4As4GKvPtcaQJIBA2x4po9gsM7zBWmzP5zfbHCfPtc6CEAiULRs33LE7sN73pV1Ddf7tS9J6aY8wWBlHGcrgJwzxzz9uoQGK5xdfHimz57YWyFVIExLhhbdXCNBjRY1gak+lPfNBcrdFO+cP2t+3eeff/7If29l6QzuJwtIAHs/Xa17/Fybt245etvJrR+Wfi5antNAR1mKPOAptE/WXLlFDDubhMOpKKJAwC9uQdHAALFZADgBsGCvcjjHXDYblFoDhaYbBcDKYgpTP546s8ngvoOvdRFggH2kQ+sXdh/aOcX5WJghoGMkpcPJ5alzAHmAwdzr3BIM1luxi4HeU4NAACxLBCKaAB1lwaR1OGf/DBMVrLpEOT9ecr45dny7SZOmbL7HL4F0eveYBSSAvccuyP18Os0eafbe9tjt40oMrSPLrqlEa2swQoYurmzFjiYGVqWHUXqLaAsSKxZ20LNEwOFSKOQCoFVg2q5iZ1O2PyXNOUzaq+7kD9+b2vipvk/FerfyMNhWz+85sut9Z8dgg3/nMmCwuSDIDKCeAjMCYBngvRLBtXAtD7ByEJd4x/GcSMfl89CC+RoyDOTckERZ3513P9Nv0IBPP/n86/v5+kjn/u9bQALYf9/mD+wRG7do+tWuhB39SgyvR+kVZei/ZQOUojALB/lzpSuAnFs4nDy1B9yiBCEWUcrQw2DlAFbWRAWLZYC1AWBzgihx9gEyJMkTXxs7rsFLL7wUfwPAtm393J4jOz9wdgw0BHUtjzCtHGyPNRhIGVRZgxW1Cq6LIuDfhAbLvRW4FLiHyTqdyOQCwGrQp0uXbSDXL6mUtewsdWv76PhVq9a898BePGlg/4gFJID9R8z68O0UTFIVXa/OhsPmo4+UGFGPUks5yIqOsihQKAqweBgsGhBi2s7sVZQfZGxlJ5gAw+sZLKevoogLirwowWCLZwdS/Mf7yC9Td3XkUy/UnTBhAvprexau4LXw84VDduzfMdXZzs8Y8kQlSjXlkENM+1nz5WpdHpD1yAMA+aLOCd5EA9E6RhT3RqqtYM4MsEgKK4BzbksmZX51iprUqDd/x/Y9I9GCpqiM18N3jaUR37kFJIC9c5tJW/yBBdLS0kyNmzTecV53pUbx4XUouTi0THSNVUAMdaIqFmuhciiqToWnPbdcNB4sYq8sCrAGyxIBdFDwV6GPcnNDIRFkBdDlmXsotMA37tlnRtad+Morqd5TAEDL23du//S2PdumO1rqTcFPVqU0HyQaMMByyALYskw42IqcXQz03iaKfCaiL5gnioCPy1W6lABYJcBdU2gi5Y4cyvz8BFUrVf6bH9dsGlyiRAlO3JUWyQK3ZQEJYG/LTNJKt7JAcnJySHR07R1Xi2WXLz68NiWFFCASC558OxiqirOnOFqAAZYjCsBhvQDLKi0YrEsG7RMgK+eU1aIiLArR6RUAmxFIl2bsogh7YOxTT42oP/Hll9OvA1hZ165dBm7a+fPHtqZqn6De1SjTJ49syAKTc7lDUd+FQZWZKzu8oP8KLbYoO5elAdGvCwBb1JdLBYCVI6NMY/ch7V4zpS08SlFBxX/YuWN/v5CQkPxb2UL6XbKA1wISwEr3wl2xQExMTMk6daN3ZVd0FI8YXouu+ud6/EoosO0WDJZlAQ3SVlGRRZQN5PjTokQDbgnDGiwcXdcAlotu43s1a7Bo33Lxw51U2h1+8Zk+TzcYP358xg0A271Lv007Ns+2NVH4hvapSekMsA5ouUV1YT0Ay442D9B7ju8J1eJeXQz2Lu7RhRdLCipOOADAal2+ZDhYSMnzD1FJY+hPP2/4tVdUVFTuXTGYtJOHwgISwD4Ul/mfH+SJEyfKNmjSaJclWhYaPKQipfjnA2ABanYAmsqTTCBnkHWqkcYKh5PAN4/2ybW22NEkgv05JhbSgAzygg2sVufQU/G0QLowZReVV5e88OyAoY1evo7B8l669+zee8OvG+ZZGyv8gvtEU7ofEhzgrOKUWxdni7HmW9TG2xOXC2j3Ri9wB4WiOFgRC8sNE3kdFHwxgj2bTrngYDtCQeS/ecPXG5+o1bJW9j9vTekID4oFJIB9UK7kfzyOnTt3Vnnk0XY7qaHaL2RweUr2Qboq6sDKnBoPmCLeVA7gVEKLdXC7GA6jEhkGnhbaHJIl/slaLdZzKZ3gsAUAWB1FpgbThXd3U5SuxNleg3o3njhmYub1w+3Rq8cT6zevX2itL/MPBoNNCzSLqlgcRcDNYDzOrd8twrHGt39R+5gi3ZePLeP6tXj3Qx1a33MKipt7lPR52j1rVqzp0rJly2vyxH9scunw94EFJIC9Dy7S/XCKa9avafBYj25b9C39dcH9ylIyCq444GBSyDSiHqto0S0Ku6CVNgBMACxP1wW+sWO+yOnFugL37RJVt8BgrWhAiJoA59/bRRV8Sp7u/2TfJq+99lrW9TYZ0LdX11Ub135qre8MCOtTm5ID8j2SAwO5yOQSJ+A5llg8vbo879ympihtltuAu+HD4qpf0HB9HBryu6CihHnHSZEiO770s6Xtu3fvfi2C4X64LtI5/rcWkAD2v7X/A3P0L79Z0m7A0/3X+rQNVfn1LC3qARQqcXux9snzfvS64qIqKgfAFdjGL2+jQxE1IJoO8npwQHGBWE51dTpQfFtHJVHV6ty0PVQ5IOr4E48+3nzixIk3TNOfHdiry7L1az+z1nEEFusPBxvkCRtX6eb0WI4g8MCrpz9XUXVvuTddVoArr4GzQJlCFwq9iCpfiCLwQT2CgEtqAOxRUibIz82ZPqfdM888c+WBuWjSQP5xC0gA+4+b+OE4wOz/zX5yxMsjlvl2KCbz6Yx6AH4WtIthwMT4WQcFI2WA1TgYPBEYBdBlLBOh/pwWi/BS9viLti6QCTgmlbvIGgt1FJboQ+dm7KFqwVUOdG/fpTUA9gZH09Bhg9ov+Xbll9bqjuDw/rUoNchGhQr042J9laf8DK7cXJGTG/hyQLNQegFWqAQekEWJGY9mi9+YQPug3GFgvI7iPtlPinjZhUlvTe0wduTImIfjikqjvBsWkAD2blhR2gdNmTFl4PjJ4xcHPRpJASi4kuPjIDMDp4gy5ZRZOLOAoGoBsAA+sEUFOswy2Hr0WIY3B5e/FtKB6DULSUFbiGl6soHOztpJNcNq7Hy89aMdALA3hEoNGzOk5RdLlyy1VXSGRfZrQNlBTrIg5IurYnELcAGwQoflffLh4fQS14ydX6K5twBZkYCAY0PYQCysjAyQM/xSdHR60XaSx9pjXn51Qqd3xr1xTrrckgVu1wISwN6upaT1/tQCb0ycNGTy1EmfFGtaioLrR1A2N9GCBqtWaQWYyjn21QNdAFSgHJdpFdNyDuNCHAEKbKs1+AyMc3E7GeGAQmcBOMk0aSraP3cz1YmstqVW1ZqdFy5caL7+ZEaMHdNg0ecLVjorqItX7d6QCgNlZHZYSY19q8CCEYOF/Xs0WBc6JfCZMLPl4AEFwN1mRRZZEYt1O5g543umuuhUa8oz0LmfTpE9IT925NCRXT6Y+cG1UonSLSFZ4FYWkAD2VhaSfr8tC4x75bXnp874eB4ZwBo1cDBxLD+DmgVIxX4m1IIlGz7rgKzce0sB/z6TSpZfeVpuxPdcaKWokqBHWuDtkJiQA6Z51U11q9RYW7lyhZ6LFy/miizXlonvvltz6rR3vzeTuRRFcsUuIKQJ+8vBeXAYAYfY8jnwZ2bLVhyUfWh8jkyZ+cUdbLw5Wvw9fzZgM0QSONPRo0ttuPz0wGcfn/HJjGO3ZRBpJckCsIAEsNJtcFcs8Nxzw4Z/+unns7Q+cpkLVbS4kIsMU2ydEskFYIIOMEm5SkM2LvuK1jEuhFHxNBypBGCuBrJb0AvLmg+/FCQD1k3BPoXTCYxSqYCjCiBbq2b15fWa1B00e/ZshszfAHbilIozZ05dZ7bmlUWdQQHMaIZACjBjT6SAjOw4B4MerWsArpyMq1RC58UxrIVIi0VUAy9chIYDG1yoQ8uoy+epsKtIif5cLqc7rkf3J55YvOR/B+6KwaSdPBQWkAD2objM//wgBw4c+NrXXy97t1rV8rKOXdqJHljbft1BJ0+couBAf2rapDmVKV2BTp88R3v376S0jEQKDw2jth0fo+p1GlJBZib9+vNGOnBgD+UXWCgkNISCwgLBeBV07vQFMqdZqEaN6l907NxuCDTYG5oPTps8rfSkdyZt0KqpfGh4MAWHBFOB2UYJSUmUbzULYG3dpg01adwUkoCSNm3aRIjbpby8fCpZsgS1bNGcfHx96fCRo3Tw0CFBohs1qEvo9UUXz16i9d//THn5eVe7duny5JIVX+z6560pHeFBsYAEsA/KlfwPx4GCK7J+/fp/8MvPW16eP/djWVCIP6nU8P5HlKADBw9SxYrlyKA10pWYBKpVqw5dOHuCTpw8QI+0aoaYWC2t/mkLlS5WnFo1a0J79+yi7Jx8iowsRVWrVSSH0kGbt22ll55/2R3sH/S/ofWeHT504VBP/kDRMv2duSVenzRuU/1a1SvOmz+XIkuXBYOW0bEzJ+nsxTNUvkJFAGkk/fzzL5BjXdSxY0dC5hnFx8dTmzatKDc3l1CshurUqYPzPQo1QU7RtarRzv3bKSKsFH228Cta8L+FSV26dOi7YsXSrf+hqaVD32cWkAD2Prtg9+LpctHrXr37frlu/fo+daNrAkgvUCGm4h07daHmLVvQlSsx9MPqNXT+QiyVK1eB+vTuTlHlwunsyWP01fKVdCEhjXRoivhIs6bUqVNHMpn86Mzps3Rg326Esbrp8Se60axps9w6jeHTwUMGvzB06I0AO3/+FxGjRw/f9EirppVbNG9K69ZvIJNfEFhzYyobWZxSk1Np6dKldPz4ceHYqlO3DvXu3YtCgoNp565dtGbNaoB6NkUDYDt37kZapZq+W7mc9h/dQ6VKVYDIoKGTp06mgT0P+m7FivX34jWQzunetIAEsPfmdbknzwpAqtu3b5/P5cuXA2w2m0GtVvP9Y0OFKfroo4+/XPfj+uomkwGRA0guYMcRtE05HFhOFF4ByYXuqSarFbVWNUo0NoAWakVJQ3zvRPaWCnGqThRYwT7Fusw0HTb4suDOV6pUlJ+d765VO3rRwMEDh/0eYOd+/nnY2JGjNyoV7uoKLk8I7TXfbCWjTk9q1nRt3ESRSyDCaYWOCoU2dCzQcF1a5IrhMyvBCpyrDTqtSq0RoVx8zjI45hwOZHpx9pnLkf/4413e6dOr15rc9HR5gd2uUKlUzoiIiLzw8PDMKlWqFEDrvZYrdk9eQOmk/nULSAD7r5v8/jvgkiVLotavX9/24sWL9QFExXU6XRAA0MdgMCjNZrNFjgZaWVlZpRMTE5WFhRzg7wFIAJAYLH9mALMiHEqtVkH75GaIADv87gCo8vpceJs/83fYv/jd+70ThVcA6K7atWv/r3///iN+D7CfA2Cfe+65n+G4qsrbM0izU4sjvXifvD3vi9895wFQ5bAxgLEGQMvf8Xr8mc+Dz5edYDwWXrRaLc5J7y5RoniKXq9PxvcK/I68CZc9MzMzD79fLVu27P5BgwZtaNu27UWpKPf9d4//U2csAew/ZdkHYL9czHrAgAHtAa4z/P39y7Vp00YeGBjoSk1NdQFY4XSXy+x2u4zByGQyuQFuMoCPfMuWLZAFrgjAAiAJSxQUFBAz3Zo1axJK/lGZMmUI+3QB3K4A8Pamp6enQRPVgiEjll/9AAAa4klEQVQHovRhNNYvxftlwOMFOqmrcePGC3v37j3y9wC7bNmyYoMHD/4Zx6/M2zBAMsgC+NwVK1YkALOtZMmSluDgYBnAWwMAVOfk5MgSEhLo3LlzslOnTlFsbKwAWQZTBlaMS4Aw/u1q0KCBrVSpUnYGZmwvx/5RSdHDejFu/huS79q1q+Dw4cM5ANjh48aN2wQ99wad+AG4HaQh/AULSAD7F4z2sGwybdq00m+//fYqAEqNpk2b2sDSzmVnZ28HyKRgaqzA1NgXABoMMAsCGIUAcMtiXd+UlBS6dOkS/frrrzRkyBABeAitclSoUMFSrlw5Bj158eLFnXglA6C+xz7WAFBjLRaLHSAbsG3btv4LFix4GXbWM8tkMMPv7oYNG27q2rXrJBw7uVatWhlnz571w3GMAOeoGTNmfIz1SzLo8cLb1K1b1/bKK69crVevHrfbPo99aQCepQCuFZOSksIZ0PEgUAHQFRxZwOAPoKZZs2aJh0HlypX5AXEa6yzDmJOwbzseGsBxlRqMWoZxynBsH6xTBWz+EYBsKPZ5sB88fnPnzj3/sNwn0jhvbgEJYKW746YWeOSRR7ru37//82LFihkYCAEc73fo0OECgJLnzhzNxPTUB68AsD/+3BbM9gWwQtfWrVsDuF8Wyvs5AD505syZpE6dOi0AINoAcOUB1GFgpUqAlAXb5mH6ngPWWACwykFbliwAV12w2X4ARC1rm/jdjf3kAdyuAuQyAX6xJ0+ejMLvenynw/4iGUC9cgTYah4Y9w/4Xo9pvLmIDSPkVaHGZyOYuMZoNOoA1OEA/BIAaEJXBnrsscfo22+/FREFjz76aAa01eVg29zsMOWPpv4AcvVXX33lh3PtASnlfR4DgP05jP8HSZOV/rgkgJXugT+0AMsDYHQvADA/aNasWQ4cW6//8ssvn/0RaHzyyScqgFC5vXv3dlu3bt0wTLnDADQ8lb7GJitVquRo1arVTz169PgQgHcQ4GUFiOpxHENcXJwBuixP3wsxlc8EoJuff/75Cj/88MMssNWrAMszeCUCFPMAkAH4fhT04Gpgw5c7d+78OY7F7FcNDbg05IsyYJxVwHZPr169ehBkABXGEADw9AHrRBRDOUtQUFABwDWP2TLO8dynn35q/Oyzzwg6stBlwayJWTi2o7CwsFyEdW3G1H8O5IKDeMDk/ZENMPZQsOt1eGiUrVq16uvvv//+Qn64SLfXw20BCWAf7ut/09EfPHhQhdqnr0AnHfXkk08u3bhxY3bPnj0/HjZs2LVarGBpDExVwCTbACC7AazCAYTBYIhyME4Z66/MHMGCRawpgxfY6WWsshlsdHt0dPRRlP+7BEac/3vQGjVqVClIAF369OmzCDowChv8toCZjgHYT4XD64Mvv/xywvW/ccjYCy+80BFxrfXBoN/4/X7xu3bmzJnFduzYUTMjI+MxPDg6Qy7wZ0mBHWTMXPmddVh+QPALQMuacxzOeRf047UA2V0tWrRIw2eRUcZMHRJDI+i474GdV4NW+/6IESM+/L1WLN1qD58FJIB9+K75bY34woULGkgEb2E6PnjkyJHLFy1a1LJ+/fqjwVYhrf4auHLlymoAud4AzlrQYv0jIyNzwGLTwTCTAUr5AFj2tKsBqoH5+fmVwCCj2JkEicANzRZdW2S5kB0S8fsh7HcPQGsvGHO8r6+vDQxUBwbYG/uIa968+WpkbnmocNHSqFGj/nv27PkUeukwAPyi3w/oiy++iMD2UzDdnwMQjgFbdbPzDEBfBw+FhgDfWjinCsxsMT4lGDOBdRIYcpafn99uSBaZOD85zl8HsC2B860EexiOHj3qBCNOxffnIC2sxYPnJ0QOxEKnNgLopwBQO//444+B2P9UfPcOHkg3ZJzdluGllR4oC0gA+0Bdzrs3GDBYPQDsLQDLaICmipkopvezMU1O2bx5cztM88Mef/xxnur/4OPjY0cQfxeAWGWwwXwArBnTcQc7nACgAQDfGmB7Ppj+0/z58501atRI++6778J4ys6hU5jeM1O0g9leBmO+CjaZBGD98emnn14LD/7/azIIgO3O2vBTTz31NCprrfyjUSOSoQqaI45iyQDH8QdbLYH3QGbWOF8RAYDeXoSHBPXt25cgV7BOTJAr9kNyYOC38QMCL184vCLwELBUq1ZtF2SE+mCr0Th/Zq/ncX5HqlevfhwA+xSOUZnHgQfNdDgIJ0JauKFmwt27OtKe7hcLSAB7v1ypf/E8165dq583b14rAOYEgF89BiVPbKmdvepu1B1wgI3KoI+uOHbsWFXolWpM9xcDgE4CSFMBSDkMUMxU8XsFtHj5GqAZzKAGfTMDAPQLQpqewP44WF/EpfK++QUJwdKuXbtXAcQLwSJvqJrlNUGTJk06Q/NcjNjXIXPmzPnuj0zDEgfG0HPDhg0fgFFGsDxRFLp1LdYVEQYuAKUcEof4DufhePfdd5/F/reBxQKPbSowbxOiDCJxvOjz58/3RbhWGQC8Ao48AujSm2++KQ7P++Zx8H6g8e5HaNhb0JG3QyO+obTiv3gZpUPdAxaQAPYeuAj30imA0QW+/vrrwwGggwAyJQGAwCa50CUZPBgE4SgSYVjMQLGOG46g05h61ylduvT/A0Qw4GAA0X6ATyneDxihG0ALzHbiI2rDXpcEwL9zEgJkgkQ4qd585513loPt3qC/sq2gf7YH+C8aPnz4UDDFdb+3HwDTOGXKlG7Qjd+EhFEarFvOAMhxrbzwMfnFMa88Hh4XjwWSgX3NmjW1unTp8v9qvkJqKLl79+7v4Eirw/vic8d4CaAr9snJEbwP1mwxVhfsdQlgvBDn+Amkg5x76RpL5/LvWUAC2H/P1vf8kRD/GYzXB2Bs/Rj94NQR9weDCQfhM3iw44pBkMGJAZE97WBsCWCSPU+fPh0MjbIMYlb9AGAcaM8e9yCEL43Euy/0TU9KKoCIwc6bqcXH8CYU8O/YvxvHywKTfBsa68LfAze8880hSSx49tlnR0Br/eV6w8IxZhozZsyLmMaPx/lpeQx8/rzwcb3ZWtc7svjY7NRiYIRuuxBSxUGMVcshWNg+u3z58vGQBlTQdj+G5BDlfdjwuTJQ8z55396YXbYTx+3i9wKw9VnQYt+Fjiwx2Xv+L+Dun6AEsHffpvflHjGND0T852R41QcDVLQMFvzyppcyCDEgMpAUZTE5ACSZHJcKsI3B1P8itrOGhoYqAVByMLpcOJLyoG3KAcImaJvhkBKKAcQiYaBK2LcK2ys5G4yPwwuDuBekGPDwOQns920kHSz2eux5PYRMNQJLnQcNdhRY7q9eg0MHNSBt9gWw21exL3840cRDwZsWy/v2ps4WpfHa8Pt5PDTOYd1kRDNk4rxzoANbAJo6AKTv1atX3ZAY7GDCOnbUYUxVcLwI2MDIjjzeZ5HWLI7FC3/Hx+QHERiyDSD7Ic516quvviox2fvyr+Ovn7QEsH/ddg/Mlpj6BsCh9AZiS4cCYHQMoMzKrl+8ufwADzt00kQA1QGs8zlCuc6DURYiRMkIXdUXIBSKUKVgMDgnADcFrDUNTq48OIN4O9v333/vA330HU4WAMvsDnbpd31KrJfJMlgxyAK8E5CgMBbB/CtwDqK3NxxrDeHR/xhOuNGTJ08W9Vm5ZGKvXr2ehCwwHduFI3KAawVckwV4HW+NBBzbCoddIqb3GQDrpxAtkYkHgALjV0Mz9oUDLxznH8RpsTj/LJx3As6/gM8fERQmHKM6pIKecJbVANuPYO2VAZsfRt4HBI+Dx8UpwvjeCl16IfTaiQhLy3xgbhxpILe0gASwtzTRg70Cgu11iAZ48ciRIxySpeHcegY2BtjrAYoBgwEEQJKIuNTvAKKo81pxLcCmKYCpPBxeJ8HU4jmDCvvgGgMOrF8IEKsIUH0ZwGPGb/EIhzqB76sD2JZj2jwR65W4Pr3VW2zF6zQC+3Vj26uY9neGrnqUrwa88/UB5jPxUHgZTqnd/N2HH34YDe14NbaPYFmA9/l7gOX1eAyQNOyIMIhH/CrXT9gEsC6D8YQz00YyxHyk1p7kjC+srgQL1YCFa+HUisTDoyLkgsTWrVufBRA3glPPjCSFwWC4Gi+L5f3z4i0qw1JKEZO1QE+ehJThj+Ek8zanebBvLml0UsuYh/keYNYHJvcIQHIRGGkkhy/xFJoXLxMrYofiu6I0VCfSR80oWK0DKPHKSsgCB+EU64Cpdfbv7YlCMWXBQE9hGq7xgjQA0BkQEJALPdMXQCScaF491judZ+eTl9liWu4COH8Lh9FoFFJJBDjXhwZ7DWARo1vsjTfeWID9dWZZgMHZq4l6HVvecXiTB+CYI0z/vSxZjA3HdE6dOrX16NGjf/39OMCWSyA8bRm2qcf7ZFtBvsjkDC6vvRhcvXovf+dlzPwOicENVn0R4D0EkQ3/b/8P8334II9dYrAP8tW9xdjA4sLhRJqDfP3HwFg5MUDoq15N1At613/HAOwFYa4xAJB1A/y2IDmgI9b/f4H10HXLICD/JEsP7CDzhmPxvq/37HsB0AuI3mPysXgbLGkI7n8TDHPh9u3b64BRToeuORba70GM4VkwyinYHwO2ADZvhIJXO/aOxavDesfAU3uvtgym6QRLbgq77Pm96VDFKwjFXBbD2dURQxEsn/fBx+FxXPcAEmB9vc34Nx4Dl1yE5LAKcsdzYMEZD/Gt99AMXQLYh+ZS3zhQAICyW7duI5F5NAlAyQVTZF79k9kfA8f1LNYLIN4pMP+btUf82wV9cQWiB/r8UY4+YmojOOwJIGRgp5bX887A5q0X63WoeVmfF2z53TvV58gCsMa9AMCe6E4QCoCdCaniJTjl0hBa9iWm9405HMsrN3jP0xutwPvyfucN0/KCLI8bL/Q6tBdAtaiJV+zvbwuwcH/IKJ9ALujOlJuP43151/U+oLyg7h2HNw2X9VjEFRfCHi9PmDBhoVTS8MH/45MA9sG/xn84wq+//roywpzW4Y+/NOutzMKujxjwMrCiaT1Xs2IW5sYrj7OV8L0VAJOPbZORYjoPTqIVf3QgxMcqAYSvAgDrIb41D8xPh334gTWXAsD5Aqu4M4KKuyNgf0I79eqwXrBk9lcU+uREPOoQTLdPI1JgGoqrjAaw18CUex6256yra6fgBWZvnC22d+PYPA6u3GXFuumQEy7h4ZKKjVx4qGixzmnoslP/qEgLagtowMafhwNsEECbx+CL82TZQ8clDDkagh8Y2C9+9hT35oVte33kAmvXOLc06MXNwJTPPqS330MzbAlgH5pL/dtAobka4NF+58CBAyPBCoUG6gU2L/sqmpozoDrxewaA4yQA5DxAcgem6kfhsMlA6JQdQGJDBIHl9/UCfm9WBlokCDDqKKGfqqFd6nD8YHjlG4MVNgH41QXAlQdOKorAVoCqN1SMz4tTaqFjHkNc6UJou8898cQTswGIw+Bkqg4gk3v1W97O6yTjhwL27cC/T2JfR8C2twJAd0M/zUD2mRkvITqjdoDsVmPgqmE4vhESgYrHAOcYM+laCD+rj+NEwWYV8AqCnRQ4HxF+dr0GzMfhhwU0ZU7W+Ai68VsoAfn/UoEfwlvygR2yBLAP7KX944GxYwtFsBt+8803ixkUWBf1ghiDQRGwOjH9t4LdHQI7/QFM7xQ87yfAHjPg7PnD9NW/akY+HziujChzWBYA2gaOqn44r0rMChkkvZqp99xYJ0WWVzzCpMJQZCb50KFD3MKG42lvCJFiIMMQOJ71CMawBNrnNlThuoxog/+XGfZXz71IApChHoIOKbeBiDKoAvCsgQdGFzD22jh/bRGrvdY2h8cB9s4PitMIN3sKeuy+v3N8adt72wISwN7b1+eunx0C9NVwOo1DxtN4eP15WiyOwWAGcHByuig+cxWrsWCKWxAK5Wmg9S8t0FiDERXwMljxCK5m5Y0KYGBiDZMfAMxkvR56DoNi9n19by0wVjvWsSID7H2A6hwA4L8a4I9kBz/ICc3A2t/HeURhDEpOpWXQ9zoQ8aCwIWRtMh4u78HOHj1BWh44C0gA+8Bd0j8fEMrrhSHA/1NoiR29wfjsqMIfvB1s6yCm0IumT5/+A/7o/7OAeLBa7oRQFwkJk6CNNmIHmZfNcmouA6zXccTgyiFTRXUAOMU2G79twQNiEsDr9H9Z9JqjNKB1P4nIg77MbAG0Km+qLsbgBrPegky0PtCoWQeWlgfQAhLAPoAX9c+GBA92SwDsUgBWKEcOgFU58MeehVCrRWB8X7/44otn7xFGJUNIVmkUi3kGjqzRkDK03rAu7jzgXZjheuUDSAIZeEB8BI34c0gOV++FSwuNWA1ZohLG0AvSwfOwuQ9Yt4ydYHhY5CCa4Mm33npr471wrtI53H0LSAB79216T+8RBVTGwbn0DjRJJbRA1gfikJH1BuSC5XA43XMtTuCEUgFEeyL2dT6AycSRAsxgebrNwAoWLuwNsDIjnbU/kiDWQhK45zq6IqFDDVlmEJxib+O8w1j7Bqt1I6trMZZhf1SJ7J6+kaSTuy0LSAB7W2Z6MFZCHKcfOgesB7A2wDSaU1AvoU7AG8hc+vYeb28i/7/2ziZEqyqM486MM35kKpgWU0EFRWqEkdQySgppVxCTRos2ES1qxLKNm8C+MGwRLVy0SIghAqFWZQUtJFyFuMzMMLKgxegwmjPjzPT7nfec6zvTDH7gHd+Z97lwuPc993w857n3/d9znvN84PrvRWaB77DE7tU/rQCbzXmN6/0Xjlp2YGwwo6pYqzw9ZrPLFAkIsnwoepF/q9L1O7rITyLK+LVV6Aw6rh8HAmCvHy9btiWx9PDhw6v4gz+NqtF+CL2JNEhk1rewhjpASJiW97zPR2AZRgsvYViwF1BK4bw1dGAmOMRHYg9qVx8zE7yuGg51PFBBFpeQ25Avv8+HYq3ybzYS+9HO+BztiMGZjDXqoCPanBsOBMDODZ9vaC94mdqC7utrELGJzaw7tVoCXN/D0GDPfADXwrxdu3bdPDAwsB9/AH3kJb1X1Me+0vgAOee82ShCu2ApwSPfxhPXDgC2m4/EaVTifsKy7iOiMCTnNXEsDA4EwC6M5zjrKAi98hB+SD9Dsb2LJfa9KMUvZrn9M7vsfcj9/hCosC7qwBVfagMrqWt6J5AnVvUMMthMELv8U35fLct1lIJzmEk0Hyah+X6sqr5FZes22jmPc5Y+aD+Euewk8tpFxATrIDZWB0YQiyh/xWNp5kGhbzZeNI/Vsji7mXFI0Dilf2Wu8kb/DYg4NhJ+/ADezNZD/wTOZwZxWH6OMDZ9GDwcuVoeRfnW5MAVv4CtSX5QdTkOYD21hxnfYwDtB6gt7UYO+zAbXCdQETqEatOQy23NTDknO1MV/1WB0mzVa/M0A+VU3hXBUl+rynCrMtPpoD2KTBg9dtKz96ctf6eDrr9Lnn1NuqEFEE1Ah3qiI6hgjaFPuooPxTbAaw078uf4cHwBcJ1CXDCqi0HSYvK7VfWiv65MtzQkErN/BT18l/E4E9bqKo2ljNU8RSvN4yr3Ml8sUvGn8KqUt2yxRCt5rhwcA+lfNuzW8FyegPZbkIuP4Ne2k+CLZ5jRfknwxTdpuuXFNpd79+L+pZcseLFAOYAo4IC29yi+78ZqaAN/3i26CBSIAKt1YNHtXK8EDASTUQDtvL5bteTiPJ7BsQBSwiJxiiR4CWKdzUCUAVqg7BJhOSegJQmS+jAwEsK4ZwGHPPvwnMBVYLSu9HGtYX93fjQj/D5P0VEAdhM78puI5voLkWqPGhdMwri3DFA24FfygZjrC6BVamBsp/cToOZ79lnKJGC2EIcfHa3ETKVM9aGRfuhMYzT5IXDz0EPstQ/bcgymTI/jHuLeELwWbEe2bt16Eh+3mxERdPEBPM4zegF1s+EF+kq21bBiBrvAHzf+Rz9lGboENadXme0Ni0NNMyp1nO4hPULaQHLWdIJ0nKShgb8FxlLH98VQB2tId5HuJvWSVpOWkryvy0Itp6yvf1jd8imK0EOVeUUVzLPqVLZvSrNdzmkWndsS1ATYNKPNdHRv3769jw/Gh+iPfo0e6Y/kG7rbsqWM5QXHUv8+rl8hPSWt02eb02bWkjDT8b//ijP9PIkt5WcVhTT32dSf/NhLOoaJ8AMA7TOY2/6G+e/Lvb29EcNrticxj/IDYOfRw7oWUtG/fB0/ps/h+f8NZH0n2VDRFHaczS71S5ezubKWJGAag8ol7AUA4AKzwDFmhM42jZCqzNDlsz5jFSesQEVqHeXvIC8BLHlLG6vqyVHSOb1Wke8s7CzXf1P/NPqrAq9euIx2oBOZMc1adcZCvrM5LbEUDXTovIV29FLlsr8TGsa5N2HYcEQdzx88ePBdNr2+37lz5xHGMuCU1zA11L2otZd1dLCVRQYGL3yUe8/S5nq6Xsm5R/eJ9JummU6i05q/AfJJPNAE9OlehaIA6yxHJQoRfPMMuXwwqsCO1mVcF2lSz14/IKr5jii9t+JzVnnyfjyFfdL8IbyW5x51WoMDAbCt8Rxqo2Lfvn0b8dr0DXLXPwG5sy5LBTeX0soq81H5+RNQXdK73G3gziXZZQaGTuvmZXY652V2epdSxfFqpWxDNiCgGmDQc8orh9cm83P11KFt6pXK5bnL7Lz8Hof8YfrfwIzvQdSzTiFLPo0s8x/LNwFgAboSgFBXgoLsStJqgHcFbSxx2U4d6U+Ams8JZaEvnSWlQc6Uv0qFsALpDEfhRTrbvO2Jq7m8bHLMF5DEDJLO8JHpBmR7+vv7+9CIOFbbCxENzykHAmDnlN03pjO8Zz3O0nMzf/Ll5Q+fKREJizx0VJnrdArzZk0ndZPccrYRCFAZYCtwybPBKtpq+S2QNgHPlA2wUiYDc+ouy4cFqjHlw5wFan2vWrcH0BUse5rp8yORZ4FpjE3tCpZFdlyuy2bdlI29sqxv4G+jjXwt+ia66bNiiXRmoC+bX2nsOT/JcMVb6+TZrW1c5PcwYxhEQ+Io4c/DR+yN+ZvU0msAbC1sjUaDA8GB4EBoEcQ7EBwIDgQHauNAzGBrY200HBwIDrQ7BwJg2/0NiPEHB4IDtXEgALY21kbDwYHgQLtzIAC23d+AGH9wIDhQGwcCYGtjbTQcHAgOtDsHAmDb/Q2I8QcHggO1cSAAtjbWRsPBgeBAu3PgP2C7uD7qfqyR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8" name="7 Grupo"/>
          <p:cNvGrpSpPr/>
          <p:nvPr/>
        </p:nvGrpSpPr>
        <p:grpSpPr>
          <a:xfrm>
            <a:off x="335262" y="1492801"/>
            <a:ext cx="2861343" cy="3151207"/>
            <a:chOff x="335262" y="1043608"/>
            <a:chExt cx="2861343" cy="3151207"/>
          </a:xfrm>
        </p:grpSpPr>
        <p:sp>
          <p:nvSpPr>
            <p:cNvPr id="3" name="2 Rectángulo redondeado"/>
            <p:cNvSpPr/>
            <p:nvPr/>
          </p:nvSpPr>
          <p:spPr>
            <a:xfrm>
              <a:off x="404665" y="1043608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72" y="1434122"/>
              <a:ext cx="1966248" cy="24177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41" name="40 Rectángulo redondeado"/>
            <p:cNvSpPr/>
            <p:nvPr/>
          </p:nvSpPr>
          <p:spPr>
            <a:xfrm>
              <a:off x="335262" y="3415333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42" name="41 Conector recto"/>
            <p:cNvCxnSpPr/>
            <p:nvPr/>
          </p:nvCxnSpPr>
          <p:spPr>
            <a:xfrm>
              <a:off x="472371" y="4035770"/>
              <a:ext cx="2647657" cy="0"/>
            </a:xfrm>
            <a:prstGeom prst="line">
              <a:avLst/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46 Rectángulo"/>
            <p:cNvSpPr/>
            <p:nvPr/>
          </p:nvSpPr>
          <p:spPr>
            <a:xfrm>
              <a:off x="44049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1628800" y="1187656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593532" y="1492801"/>
            <a:ext cx="2861343" cy="3151207"/>
            <a:chOff x="3593532" y="1043608"/>
            <a:chExt cx="2861343" cy="3151207"/>
          </a:xfrm>
        </p:grpSpPr>
        <p:sp>
          <p:nvSpPr>
            <p:cNvPr id="45" name="44 Rectángulo redondeado"/>
            <p:cNvSpPr/>
            <p:nvPr/>
          </p:nvSpPr>
          <p:spPr>
            <a:xfrm>
              <a:off x="3662935" y="1043608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51 Elipse"/>
            <p:cNvSpPr/>
            <p:nvPr/>
          </p:nvSpPr>
          <p:spPr>
            <a:xfrm>
              <a:off x="4887070" y="1187656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525" y="1475656"/>
              <a:ext cx="2325779" cy="2325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54 Rectángulo redondeado"/>
            <p:cNvSpPr/>
            <p:nvPr/>
          </p:nvSpPr>
          <p:spPr>
            <a:xfrm>
              <a:off x="3593532" y="3415333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56" name="55 Conector recto"/>
            <p:cNvCxnSpPr/>
            <p:nvPr/>
          </p:nvCxnSpPr>
          <p:spPr>
            <a:xfrm>
              <a:off x="3730641" y="4035770"/>
              <a:ext cx="2647657" cy="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57 Rectángulo"/>
            <p:cNvSpPr/>
            <p:nvPr/>
          </p:nvSpPr>
          <p:spPr>
            <a:xfrm>
              <a:off x="369876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32656" y="4932040"/>
            <a:ext cx="2861343" cy="3151207"/>
            <a:chOff x="332656" y="4932040"/>
            <a:chExt cx="2861343" cy="3151207"/>
          </a:xfrm>
        </p:grpSpPr>
        <p:sp>
          <p:nvSpPr>
            <p:cNvPr id="60" name="59 Rectángulo redondeado"/>
            <p:cNvSpPr/>
            <p:nvPr/>
          </p:nvSpPr>
          <p:spPr>
            <a:xfrm>
              <a:off x="402059" y="4932040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1" name="60 Elipse"/>
            <p:cNvSpPr/>
            <p:nvPr/>
          </p:nvSpPr>
          <p:spPr>
            <a:xfrm>
              <a:off x="1626194" y="5076088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93" y="5220072"/>
              <a:ext cx="1721919" cy="238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" name="81 Rectángulo redondeado"/>
            <p:cNvSpPr/>
            <p:nvPr/>
          </p:nvSpPr>
          <p:spPr>
            <a:xfrm>
              <a:off x="332656" y="7303765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83" name="82 Conector recto"/>
            <p:cNvCxnSpPr/>
            <p:nvPr/>
          </p:nvCxnSpPr>
          <p:spPr>
            <a:xfrm>
              <a:off x="469765" y="7924202"/>
              <a:ext cx="2647657" cy="0"/>
            </a:xfrm>
            <a:prstGeom prst="line">
              <a:avLst/>
            </a:prstGeom>
            <a:ln w="28575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83 Rectángulo"/>
            <p:cNvSpPr/>
            <p:nvPr/>
          </p:nvSpPr>
          <p:spPr>
            <a:xfrm>
              <a:off x="437893" y="7308304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698769" y="4951373"/>
            <a:ext cx="2861343" cy="3151207"/>
            <a:chOff x="3698769" y="4951373"/>
            <a:chExt cx="2861343" cy="3151207"/>
          </a:xfrm>
        </p:grpSpPr>
        <p:sp>
          <p:nvSpPr>
            <p:cNvPr id="74" name="73 Rectángulo redondeado"/>
            <p:cNvSpPr/>
            <p:nvPr/>
          </p:nvSpPr>
          <p:spPr>
            <a:xfrm>
              <a:off x="3768172" y="4951373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5" name="74 Elipse"/>
            <p:cNvSpPr/>
            <p:nvPr/>
          </p:nvSpPr>
          <p:spPr>
            <a:xfrm>
              <a:off x="4992307" y="5095421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1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500" y="5364352"/>
              <a:ext cx="1909788" cy="23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" name="84 Rectángulo redondeado"/>
            <p:cNvSpPr/>
            <p:nvPr/>
          </p:nvSpPr>
          <p:spPr>
            <a:xfrm>
              <a:off x="3698769" y="7323098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86" name="85 Conector recto"/>
            <p:cNvCxnSpPr/>
            <p:nvPr/>
          </p:nvCxnSpPr>
          <p:spPr>
            <a:xfrm>
              <a:off x="3835878" y="7943535"/>
              <a:ext cx="2647657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86 Rectángulo"/>
            <p:cNvSpPr/>
            <p:nvPr/>
          </p:nvSpPr>
          <p:spPr>
            <a:xfrm>
              <a:off x="3804006" y="7327637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09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57281" y="160338"/>
            <a:ext cx="6131137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18415" cmpd="sng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" pitchFamily="34" charset="0"/>
              </a:rPr>
              <a:t>   </a:t>
            </a: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loBigDeal" pitchFamily="2" charset="0"/>
                <a:ea typeface="HelloBigDeal" pitchFamily="2" charset="0"/>
              </a:rPr>
              <a:t>Gafetes Escolares Editables</a:t>
            </a:r>
            <a:endParaRPr lang="es-ES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loBigDeal" pitchFamily="2" charset="0"/>
              <a:ea typeface="HelloBigDeal" pitchFamily="2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28526" y="8604448"/>
            <a:ext cx="51566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99" y="316656"/>
            <a:ext cx="1053709" cy="982455"/>
          </a:xfrm>
          <a:prstGeom prst="rect">
            <a:avLst/>
          </a:prstGeom>
        </p:spPr>
      </p:pic>
      <p:sp>
        <p:nvSpPr>
          <p:cNvPr id="4" name="AutoShape 6" descr="data:image/png;base64,iVBORw0KGgoAAAANSUhEUgAAAVgAAAGnCAYAAADyqE+MAAAAAXNSR0IArs4c6QAAIABJREFUeF7svQmAZEWVLhy5V9a+79ULtIAgjo6AIMsAzjiCAvNUfMOiggvO4EOFGfXXcRAXRvHhAqijKL+AKAjioCgqosCAAk6z701vVV37vmZlZWZlvu87EXHzZtbSVd2V1dVwE6pryZv3xo0b8cWJ73znHJ/yXl4PeD3g9YDXAwXpAV9Bzuqd1OsBrwe8HvB6QHkA6w0Crwe8HvB6oEA94AFsgTrWO63XA14PeD3gAaw3Brwe8HrA64EC9YAHsAXqWO+0Xg94PeD1gAew3hjwesDrAa8HCtQDHsAWqGO903o94PWA1wMewHpjwOsBrwe8HihQD3gAW6CO9U7r9YDXA14PeADrjQGvB7we8HqgQD3gAWyBOtY7rdcDXg94PeABrDcGvB7wesDrgQL1gAewBepY77ReD3g94PWAB7DeGPB6wOsBrwcK1AMewBaoY73Tej3g9YDXAx7AemPA6wGvB7weKFAPeABboI71Tuv1gNcDXg94AOuNAa8HvB7weqBAPeABbIE61jut1wNeD3g94AGsNwa8HvB6wOuBAvWAB7AF6ljvtF4PeD3g9YAHsN4Y8HrA6wGvBwrUAx7AFqhjvdMuvQcymYzvtttu89fV1fm2bNnie/TRR9XIyIhvYGDAHw6HA2NjYwH8Hp6ZmQnNzs76p6en5eRlZWWzxcXFiaqqqmR1dfVsKpWaLS0tzeD3THNzc+bQQw/NnHnmmRmfz5fB4fzyXl4PrGoPeAC7qt39yr3Y5s2bQ88991x4+/btgRdffDHa2dlZMzIwUj85NVmRSEzXzCRStbOZ2VJfJhNMp9MB9FQAwBv2BwJRn88fzaQzlal0qiKTTocIyATMQCAwjfdHgZ8T+FsMX9N4K4n3UgDVVMDnm4lEI8MB5R8AEI+WV5UO19e39G/YsGHqNQ0NybpDD50FAMcNAL9yH4535wXrAQ9gC9a1r8wT33rrrQTHKMH0pZdeKt62bdv6js6O14+PTbw2mUi0wsqsAqBF/T5fiT/jK05nZiPpdCacyaTDAFJgJt7x8xQKh/nkH/Nd+QPy+5yOTadnFUAZ2JvB91ngLL+n+T3ty/gSMGET+NwMPhnHz5M+lYnjOjG/PzgQCRdtqamueXzDgRtebG1tHTj44INnDjzwwPi73/1ubSZ7L68H9qIHPIDdi857JX6U1iPAx//ss88G4vF4FFvzGvRDBbbvNRNjY2+YnJx8/eTU1GHxmZlGgFoRvgCcviABMxQMCTyGgkH5Cgb9KhQKyZff71dAV+eLvxuUFVC1wErwzH/Z9wCqBFb5ApWggK/4nlLJ5KxCW/F7RgHg1fjEpAIM45yC4kmf8sNwzqTwBTBWo5FI5EVQDY9XVFQ8ju/b0a6J3t7eAbRp6phjjkkcdthhmcsuuyz9Snz+3j0vrwc8gF1ef70ij7744oujL2zeXPr4cy9tmEnObPL5M80Ao3qQnofGp+OHAaVqMioTCQSC3N77AGK+YCjkK68oV9FoFPDlA3AGVRhAGgSIEjqJk4KhQo/mvmT/7/6TA6qLDVeCsECyfNoBYpzf7wvwLyo9m1YpAO/o2KgaHh0F8KZUUVGRKi+vEIDn78lkkiAMa3g2DZDG4bMzuKdYKBTeGgmHnsPJ23HyYdxLR21j40sA3N5169bNAHATr8jB4d30oj3gAaw3QOb0wF133RW55ZZbSp955pmWHVu3Hjc1HT8WJl4zQK8ZyEOLtTRaVBQEOPkDwYAqihT5aH0CVBUsV9XX16eSqaQAV0Njgwr4/AJ7AGQVwPafgEswzChtZfJFgKMlaoHR/bMDlkK9Ljxk3fSBfAZfmTSuiTaiobBmNWynceXJ2JQaGBxUU1MxVRQtUpWVVaqiolLw3lAM8p2WcCKRULDQ07SC6UjDC1icHIPl3Yf+6Efju2tqav78qle96sFTTjml9+ijj5446aSTUt7Q8nrAA1hvDEgP3HnnncXgTxvuu++BE+GAOkdlZg/x+1QVUKYIg8RfVBQRa6+4KKpKSkpkW09QJQAR2Aha3JqHcdzY+Ljq7e2TbXkFrNim+gYFJxNOCTDFFz8jL1KtbguWoAgeVexQw7Xmcq6Lg6sFYjdIs42kBYQ6oF2M84bCYQHb8clJsWbHJybkXkAJqPraWlUUjkgb+Tmwwrh7kAhYAGDSqllj5YIKUbH4NI4RsKbDLY22JvCZYagb7n3DG95ww1FHHfXciSeeOHTqqafOeMPsldkDHsC+Ap/7eeedV/TII49UDQ0NHQAj8oBUZvaI8dHxk2ActvkD/tIgXsWRiIpGQiqM7+BOxQoMwQok0MBqE+vOWpnwSuktuPyrjUxYfKq3r18RiCpKS1UdgCsKcPYbC5EOK3igtCVLS5PnoyWbb6HmMwjzOLkWfITEU2Oxsq1CA8AhJn+lVY17onUKCRiAdlzNYEEoKy5R1VVVsoigL+R+5L7QPlIcXCTspIEbTSUB1CnwvLTcQZeomcSMgjMvk9Q8w2S0uPipaEn0Hr/yb8Ui8/z69evbzzrrrKkPf/jDVDt4r5d5D3gA+zJ/wPb2LrrookhXV1f13XfffRyss2Nh0R2cSiZfDdCphzUaAfj5aWUWwbrjVj8IcAkaRxPPkd2mEwTnvkRoijcIOtYCnZqOqcGhITU5NqFKAVhNjY2gEyJ6G45/IMsC6GlagF/i6AJ85TiyDEhKG/SJl/7E5nyWYGn5XTQW17bgGYvF1OjoGNo6LvddVV2NryrlQz/wnsTpxu+EV2NlE4BT1tVl2kWrl1+0gLm4zABsE8kE6YUZ9PN2AP0LuL/tcA7+9uSTT37iJz/5ycjSb8g7cn/rgWWM1v3t1rz2sgfgfKm/6aabTti5c+f54ED/ChO8EpwpcDTsL4EDCpaaj9t9GK2yTSb4CUgKN6q38mKXWrBygVZ+D6cFeQFatBK1i14lwMX2dPeoiYmYqiwvVfV1dSoc1qoBfWZarhpUrVrAZwDMXNyxGA10L+PBaqtY3wPbo8FVqAJeFQA7C2ucFjjbwJ+HB/vV8MgYOORZVVVVrqpqqlUoEpa+SeNvziKANgqmZkCTYKGQ9nOBwJdY+exH9EMS1i0da3CeZaamplQsFlexqRjN4Alw0btAJ/zyDUce+WNIxHZcf/318WXcnHfoftADHsDuBw9pqU0EmPp///vfl0B72oZJ/lpsfU9D1NPJ2OJXh/APrEgfwFXAorSsVIWx9U8BAG2ck1iOGBFBAE7aB4DFG25rksctNmBmAcrkLMVJZACHYMZteH//gIIWVhVHI6oRjq/iaLEAHEGI8EZQIsBZK9G5Tr4VumgL8nvKDbDEVH1WaZ/gP64vFrd2nokVjZucACcrDrB4QkWLI6q2rlZBriUgzPaxf+ioI6/rg9nu7iPSHhpc01i0hGTWjjw68bhkAZjj0zNyDVrNcJZRqjCFxmyprCy/JeQL/A+8Y1vA3Q4jus1TJix18K/R4zyAXaMPZjnNuvrqqyM33HBDA8JM38ztPxwxbwR4bQSmRiNFEX9pSSn4zwisKw1kYo2RRxU+EX8T7NFaU9muE+iIJaL3z752B7A80vKwdjvP33lecrIDA4NqDCBbUhIFJ1ujytAuh38lR2odW8LHmqE5zzZ/yX1jeF1tweYCrLTVXEJv/3nvPAbOMPzA9g6ODItmlotGOaxvcrMROMDoqKOlKi867kz/2euI2MH1ct8j78wPJQX73zrfJkGlxGLTmURiJjUzkxjG83kUVvXTZeXFf/ibvzny0cMOO2bU090u+amvqQM9gF1Tj2N5jfnyl79cdctNtxz1wovPftjv878GQEY+tRSOKX95WZmPXn+Ch3jAaSnCwyRbYWxbiaBhsTZplAEknG05NKsEOoBxyuEFTLuMw2k+Dta2PB9gCTa0bAnqtGThWMPXKPSxsGTr60VdQLCy228ZkMaqlOuYa8puPL89u+uuOQ4y+wG9mBBIrXONAEvHV9qH7T4OY3tnYN0PAWSHhoehIEA0RUWpqgE3WxKJCvwTJMkZc2HgoqSpB71YCahKL+OL/UxRGqgC6oFtn4tCwrGitYxtIhbLwLrNxGJTPHwMR7QXl5b9AiG9N0KV0O05x3b30NfW+x7Arq3nsWhrMGl90FqWAUQ3TUxMHTfQ33ceHFUHQaNaDEG/D1pM2cqST6XzKJWgoxpbWlAB6Qzg0mhOxVrllVySKOu9t8BAFMjQATVPixYCWNkyG3AWrpNbccFLzXPSsYWcAqq3vw8OpXFQFEFVX18n8iiglVAF8nmDTFZxIH9jW/VOfq9fGuC048oBQ55e2qgVEhLphS0+72mKmllY31OxGewEwqoBbS4FxcF+ziAwgdyro9s1XDIbqRUXGlixisjCpSPINLBaKsVa7nLbWlZB55g4yUZBJcRnQCQkU1OIMLunra3tFtA+D7/pTW/qB4WgH7D3WrM9sALDdc3e28umYYzvv+r732946uGH3wrAOm46Hjs5HCxqjoTDQYLu5MQYLKsa1dLUJEDFjbpAo4CGawoW+mnbqW4wkr/SMLTASwsviO1xHFKmfgAWQTYUCggnW1FWLm2n5UgwtRynBcIswBb6JvSwsbdi72F6Jq4GB4fU+PgkdLQhLAplQhlQuiZdLFa3+Sx+pmWr/8s9n/zmuoXF0JHvUVYWm0moUUjJEnCUJWYScSyYjxWXRO8rLS3/4+mnn775mmuuGX/ZDPaX2Y2szmh9mXXaat7Oe97znnW/+c1vzqPDCpbrQbBwSsrLy/3lFZX40QfN5Yzq2tUJz3xYrWttgWaVU1tDhGPwuYCvkG0X+ZULQCw42Ws6cic0LAXB/gC23v39Q5CGwZKFIwnSJdkmawtbc8PuoIFCtn2hcwvDKh2peWRqZgeGR8Q6JchS30tL1iofEC0sAQm0vrPwmsVUd//s7n5kF8C+YBQa5V+wlgGypFkysG6TGZ+/D3K6FzYcsOHaU055+z3f/OY3R3d3Tu/91e0BD2BXt793ezVapNj+FSEH6kaEnJ4zOjr6IaBWNbaHAVpMAFdDAWAiY+udSibUtu3bZFIfsGE9w1Y1uFLEn2ceFfphzwuwBqC0QiGreaWlSutsEJbs0OAInEdBVQeQrQRdYJ1C9NYLVypWudk+77YHV/YAC7CUWlHOxu3+CHMZAGRj0wnkpI2qWoAsLXA+A1EPGCvcWWtyeGQD2EtsJpdJRvhqLleTMzZ8d2xiHPzwCJxls/FwKPho67r112B8PADwH0BOXS+QYYl9XMjDCj3nCtn2l9W5KbFChqqa+++//9h4LHYipDxnQMjeAm41RNApgTNIx/Br0JGJRk4VwNXR0YHJHlPr2lqFg9XWay66LkUBsLcdmg+w9nzkci1NIFaZ4WotkCKxNoBiFItDCPxmPRNpa0B162HNyXJDZ/e2xbv/vGPBmkPZfhtEMIKghPHJKUi5imDJVqsK5F6QhQTKAnlWxgqXjxqQXI4Fqz+nnyRzOJBi4bWpaqCkjddCPl1QF4O0rjkaZvDeExXlVXeWVZT9/qqrrnr2tNNOi+3+Lr0jCtUDHsAWqmeXcd7rrruu7P/+36+8pauz52wA5ZHw7jeVlpYFysvLfCXUi9J+wf/ZzT/Rx+gr8QadRoyY4ja7FvIng79OC8T6MRN8Gc1a/qELUBHaL6+3+1YOxt8pU6LSgQJ8WmIjIwBZcSLVS6gq1QWUktnUhTkRXstv3R59wgKs24q2VnUcu4d+9PsEnFG0WkkXlEFfzOQ2OnTBTRLA6bUHVI30GUBWa4bBrVMeRorFLFL8O6mLnp5eLLLTZN+ZCjceCYVfCoZDf3nd61//rXPPPfd5T32wR49/rz/kAexed+Gen+B73/teCA6sI/74xz9+C+jzGjh8wpWVlaoKlhA5VW5Jk3BwcPJy0op21Xi/xfrD5OJreHREdXV1C33Q3NwIR1Gun3/VAHaBrkBQvjiv3Hwq74XASZDlffL3zs4uNQaveQmyW6F8jLZkqdU1NIHj8NrzLl/2Jy3AWsvZAi1XMe4gqDToRfYw0hxM+F1XV6Vq4XC0zi9nggFcF5O3LdgwIbJ1Ih1xAOJlZW98/pKUBl+gkACyPXAeDsPo1V5GSsNg+Q6Cevnuxy+55D8/9alPdS+7A7wP7FUPeAC7V923/A+TY0V2pbKnnnrqeOgdz0TY5BlwVMBfUuojuNJyE5kQwjL5cKzV6n5Qes5pTpN61RlYUlu3blVBbLFbWpolB6sAGI/DpCdAU6c5J5HK8pu/15+w4n4CgAUcAS0sCszF2oeILwYjFCOCqqGhQXIYMI8rpGhGz5vlYy3VsBq0gdNu0wMiy8LPCWqK8Qzo/KLGdxbZtSrh/KqvqZVF0g2M9hksa9LxMefRC5ZmkAxmVCwY4KW0i/XK+geHJfmMDirhwqywxqV21dY3XoPx9TtYtNtBSXlhuXs9mnd/gmU9692fzjtisR6gxfrVr371OGTHf08iET8NgIdQ95pAcXFUlYJj1RLIbHgqrVYtu9Iv98MSMRYtWkxubhPb2zsQ2hkHwDaJrpSWIT8vkxonlmitlRCR7uUjdjPDAhy4KXsfAlgA2d7+fjUFbpP0QSM0p1wwhC4gJ+vSmVpr0lIIe9m0RT+e5y80DwQgi6xgyJwlvCilVAMDBNkU8i6UIZdBlbPYEZCFl10uVWMA1j0I3DyuBX5nwcWBcYT4MtSXGcIioFzIyyPZTAb5ZqbB4T9VWlb2O4Tifu/222/vRbvmvbVC9uUr6dwewK7S0/7gBz/YcMcdt39+ZHj0XQCEyurqqkA1EjyLxEeQVSdWsRylPBhJKJJ9RDmpU/G2pAikEYvJzbDOrq5eaErrZHtNGVRIIrj0FltzgmvsBfe4tIlpAQm0RrhLq3BXxy41jcQo5aUlYpXzHmTBMXpTK+xfDet1oV7jVpzbdet8Yh5Z8qC92KpPoe102iEwQECW1rmVn+VFIC/+UOYBZNnB8D/2hQkGsfSLLDao4EDqgInPKSmjFdvQUM8FK9PXNwDH2FQS424rUid+8fjjj7/DSzJTuHmx5uZc4W519c/MAIEvfekzTQMDU28fGhz4KCbBq8pLSoOUI9E6kwTUeEkoKyKtZAvvEqwvBh7CR9KbTKkWQJRZq7Zu2wFPdhl42KZsCKcRva/+3e/misQGMUjxD6xAmrLkasWcAiAwWXc3snAl4jPgZKMAqlbhNW0uWttv1uJfLaC1jjp7dwKykJtxm842I/+rJHHphxU+MRlTqGorjkfyyQhnpgTBoX0K8UzoUGQf2oWaFvUg9MYJLLg1NVWqGtF+bOfw8GgGdMJ0tDh6d1Nj03c2bdr0CPTWE4Ld3mvFesAD2BXrytwTIXa84p577j4bHt4zEIN/DCiAstqaWh9KrWjvssh49HCmflL54cSg99kkEbHAIQ6LeV4MPyXA0kJNEpgAVO27dsn2tLWlRRJHa8nQLKKnGP/OBC778HHPM21t7tdZY5qnrTVmqBICQW93r0L0kqqqrIDzqFqSXjthqa5+WU2A5WXt9QRwmQmM/YzdiDi+GJTAvAsAtiGkPgyguGNDA8JrkdyG2l4d+7W0l07oOPdlx47bcSiPlw5BF0rS8TaKChPDUGgwFwQXdmYHCwbDIu2D+gSFfdN94IvvaG5u/uGXvvSlx1DU0pScWFobvaMW7oGlP2mvF5fcA8cff/Rfb978+KXQsp5cillVXVXpoxDdkSlRPA4glFh2k5kJhQTnFdTnO1dsI3JkQ5jgFO2zggD1pK3NDaoOnuw0rsHzMy2h5D01qoMl38hKHjjfVpcSLDphBBC0KsJJwCKaX5+AQCfoApZ4oSWIvpSSL3L/AA8nq9VKtnWRc7mlYgKyhsYhxcH3hJKhioNAh9/JhdLpxK18fV21qq2s1lQHsdB8LdZ0C7A8NidLl3ESuoHeto3RX/oCehFPoZ+TaBcSrsMJFpcqFc3NLUJdUIEwODCQQWALi411wbH4A0i6vgcn2OAqdenL+jIewK7c4/UdeeSRrfAkv2PH9u2fBf9WXVNV6efW0Fpd9lLLdnQs0EZrPZEe8IeCMpkZL4/qp4jq2ijWkiRtoRc+T7q1cre9F2eyppkZhZpb1Ia2COpNJrAJOGu4eDC7VQ0E/dgJ6PfoySeokcul9S9OM3f8f76HaC/aOt9HDc3Bt+ytCNAaPpmWLQGMGbkGIJ/ifdWiSoJolRkKwqgvStRMjTLhyk0nuCem9Im9Rt6MzQ+E4PN21BnyOa12YJtowUrKSKRg5AnroTemI46lKEhrDMPihrIlhVwLjxxy0Kv/o21D232o1eYFKuzFsPEAdi86z36UBQMvvPDDbxkaGPoQwO7kspKSoioU+2MqPlqpAnIu7/dKACz5WnJ/5Cs5iRkDP4GsT+Qteb11ra1S/kUqupLrNA6kFbjdgp+C4GolThZoR6D17YMlSJ62FlUGaqqqtZGGL4lyImUiVrIe0hqQluuyX+atLQCwvLgNrhCeHPczTBkXAIzWJHPLMiiB2lXK8ZhlSwIICI52lTH3YFvk0ATLAFj9WU0ZCL2PbwlkWBvDgtU/pAG/hn2JBYtvcjwx6AORdTDEZzuLoiW3H3zwwddB+fKiVyV3mWPDHO4B7J71m/OpCy64oOnGG6+/Aonp/zYQ8NVji+UvR+UADl6HTzVSK/v7igGsSYMnriFaS5gg3AYilSEqudYJCHHyEowJQPuUg92DfnZHfrEM+DCAoQfOo3AgpJqaGnUggi3dgk51IqWIJ7Ko5KHUHrRh0Y/kG8gGxATMzM/CpeMkkvaQ4DU0KDkMKivLJIcBQVa4aKv2cBGuOaqRBWbqYhZsPsDa6g2zAPmxyQnR7iLBt0SfoWSNE8hCxQMogzQWhFlwtk/Ayv3mqae+/bZrr73Wy2+wzDHkAewyO8wefsopp6CIYPvfv/jCS19IJ1OHg2v1NyFdIC2vFLZiQaTh4yvXCWFqT62AYSW1s0Sgj3Nyq2waRrF7T+8A1ASYNJA3SZ2teWL69/C2V+VjNsJLtszGgaSdNz6hQQZAg7CMeDP6m6HEJutsDsCuSkPlAbuu5JpNokMmx27+Zu9jFAlaehDaTE6ZWllu0yWSjbsQqQ22vLDmuQA7N2LMfYyMGenXIFIvjqtuSLkIskh/qNatWyectuV1mY8W0XXA/vQUCkD+4KijXvfNo446YZdXXWHpo8sD2KX3lRxJ6dUVV1zRsqt9x7sRO38RVvjWyrJyfxkmS4hgJrygdig54GoZNEMwyiRa5nXnHG5AUywley1cm553Jn/xYQK1IuigDCLzWWwLV0OMv7e3ZD/vplNyZFHQd8ZhXQ0w2mt8DBRMFIEIDaoIUiginbb43Ii374IrrNLBqgpYJoZbcLrnx6cmpEZZEs+lHNYjQZYaWkfjm7cALzZWsmEo2d7PD8l151Owtc8kuTis66n4tOQxYJHHKEKUmQeCzi87dpnngIs2Ig6T+ON9DfUNVx31pjfdj2TfIHK91+56YK/n+e4u8HJ6Hyt3EBVa39zd3flRDLY3IzVgGNIhHyeH5gJdmaLsdpF/5xbQ8LArBnRMSm1oAYnmMl5r9ndnZyey4cck8z6TWc/EprUluy9lWssYCHM89YRNOrPQj35/SJKb9MMKZLq+SuRfqKvnVjtsQMEFsGRO9n4pW7TlBK+FFkz3fdigANE/QbZF65EOSVaZZbVdAhsStDjXciam3MPeveZYueZ0uk+VmoKygMmCJuD8KsGiReqCIdu61JDJ2jU+ocZGR1EkI9kZLS656V8/+clvfuYznxnau5a9/D/tAewSnzHTCcJ6/cfnn3/umqJIuBIJWfx1tXUyubTQyI5aM+OWeN6VOCxnC4hJQ48wE6dQvbABOWL5onW32pKmlbg39zmkagwsQb54jwg5VjFY7PTMN8NaZxw+rS8CMPWe5BJtLoeVbos93xwZ3SKAKP4rlvIxpXt4D93d3XA8zYIvh84XQQDkZN2LMXMwrFQw63ySP7ZpxpQjZ1uYB4IZzWhVMzcGHXQ2MQ/1yJB0qcnYNCrYpB5/17vedSYs2Y5C9e3L4bwewO7mKRJYb7/9Jwf19Y1cBBnL+cXRomg5NK11mAyiDpAkKtajssDJCtzLDrwbq5mTYteuLgGhdW0IOoAzaCUca/t6wAsrYvSxvEfmK+gfxFYbfGcNQJYcOCqzSmFBUR+Ig6+wrxzQMsbzQtcUgMUzYjFJccjh50neA0CLpbzJmzc0NjrZxdhym0MifwgtOKRyGZIcLmo+OkF6x+SaJb00CrUGtdQoR6SakJnNFs60uYVYVWEAao6p2DS6OPVsY2PTle985zt/9o1vfGO6sD29f569wFN//+wUd6s3btx4VGfnri9l0rMn1FRVRaoqq2T7NINtFQsL+uFkmk+7aM9RcE+2uZCdvPyVFsfo2BgsvD5xBiHmXDsvVsC5tq+fqDvBCymPodFRycBFNUEzSubw2QhdIkluLEAVrtVugF1K/zrPiauFoXbGkaKRSbNjANmSshIpBElnKS3Z+Z7boteRAeeCeBRxXOzFwyVxu2vhYltGEIHmg5OutrZKkgdZuoDfyddS7oVw4DS0td1Ik/nTk0564xW33fYbPAjv5e4BD2AXGA+gA6KXX3756U8/9dSVqH7ahGoB/uKiqI/eYb4Y/higc4kyIf7BLa9xnTPfoCgUJZgPsAzVlMideFKtW9+qIB3T5bjnNGj/mRDsZx1WTE4bVCYAgBFsQ9B09iPmnpOfyVWKESYskrQ08zuY51Og21zEYHSu6IY4gT46QiGVorzOBoBQwtUNZ1McOQOqa0AXgAelCoH5cK26wJ5wQYB1GuO2oWVkzONVdbccmmpqMRj4wHBf9DGt6n7kuKUapq4OEXTQy0q+CGYO8+kERQxcABhnkNcgWVpafO+xxx7/L7/73e+eLVBX75en9QB2nsd28skntyBf6yXwnn4Iq3NZDbioMvGsKvFrdUxVAAAgAElEQVS06lybmhaY04E229M8SDqfNWuH+d4+CDONnAYx7Z+1RFA+RDVj6xnG1tl6qvOTluwXo5d9S06S2bfEaciVDhZVIiWe8ElQIuQw29rWKT9Ll8tWXOfVLdhrkQdo33KeO41WSbloIs4YGkxgk4xcCoshEtxANsXxVQlOljwoq/DqAIrsaw7Azlk059ERzB2ozgn9UGekTF5bW5iSodUDw0NYvEZkQSPIWkuWFjKztfFFQCYXDknXLHZ0mw888KBLUVPuXk8zq7u3oGOvYIO6gCdGMuKmO+745dfj8elTwK+WI4uTrxIcZsbkV7WXZvYrivvFg+wa4GkWG5S/zU0POB/AWgeVWyS/N7dnU/7R2phAvaYOJIChxbEeXGwpNKNugNXG1H40BJjVHxUEZHKj2bTwmElMCgOm0rjXTsXy2qi4i+QqjXTWw8nFZN04eKU8RXkPZ7GABveuQj5GgJV6XRoA2XLRydKiNZuLcQQAkPKYwQJZWUmuHwoJ5JKwL7tbyoFQFwDrobg8gCW6S/UD9CdTRVJxQqDlF8N8BwGy/Lm6ukJCawMI9GASdOp3Re+L4xGYQAcY/jzbHokUf+utb33rtZ6UywPYnOlywgnHvP7BP//Pjb5M6NXYilKk4qvndg2ZkAimEYWBju1TBrNqJhVXQfBkqIAkFoYfM4QyooQItQEEljrIR8s8PNtjCzbvg24L1orJaeX1wLoYHh2Hp71StcCKlcxP3OYRoSj1EmvQ1Uj+2fxaaAfRshcSWq9G8mYXB8mJi1+YAGYcsq0uZN+KM/sWnF68X95ryB/GVpcVE+AAM/ysjWrLBmnoByMOy+W8lmDBuk8nqgDeg+Ct+bABWGs9UuC/q6tHJTHWmCBG8gVI23xSnUKoEuGYs09otwv0IhasdKAFeu4MjK5aHIVY0MYgKevq7pM21ICTJV0QBOhTpcH2sB20gCkHRGpElBSfmqiorPre6af/zX9cf/0dr+hS4vuR+bKcUb+8Yy+66KLIPff+7tSt23d8MZlIH+bPhFQkgDj+2QTGXVLVtTSqUtAEafCZYQAUeSkWvOPgY5RUkD4CAOwseSkLsDKRCviaD2BdF+RklWxUlALB2UWgaaMTiJUT0CzyelLvizyfTHbzIsDyAC4aBWz+Hp3a4lHeh6VsCi1bbLWRrAT3i8QwmPxNTcgqVoXFEVFTpHQyoAvI4VK+JvpO3qa1HmXHQdXB4k6hPWq3+0PG2nRnxmJ/W80s28S2USfbj7DaFCzzaoBac2OTHEOL0ZYzd1ZGlwW7J2Nu3nLrOJGNPmP/0kJlsm5ytdQdVyKrmZPI3SSpoSVLqVwflB0A2URZeflNRx997OVIgrTzlRr9tSfPY6/H2Fo6Acq4FH/p858/v2+o72Ik4tiIGecP+pGzFROxBjXv04lplcLAaWhtw8AG58RpiO9MsEL+T6YlB7hMfl1hgAhW8PoBSwBYsXoA+OTIuM3T4bMtKkRHBrbZfM866fIn/JoEWLsG5BuZEmSRlsnPt8g9DyL/KYG0qaFZqiKIJQvOgABrB70bYM1efZ8BrK3dpfMFaMBlld0BOPD4t5qaSmzRqzWlg+25TSLknktLUTHMN/cWAlhHj2vyDo9CsUGJFpYp7BDQHihqmARd+hTtEqcjFjZ+TufChfOrOPqHdRvXX/5v/3bZQ6/EPLOvaIDFqlr6ja9ddWkiFXtPIjnToMUqsEpTfhXGNv9tJ/8NQDWh7rrnQVXVWK/KkCErJEmxxfQxZZTBVwmg0qHCVHGY5kj/lub2rZD85jwAK5NHdv7aeqWjgiBKDzUlWxz8jO6qgYaX+l2hCOw20239rlUL1qJDniVrc6ZKlV3cN+8TGaGQwWoci0qFakI0G8umSG5c7D6koKS53/yE5gWfEPNYsGK1svKu2U3QSiWVQ9AdAaj1wHLkq4U7KYQ+s04bM4g5yYNcC8+etH8+gOUpaUQgdaEONuAuAUDLBDFsjwV95h22ygNKyiwnKws7HHbDQ8MgaUNP/dXhr//4Xx77ywNrybhajbbsyfNYjXYV/BqoOBC9774HPjo02P+pcDhQxf0wHbxpVAUNACCDkPi85x9OUWe87WT1yX+/XLX3DavWjetVBFtsyV6PY6TzMPBmA8a1gJ+DsvUEzK4ywNoOE8cJcZZbX/Jp5g3Gk/f1DariaFgyJ9Hb7pRsyevtNcvButvp2hbLgkLe0JSxZkJpLiqMZqO2lOkNW5BgWnPPuuKA85pjDRd46C3A2bqzb+mFUngDWSQH4c3v6x/G4hBExFqjQu4LGYP2Puzd7KkF6wySPDRw0hxaZYwBfZaJ7+7pF8BtgLqAqRelrSbqi84vLuDU8jI5DyiqdCKV3vqOd77zTBRafJqzpsC9vGZO/4oE2NNOO634gQceuGRqYvpjpcVFNYGQzzc6MabDKxOAqJmkKkUJlw+8+zR18UfOV9f/6Gb17Rv+S81gi1nZ2KzCUZT+gNmKYQQONqnSfqzw0pPYJs3q2BtLFaz2k+Y22RHam/IzbAOjnZijYBo1rlgVgGGZknOVjozCssWF6QIXwFqHkYjgeT+wVpmHldZfb/+gWLRMb8gikyhfrZN12ynuOo+sl/toRogVa3DHAqfdidAqZAHD8fFJkQkyv4Q7IcteA+wCT0gqTJg0ik6ZHu6MYG2ThhlFxBdfutJElYw7trUIORVEL8vngb6PwV/R1duPoZbqaGpq+SgUBr99pci49tFwKsycW8pZWSvrrrt+del0bOaDNVU1pSXRIn9Pb5cKFoVUGAA7hgiWCHSBxZion/qns9UHzzodk3RAff6r16i7H9uiUA9WVdY3q5JgEUAWTiJ8JdOIEmRqOjC0mXTYiNu1lGi1X8Z+1U4TUyLGOlBY8ZRSJjaLqQy5oIi1wWMt0Bh6Yb66V6t9L/nX00BqnG8umsACrLTZApVQJLoeVTeUBazy0NrcLBm4KDGSCCkuRubetdGo5VL74pXda+gG2BI0EmGF36lrZiHFMSRdKSktRskXpqKEg1LoAlOCRh55NovbStyHsw6JQa1/s0DKBWwQnCx/b4ZDUfLz8n2W8jG8LX9nrbVxSAY7u7tpFG9rbmr7VHt7+3+tRPvW+jn20XDaN91Cy/W///u/Pz82MXZRQ21dpKqiWvUhwcV4bEI8tUhhoaan4qoUAzeaiKvLLj5fnXvGiSCjUqAIxtW7P/pptWMsrSqbWlRxUZmKgqcNg6MNBGbhwaZcKIzVvUi2S+Rus1la9839upPAcBJQwI6SzbCG+gVwGELLv3OCckLQ8cUBYcMi15pGdj7N8IIOGj3VxaIlFziKhZP5Vxsh3WKcvXbuUSOr10En89W+rFtmhol2vmXHjK3qQE6UtMf41DSsxkopz87gES3ZEu+Blk4ZLnclR517LNnxIZUa4Mzq62eZoqBY1uSIqXKwli/7Vao7UGGA1Ig72tvR977ht771b0/79a/v/vNKtnEtnusVA7Annnhi6ZNPPvkZyF8+UlFVXtZU3+iLIaVfF7bNITg+quoBtthOUppeGYF1OjmmvvFvF6rTTnydSs/EVLCkUv364afVZ678vuocnVY1dU3YFpVB74p690zfwXyfIA0gAtLSrTUAsHbAuScsqQKGZHK7SY0lMyaRKrAgQ1Bl+zkxViy14gqN/IUA1rlPWlkucJJwfzwXhnRqegSZt8AXkjOUxcNEeWmKRIeK8vi19BK6B20ThyVAivItVnVIJmcluqreJB1im0Nou92aF/oeJBIQ7WGlCVrWI8jCRXUKq+dWIIWk5YipMmClDbafu6VxaHxRX40lw8fWt63/wMGHHvprlAufKXR799X5XxEAe84555Tfcccdn8dD/SA86CVVNVXU9cB67YXFOqkam+oVhAN48IOqtLxSFcN8CIwPqh98+RPqhL9ar0IZ8KygDUZTIXXzbx9U19xwhxqKgctsqEVCa9S7p4dMLB9qCPTWk3C7ljrXRniR16MDiKGlrA9VT00jknnQgrW6SstPrlUL1tIZ7N/8sir5W1qhFBDJNoEghG7I1VjGGnV9sLAggYlYrthi8zx6hRGrdy297EJHPpTWKdUFLPfSg10IrdZGqEIqoZTQqhDItwBo7jy0BbkXLr6m1phNdtMLkEVOAifVYSlyX9gyOFRwcNyJegPtJ1VFTjmRSm2rq6m/bNPBB99y33336djbl9lrbY2mAnQu1QIoSvg5pGK7CNZLFDWzRLg6OjyiBjBIi+FxXrehTXUigfPwRAy6yRaVIs8VH1I/ueoy9foDKuG4ghYW6gJ/uEyNJgPq2zfdpr7z0z+qaXh1a7DlrKmsh14WlADCZ5l0W4oQErDW0ItyJIl5N3IbOil6wC0zEqepoV4suwQoBGsJ2W3pGroFp3gf22S39gvVrRLpHHlYRt7hlyCeFROY0Okl5WaQP7YYHDTBWhxfAsQC2WvplgUsZaEzxS0JUKwizGTjVIUgmRsUEk2iLMhIisbCh4dIqXmMG9IYUrEBbSL9xNSRwyPMJwu+Gxy/lPORRQsBElgcWASUSYjIHTNnb3tHRwbqgoHDX/tXZz322GN/XFMdv0KNWVujaYVuyp4G4Bq+//77P4YolE+AG6pF8gyMVWzoMaE62zvULCKZOBCKkSJuy44dKhMA2LatV4Odu1S9mla3fftydUhjSPlTMV25FGtsChFek74idem3r1c/vWezmg4UqfpaZKuCd5cOr4ACSFEuBIeXvKSHTTfniVMsz7biDyHfM44WSI4E6hQp76HcBhOjz7E6IqoRfJ5ksSdFIO3UIZ1r6ZXDKZt7XBRg2XhYrGl0NC0uAhMdlnTOVDJfASshgB6ZFZpHPyWoS/fpLc9JmWBoDyu/0/kLNG3QLzpTlM5ByZxWU59sPvnWXt1Q3liSkUH5n3WiUh7HbsZXHLl4SReMo+hmGRxxMGZE7eBj3gKMuWm8H0b1D9IYpAz4HXKvNPJH9L7qoAPP+9//+5x7oU1/WVmya2sG7dVIyP0wHlTxd7/zrQuRPPgTSIhVi20h07cKuPSjVMcABmcVuKIWWDIi5kahwPKaOiQ8blI927eoA4p86uff/bJqrgBeJia0fhLgOgv9azJcqjomU+qaG3+ufnrXgyqJ0Fomey6GZeSTGSLJ3zBhbWQ7o78odEcDzIAUDJNcnc6m1nUDGtokSYm8HBd/roJwoUCGPCAXnEG7ZANsAhCoG2VOT+oUR1GttQiWvCgLsFDQyx6kZ5pcrAlWsBPL0gbWo+/u9UJDU/5tSe+4/+gazXqN0NYfsYBPhM6fMVBCvQil5XabUjVKjHgSWn/ijbfAbW9snovOST+4guN2QYWo5ZflWeobpzXI+mQT4NMrkBimBWNQkxxCfmiySjz6AGSzPXeamtN5i8DAPGPJjkmJOuOCbCgADtc48iRz4UZCbpQnLwNPXCuyLdJOrEkm4cjc5vE+8MWE49hJZZDL4LmGhqZ/Ofroo+9BkhiprPNyeL0sAfbqq6+OfPrTn/o4HvYnqpAhGyGGfjqy6LSJxxNqV2e3rJ7N4F45CCAZQaKKpKpvXqeKK0tUz9YX1evqytXPrrlclRcnVSg1heAD2AxMapGBIwESrQS+dg1NqWv+/5vVL+5+RCVDEVWPAR6MlCJ8kOA4Y3g9nUxFF5ljd+M7J4tMGIwjY7LkKg70bPIDzO1g1sdxP2u83nxjIYCdZ2S6ReM2AIHfE9Ao9g0MwnkyhXR0JWJ1hLFQYMQjmEInF7FJrmVSGMB1W5P2crtNOLLaM4YAq3tNJjNzR9DhMiLJyPvF6cL7RUpKASDm9wUi5SYmd1lwelG0AKdvpuD3bAHOtQnSI0G/QVUIrcYZpGysh4OJOQI4uERVgDFH3pM0giSZcY0XvXbnnXwPn4/0r2kfx4fkIwAdM4V6Y8zA1ViLtIvwYTAXBBe5NJ6BvAC0LCE+CW12V1d3yh8MbT7yiCMugNKHwQgvi9fLDmCZuOUXv/j5P3Z19V5eFAm1sBQxJxK3Tnz1D/RDuzci3vNGOKmYYWn79g5VHI6qpvUbmWxAAPbETW3qhq9+VpWEQA9ksPWXrO86jRvzbGWCUZXwhVTP+LS6/JvfU/f95QU1OpNWja3rkZW+HBMZJeSNRhFDy3FC0IK2O29J8iGtkhngDChm5tJvzAOwOcNu+Y8vB2jNpVnXivkKphH1VF5ZpkFWNJYGoIyigBaRBCa4AhjW9CwQjStXKrOTMLsHZn7qgpOP9ae4wDYjtSHHiO6OtQewski4HnXO4gbQZPhqP7hlgi752Kg4XjV+ikKCjjwuHq7y7SsJsLyUHcs2pwLTLjKzWQoA3wxHXAWcx8xoJrsKPhb9o1A3LFnD3AVI0sOcsne//W1v/+ef//zn7Wt6bC2xccufoUs88b467JBDDnnHzp07Lw8FAwe1tDQj77L2qvK7ZFrq6ZFVk+GiiDLAdqYX26wRVVtRpepb16kZZNDq3vaiOv31h6rvXvZxVRSYEnoAiy8GKWP3KeeBLAsjNAnvdAZ62P6plPrOj0AX3PnfagwF7MoRn10GukGE4LPg9+D84tgS68jpGJuyjpMn9zEIQWDNJTlem1FZMbo+ybI4UoPfdqLa04v1gf6JQaNIJxC3dhVI0M1y2ARZhpfSUtZp6VwVHNwPeGUMoZUfMgZg9VolT9Fwh+ADWa4aKfi4zUZlYF1BQJQUeNDGarVGnn067j6zP6+GBZsPsGYvI+MhiIVhBgvkMECWCX2i2H1wJ0UHHq1XSdgtg0nvflzDT//NjKS97XzHgjWWMsfU6BgCEVBpgpdhgVBas6SfdKmlrKSMJeaZCW10dAxUXV8SYdy3vOY1r/nMI4880rm37drXn39ZAezxxx9/KB7Kz8ClHdzYWO/n1s9artweURrCUsnVNfXgWpHGDkC5o32nSmCL0lyHrEsAxTgCDHp2vKT+8fgj1dc/8SGkLZwUYJkFfwqCAMleADi0TjFqCJdJXxh0QakamPapG27/rfr+TXcq/KjCFbUyaZlcJIPjOb31QNcWUtZbLfFEec7r+R8LeVT70l70ZTy+vLkkU44fp8MEljY5yth0TJI9iyULx18D2l9aUorwYSgkCLJMcI1gBOFn8wA2HwT29cCW6xuAlXSntGLRSDpX7FaZWuBdEO5HAUbNsPzo5KOiwL7ya625H5vtv30BsHJrJJjMzoJtIafMXQgdTBWgCZjeUOgdcq8yUjX/PufBrSDASg0xAqfZLfJ6TLrDaC/uECgJZFUEPhcne5jJ3SGpDqEsmICCBzrZSewCv/mqVx3/5UcfvTO2JsbSHjZiGTN0D6+wSh8DuDb95S8P3QZ659iNSMpCMBDRPLkoPDxarxyADJ9ct26jCkeCKh6bVO0IHQ0ArTa2HaBCyDEwERtTA+071D+9/c3qCxeeDR5ynLNTLFY/wDVIj7NUM7DWEAAWqbhnAiUA1oj65e/uVVd+7ybVPY6YbNSGqqqtBmVQKnIWbk2pU7Sur4DxlmhwWvhROGDo6stlJ/YwVpmdnM45CTwY8FJKGm2gZUdOL4aINvEEw/JgYhj2ow3DlH7l+VznlPOusdFkJUISeUQDzrQvmwTHDz1wj4j3GeZJaiTIMggEI3y5wXPBnKluq3CVxrrzDM3iaMc5uc8ulgFH/ttGlJthfgBdXVfT9XMXg5W1YB3NrlEZCGjCumbNNBZRjEQg30JOYilNbrh8PhtKtkJwhLFSAq3xHkgmxyenxpqam/9PR0fHj2U92U9fa2xK7FkvvvnNb254+KGH/gN86tkIhSyiJcIVkwOPK7vNicp8lpUYdI2NrQC8lBpHOYxePExqYQ9cdwB41RAcIMNqGDKtf/nHt6tPve8fALBj2hIC/xrECGVyF9Fr0SvPWUs9IPLHxvAn5MtHtq0K9fs/P66uu/Uu9fDT28RjWg5PdQTWtA/npx1LXsxPXowWCIGNA1ImgX4c7phvPZnyRhiPzQO33facAURLNdgRK8lhjEVqE9QwEIGTYhLWUBR9Q09wGdPkWYtJ2q1DarUMSmfXX5MAS3macOd2NdOx+tLX+PsMdi+dKA7JSd4APXAVamHZ+2REm1YhGI+87WTD4LAPC62cWOi5Cl0kAMs26vHB58HE2OQ+WeGhGVSBLrtNdoojT48vZ9JzXMsf9h4GrLLCTWPZvpthBVpYslbt0ADwl/mJS0tmOkogqdHGwhBGCDdpm109velYbKq3sbnln2644f2/Oemk/VO+tfc9u9uZXdgD7r333uB733vu/we5yifKEFbFQAL7YC1QcWVnqCQ9+aw6GinCVhCb4t7uLiQDGZNomIbKOqQdDCJJMLKx9/eoz73/TPXh009CPSQkcgGgSmJt2cnTFModmNRZcmMp0xDXmAkUq5e6x9SNt/1K/fL3D6gJ0AsBJLsurqyBA6LSeHax5cagCnHbmsIWPC8G3lol+VE57qV8WQ/PBbAOaDtAYSRcdAIZq4iAIxmTRpnBKQRJG+oxwTFok3iEsViQn9W5DEiDUGVR2Ge93LNLnljbJu5AcIIcLS33EugXpnIcxBcn+bp1rSJZk3h+8IV2waNH3r7W3n1mrXNyn1RIEGhpaDApjPhVuesglroXZquyWAGAZd/Mpyyx4zWGWmldHV1CDYiDGQE6DtdtQrN9NGDwH3d7cVAbOzs6cHhqyyGvOuSCJ5999kHcw35nya6xKbHcKaQUdHPv+MsjD9+ImOwS1i7ixLBeblpntKw6Icui9cr3G/hgWS4Flm3nrh3w9ifUgRsPVFF/RKUBGt29nSo9PqquuOi96pyTjwQAToBCIO9KE4HdxTJ6ucm09daLzhGADJwkKfCypAx8RRXqnj/9j/rS1derl3rGVBxHVYLXrG1o0ltuHg/aQEqYwKLOWq6C1jrTU85rLx7XPBavBQpbskRbdZqT1eDkU/1I1D00NCpeaJRmhm64Rdpr6zExqkeskAIkGFn+aMj9xHwA6z6C0aWkbCiAF5CFJ7u83IISdhq0Xm3mLdejWGsAm3NPeIQJ5Cmg9JC1yZhsXMKC8fzsDsmhP1YYYOd7XrL7MjW+JpH7gyHaSFsodEwtCjpKGXbMGfa1qFTA8UnKScgep2JTiPZqz4SjRb/btOngDyKXSNfejonV/vxezNjVbmru9RBI4L/++uuP3NXRcVNptGgTV0RGjXCiM7mH6DXxMy2xjo5OAYQDDjgAydXBzaII3vg4kgZ37QL3Vqw2rGtDtBYgElvGXd0dKgzp1lX/eoH6h6NfDdXWuGQYkI6SbTBFV7R8bCisjmVHjJcALL9mMQNnERWWBminAlH1fEefWLP3PvK06hqaVMHiIigNqhE6CCpDIltAY1CsqHd9Rj9rRP60nJzJbbZ4lk9cztObb+13fZ4OE23I6D/ayCEOfCldAuegyH1AiTCBNR2IlouVTFwm/+e+HRVzAdZ6txm0YaVL+ihy6CYABABgdznkosUZg/uTwANTPSBH4mQvs5z+X6WOETEi7otJseGRly03a7ExVFinaNTWrHbgGRneClmwC90iFzraJ+RYGdgyAN01Ab+pqVmVInyWAEvHKSk35obwo61gC2S+DUBWidIz0whv/trHL/nXL2LeJ1apK1fkMmtwiCztvo455phNiF++Gk/l7xAmGGQSaXI91gqkFcuBRFkW5Su0XhltJVycP4RtVLcaGx2UPJbV3PqmEeONtzpg1VbgAX/n0/+s/u61cIYpcLBCADB6gFtoiVrXk9PCkfB7dBLRW0uUBCSLmQPggTWbwvXGEUH7P89sUT+/6z517+Zn1ch0UhWVFKsIuM1ytI1Zh/SkN+cw3ZDryTZ7eglW4PWW1ldLOSqf93WX/+Z7LJ7Yz3LSWLx4i5WQcrFGlM0nm5PEeikXXIVjnLLYfE5ugHUoHhNEYSKLWD21G+OC2cUkqo3OPS5mLv7SNlvWqxXs/5XqDrZLxh7+74bDawT3RNkdE45zLFmqQGrTGpWFroFUuJdEfNGKxWpHsGWlY2qQI5CUNYL3pmKFagerG+ciZ2McuXj39PRlhkZGBtdtWHfxe997/s37UwHFNThElvagwS1dCdnV/0Goa7gsGkW0HlZlDBQ/VklasDab+o6dO8Xi3LBhg/xNJ8vIwKrdgRU9rdaDc4uQVgBPmsTA3IYw2baaKnXtv1+kjtlQhwSE49ji4IHDcuWozcbqCx7KHLPEfs7WkbwtU99JNA0xOaxisHqnEVb7mwc3qx/89A717M5BVKENqBC4sips45ijVSwN81S0Myx7HVommoXSAOsEei2ty+Y/ytLJ+jLZF7PZ0wFmKAPBE/Qdve7UK1KNEYbHnZQLpTfc6jEP6Fp62fBgaXsewGo6BM+GVpOdBbjnru5O3B/KnGMM1CM/A7lXAqybg+X58jYV++6283YmIkXDP9aptx0yxDgcea2tTZL5TWcO07ljVwtgrbM5FIliJ5kS8IQ6QHYNAv6od0cglZp2aFYSYJvBWKOjjjtPfiETWmZiMjZ41BvfcNrDDz/6yL7r8OVdeb8DWKxewf/62c9Oe/qZZ36EfJgllKMECQaY4NzmEkwJpEyAPYAt0iAE2JSrMLDAJsIYQez9LsizKhEauq61WfKfcgOZxAr70pbn1aFtjeoHl31UHd5QiokV4zzUvCteGmbxslEx2vPlePplZyN1n/SkJscqxaD5MyzZOL7SyGXQOx5Xd0DSdecf/qxe6sCKPjOrIrBoyyEXKhYVBOK3aVmhTVrHqCNgJOTRTHAr7ZLf+Y915c77VOXDtvV6lBhksZa4nqv6JGKTm62jlmjpJMqcCJOI0qEDbAJSLh5ZiqqtSKSDfKBYIERvijOyf0w7smHAWeWu48lf3nhd9Oh8FiTjaKv4MTdFoJ0puic1RyghpVhop6YnEbbZI7TNelBHEeQGDlEpwgKRPNYqEExL9jkfOw/AcrRIEUVx2g5j59EnTo4kHE8AACAASURBVNT1beskuQ3v2lkK5X4KuzBafWyCfUyZIsY1A1o6uzolyxZ3n1QWcGxzHnMcEYapp6Wki7umGHIcMMQdM/z+gw959QeeeeaZbSs4dAp2qv0OYA/ZtOmYne3tNyEMdiMIfF8UHKZ4h+kwwuROMq2gTJRpEP0dAo6I6BJOjQ+TFmhnFwANWyeqB+pRDpmJPnwAtCls2zu3v6SO2LROXXvZP6mNlRFMLnKg9Jbrkbz0DuPeUqav/pL/tZWcQdKYDCztNKzanRg0f37iefXLh7aox57dgmQk08hnEEHdr2IAbamKFpdKsIJEGEEiFhBNjo4sEwDm+chbwRIWa1OuIx45p63awialkA+w2VDcLAgagCVG0mo3OJmjocR7zOUwipR5TBRDC4ncN6Vc9BAXgQvXZWj0lYMwyR01BJxG7EM6l+gtdr+s+mNPR7vlW53Pm7Yv9Znp7XVaxPEDCKdmGC25fdFU401asQSAAOq3y/1IRu+lnn1P72p5n7OefFvPy1bYpVVOCRoXQnfuXw22hb0H++x1km6tAmcuYql2jJShNHAaEDlYharNwgtL1J3UQZDAEC58XNypV+7u65uMFEW/W1FRdSmUQZD4rO1XYXt2he8dvGv18089dRUijs7C1j5QAoJcrApOWjwUJqsKBSNSZG1waFDis7l9RVSX8Gmz4GhnEbq6o71LJgjJ/3KkepPkE1g1xyaQpAIc7PGHblLf/dyHVWM0I9wow2OZgHDZLwdgjdxHEBrhtQDDGXh6kbNK4rBjQIZYoEw9+tQL6jd3/0H9EcqDYarDcE9MvELAraiqBmdbYjLW0zJGPTBxjHGbS0+szjAvNqLG4JzVICCcsX3c2mY10J9dBEg7yCHZd6TJxBH2tIC3Bk0Z9HiDyUaG4QRjIEc6yZBkVIQAyLI0OLlMSRJNzTDax4z3pBEkR6vhQedGFy27l914OufDyx3g5P/YZu5waHHRsiJ/TzAVdYpsY7MOyH1uwebdsc0J4O7fSVQRQDIVoUSYopHPR8aL2aEUOhrN3RbrPLUaXjq8qLmOQJlChUopDAspN4OpwSEiY5s7KBMQgyCEzMjIeP9BB28669lnX7x3z0fL6nxyueNvdVo1/1V8cFJ9sL+n5xvNTY0l5MjouZbtG/WKsCRSXO0g75iMoxQMtnnkeKh7pSUCG0QmdgyDrQODLYoH2dbWqsIiwsaEB5COQPM51L1LnXrkYerqz16gqgJI8oJBqYN7lg6w7l2bG8YEusiPEdxoHYIuoIOBnFlSghZg2SIu+7ltu9Qvfgug/fMzqhsJjKewMNB1WlRSJnkOWJaaRq3oG8k7S6SZLpvsqBAMhaEnkYZWOhk0vWAAlkCcY73A9gV4iDNEajNkLUxJnWjQhJOYFhKpAOHX0O/k1vrhvJiB3pG5Hhgjz0oJ1VAcMKO97Na5bRWtMP0ZBCq9GFjgFjB3PNp5e989HnnLG+IEWFp4rDXVhdLUzMzPceK28jgeJKZenJ573LCCfFDvVYyu2TwfjgsJWYWzl9F51MZSamcpM+FjV+HFZ8sdgl2++XsCWcB6MB8Zps2FrL6u3vhSNB3DlzjJxB8AjTmMJxSxzExOxZ5+57vOPBWpDde0dGt1enYFHt4ZZ5xx6O9/+7tbQ6HgIbA8A7TedEVQ/RBksosDKwVLlEldMDkwmMi9ijxF752RfALbP2geOfHr+DB9TI3NMtt+ZPQZVSNw4rzvlKPUFz/6PlWGpNtEA827Lg9gqTbwOYoA00ZpK7qckSuEL+EpWXCQMzYhCwVqIoCuiCIqLKg6B8fU5mdeUg8/+YJ67PkdqqO7R01M45MoMBcB2IZAM7CMMzP0sx4TeTYL6PrBUperMWwWqClJt+UIrhjsP62I0Chh6QL+nUfBUZhX9sYCs1ZR0HgWhNcTGpwFgzfGUf58YmJSTSHklhOYnBvlaOTZouAzZattqj24I6WkNB6tQ8ejvW8AVm9M9eTu7kHIJsYSa3jRItdJeGCli3pLLz4raYGvwDQxZJC2TtmXFkT5vaNjFxbAhNTNYkSjcOpcoFeqqxe5AYciknWaVBbHjPQgKCYEISCajvOB0XQ1UKcwoVK2ZLjeOUnEISVo2DEhHWIiFIp896RDDvn0nY8+umbzFewXAPuVr3yl4otf+MLN6VTq72G9IolLGaxXzacKMU5LAt85cadgQTGSZWoqJpYHrSgRM4tENQ2ivBMC7Gms4simxTLD4DWDfOD4knA+VMj81Pmnqo+d/XZVNDuFgaq9mysCsHpGihxFor4YAcVrE4i4Ped2WoIOYI1TZxtCRiToaYcnZ1Tv8ITa1tmjHn70afU/TzyptnQNgwrB/eOemdSDCgQ6BIqR9yAYpIMMywaB25i0SM9Mt4EBVQ2ikhYRd8bvNsJH/kLaAQtP2pl5WetVgNn0t+iB+Z9YSuwjbTuRn2XkDmkDgi0tWkZ7sX3l4GkZ9y/pASWzkpbT6fwAnERirNh/zJQ1FoxA3G6G7BywWMYQ56ORx6PbxXymDKMlEnChLga3LJy0JErn+rX2CkNazakFfgts2iofkYRH1MY2QrJoc0wEVglghYMlZ02O1QWwDCxgzTTKAEkxsa9LmJNYjskuZPpesPRjt8QUjeNTU32RUOTjH7vkklvXqnRrGaNvJdbX5Z/j1ltvDfzzBRdciFLbVyLxSLgWyVPIkZFTlUJvBrToceQDoOXEwALGYG/cuFFvnwXAdFIJ1AHCQ/QhJHI9ttpRHaZqdHeMWoohKcUVF5+l3ve241QkOSm6V05q93Z5d3chcLCQBWtIfE5aKWViLDaCEJ1zsqwzoQycbvwbnXYhhPbG8T0DfjlQFFUDoxNq8ws71MOPPaP+8ujjSFiDvAFIk5jAfeIwnAcSF1iNkeJyfJXIdj2EWcRkNVZkLrhLsKDVKOMW13dJa2dxQMoqAmSB0Zind/B6YRNAdAMegZK4Qw5NHBWAdfQ5HSzjyJLECqSczEHw3QTZKix+BFobfSdcuBMNmZ31jrbZ4q6hEQy7IA1z2pEHFtamN6i96KOT52aijngPoXCRhFhzMtOCZeSRBB+wr2Rx391IWP33nQUPl6aDiH3r5rx37doFFci0FPokF8vxwB1cITjx/LvXiyiHj6aG9DUprYR8EdF0OvHOpNAYbXBMk8bQx+jxZ0GZC8MUdNk7OnYhf2zwD9U1NefjvkAyr73XWgdYH1QDR+/oaP82ttGvP2D9ep1L0nBLMt8EqPRIl20QLI4YLI8mBBCgmoFwZQFYoZzIvQjTo7yoHiBdjW0fNbN0x2dYIwgg28dMRCh8+IMv/rN629GHqggs2BQL5tF5lOfxXuxR5gKsPTLXY577edrHOuGzlKahRMDwn3oV1xQGQZvcrSSMKSpGSKGCJz+mOrCVfW5ru3ry+e1qa+eQ6gEA9w+PqXFUvk3CEvYDrCnPQY5cY+kicxEWGZYSCQCMJYwS6Kpxy26Rs9Fq1nGmeVRtt+otAf+gE70Iv4apaqVjug/0ZOInuA2ksyUGpxi3qVR0cOcQRttQL03i5ukUEz2kCIG1Y0y3yPC1C3U6FwAB/9zhbD6+rFnnRH7xfnCLOsKrSxZCqlG4cLtVEauxvV7WDcxzsFUW8C164mnFcs7QqcRChEKRuSgPt5qjUBSIDs9miwjuMvCl2iyDEKhKaYIzrg46ZKE49H5PPsAFkJ8RVQF2qShBH4eG/PNn/K93fu3aa69lHtE19VrTAHvooYeWIuLqKjimzoUkK8ztpTwSY0XJ5DOrIicm48lZD4ga0lboW/ldtiV4PATYbdu2SfYkal9LcC7W15KHB4skBa1dLyRTAeSDvfmbn1RHH4QtVCYunv49t2AdpaUDXPNaUgKgOuBW612zACuDyrwjFRV482Z7L9EuRDEsFLNwmE3OIEPYdEoNjk2qHbv61Nb2TvUSqjVsQ1x6Vz+syHhKsbyf3qbp2kj+cAC+NQ3CwSJ8oZ8CALoIwnzxmyxQ5Fdtxi06BElxEHCY5lFHntES1xIxG4EjwEr6A623Gw3xHCMGMo6JxMiwGNJFJgi2Ug+Li2BQwp1LiqNQT4BbhqVCi1HkXALmOihA61E1t2wpBt13upsl8Yy1fAz4L3XWiZVkTHVOa05wLsrUUzMxN/nBEElYA+arsb1eatvlOLdVbWa3/RMpI+7+aCmOoURQDSSKBDHeg1SJlcVc0x6F5pizzdR0gY4cVIjw0gtAEH6GJig4uPBar4E4FqW6LndI+q8MQMDuqOfQ1xx+zhNPPHHfsvpqFQ5e0wB77LHH/t1Df/7THbXVlcUt8HxqSkAPAiuO5grLCcpBwe0PEw7XwUJlsmu9EnMu4KHASt0KgI1AN7sR3CyjRGYw2WmNwbBD0m2sngDYMl9C/eL7l6uD64pUOA3eElpVvpiYZamdlbVgNWA6o15GFRs0z97SCcuyEGWOEUA1m2A6lGRrj+/YUtGBJNYt7wM3Qf52GgsIE2VEUAKHAEcrbAp/6xiJqecBuk8+/ax68pln1NYd3WpwEhQEWsRAM34XNx6xg9I0XLMYqgZqW6MIJAiBt+NWjhPRhscSfHRZbC1dYlkd01wNruQzCXx06hmU9UN/4/CuuCK1kLSq+J1WLl8WkCORsDjIKpDJi7x7mrsNU9dJ0iSaxM4CpsZcJdhTKzxfWRvH0cI25Vm7dq5JOxl4IDSHrgxMmmPbTkT+of/XowRRGJNf8i9QFF9gkf6yMcAsPMY4zPm4tc7Zz1u37YQ1HharvBhzYjWs1rn3oo0FeeZcOE1pcuZtHgBfXFNVLikXbZ00oWfMS8qK4iYZ9dWOeR+fST7y/ve//9TrrrtueNl9VsAPLBUzCtiE+U994YUXtv3gBz/4JUT2r0VAgL8CnJ1wdKIG0I4tZ5IAcKZgDTH2mp7ItnUtUh1VHp5YUlAPIKt6H0TNNdCTtiC/KbmpGXHu0DkGqwrb11546dvKfeqOa7+i2koIGEgaQ60qJtFyAFbf0XzRMfPQBDITTBCAY2rox+JYrtquNVaT4TmNFS8bJh4IK5yAY+gtkZ7JGg/gJWYkkLM2FUSdepG6wCpDuGs3HHo9AyOqs3dQdfUiNy5+Hhxh8MCUmqSVCWCZhmUPn4IuakdOVgAWIMmoLfKn+KJDjfZ3FA2R0jKUZdGBZ8KXU7S4+Tc+CzPLxcMtARwaDFMpLTynZUvJF8OduVUUaRcBH8cQEJi0mRwc+Tk+Q/migsKCpoCt3tnMt5jtbssrygYz0bljEKsbJ2QS8gGUP6EPoAUZquSpkeNc8rK7SlPIAKy9mltGJknV8eLiwMTc5MYrUY22DUlXJDG3cTha5cHu+mqP7ii/fZyDMmh19Bl3SjE4oTt7QNfh+TNXQTW4eh1go68oOxrjH+D9MVhhaHhsHFTTJ5Gm8Qc8ZI/aVoAPrUmA/eEPf1h0ySWXfA6c3b82NdYFWV6bgMGJZC0Vdw9SSNXb1yPOiApEgzCxhZQIMdtrhtC2t++CdZfA5GhUNUguIVYtLRRMqABKC0wif2YfEhUffUij+tHX/l1VM00hbLtZcJikGGjpLr+zNDBm7dVcy1W4TAdU9R2Z4h6EC/ks+WYbV67BU3+A2YasIUwjipasbG5l+65BjlbYLICLlif/pnfa5LH03TDggZwudbiQIwrwMqXcMEEW3O6gcLkoqAc+dwDOvz4sUkNQBozAYTWOiLPJaS50XMd0z2hdK8GVNAStXfxOGgL9TKBncAKflQVGHyO8qLvlAsY2i6ZXL2jccdByJNDO4LnFscNIIMtZmg5AXsuoJ8jbcldCoTpBl9Y1v7QUjFRBdudhu9ptybrnlJyXj0SjtVj/1llHq48OL4LqhvU65FQqt86zGSnAPF36KfMBzH4S92QlaPwTw08p22L/HECHL+/HzhnZIS5/tC/USLuHE5PDts/pN+ls+d/6UjhmhsdGoAYCVYCf2zCfS7GTsRSGgDHpKXKx+DQrBXfs6kljrDyIjHkXvIjX0jussEeuXC+uYDsPPvjgY7dv3/6jaFGY4bCQbBSJhcRJp18Eh2zTmf+SjogEVr71GPx0mtDaZefToqUMZPuOnQJCTKhcAQkI+RzynrKlxEMcGYYQG86iM044XP3n5y9RRfEhrJpJPHTt0jExUsu8SwOw8/YygM8ZZNp9b6FA61T1ffKjWqqit+EaVImULguXoMkgAqoQYO2xkifPFWAFBbN9DtIyYyUGc1EqK4RbNZalvZ4OvaUzDd5nVM3l+ehUY6axBAMKkHVsFM6FIXBl/QgnRSVQqWvVC/DtHCAwY8uPXAXMbBaHsgGUsMPLiqHNO7H8JU5P1QPvRTsvAb7MdA8+mQAZBnDa39mTKUSvJUCN0PFE8LXecS3e0hNVfy4sX0VFIZTtoXMvq1QQVQFBV/oxu0ewD5bdw/HCTE8JtB+CawFVHtnbi0Q30GCWI3k6xfq84uIJbvLRVwOCYYvNJfOPmfsZvUshCOW9l/Pr3Hux9+QsLOx3cuVceDEe+voGYMWSW66E45dFOnUhQvad3PMKAa08Yl7aPGuZDqZRlEHSaKJVaq+fZhtxUF9fL+blqKoFVcD2WVUBzyU5iLGTSUqaTIbGz2Tad3UkkOHtUlAMX13mRC3Y4WsOYE888cTSp5568mvg5T6wYX1rgKFzPlplZq8jTh0MNMnQagYMqxJ0YZJXolx2CzgbyUIFRwRlSxxQI7BOe0Hs02PKicH8ApLVFdadDzpTRkkNjQypCXA/l5z79+qT7z9HhRLjsE6mMdkBskIk6hI0Vi9qvfzZQUwHjHvEazG/M5nsXk1AMgul2fOI/SSncyaE85f8529tAjNyjQVgj5qPLdaTdB5za4ERoC1iYy+LFa0tBu3c0e0kVyvOEfycAijHUiEEQiRQ12xKTUEKNAJrl0Efw6AjRiG/GUTS81GkqRuDNnYylkTEHaxTLAZxmM8EZDpg+MySDLiQL8jOjH9LX5DPVVu6BAgGlWRvyaSTdKgBY9FjdxKgBQ1ruUjUFNpxFsHPYVAdll6gk40aTGG7jQXrBGKYncQYqqT29HQJ6DLMmkAkFrjhBq2F5fCZJkO/bqPuP1k8aaXzL+JUIq1DmkT+gPe1lphNEL6dSzsWNSKUxADSAhTNsR0oWUeqXmY4vvRz5pCzT1zGBPuNZ+e5cL824Qp3h21w/HJ+iAVPR5e+gn7esvjzZ/MntiF/SO7J7+7h6DqhDvfF/AVFwMThonjAvK7AwsZgHKH3sMDahYDjMYl2doMqwC62829OPOGtqHTy7J40aaU/syL9tJKNOuyww47d8tKWm6sqylob6uvExqQ+U8T4TJBivJy6SB+TZCtxbsVgVbUCPCuQHEUcEPI+HGAYjPSaDmMlRPYt1YDoLab6oygqQHIxyKgpBBkM9qrk4IC64l/fp855y8l4j+W6p/EVM5MCWYjyAdYOEBkQHHXW428GYE4+QTcnayCQgnUHIWwC75XszT0/l2yjeb/uUxjLU6RxRndseTtqetO0eB2w14oHdhF3CpygpCI4uRPQwyYAppPYds/MJCVTEr8mIa+LoaJtDMqCWBzvA6QnAdgxZF6aBDc7gQk3ifeogbR/m8bnxNkmOxUmEdFOMl6bY4NZ1bTaQmOFoWh1dJ/hf6k/Js/LTGARgCc55gCL8AEIA3D0cULznKQ4OjtJNU2rWvD4NdVVSNmIxZ5l3I32l+cUSkfSIPLuzSLLbw4wEcUspYIfDTVPqkRDonbOSsv53VIwAp/GUpXD9CJoTq3x0CKr/GIUEQ7MyvKhnyvuNYlFrRdW4igMkPp66HzhGGa7yaPL/WTPKCdeAA/3fJAt8EmbNJy7K0ZeshI0a8O1trbBONJ3S4pPKubyXmh5o4ExjA/kf8aanL79Ix/5yAeuvPLKqRVv3DJPuKYA9q677oqcc85ZN8wkps9saWr2M1OWziqPhy5JQvTw0ukItWRjAo4RbA2EE1vf0ibHSd0oDk+MUtifEr01BW5x44b1kkGd6XxZC8tPki1QpOLUwMIyCU2Pqp9843PqjZs2qNDsNCxYyLTSeEaS13UeC9YFsHr26MnMl+abzORyBqrtbnOUjQiSY+dzii3zaa7g4Q7fJfM4d5gIL+kCWG3yocdlu2asXoIpaRxGlGHIZ+0sDWz6M1laRAoT4nduOugUM6QIzWTZrsYRg57Cz2RgCc4MWqBiYgpcMMGZQDuBn8dhHTO8dQJOyzFEwI0ggU8MID2G3wnM1E7GyOlCNoHcNI43RDZG8hw08PEetfyMFTB0FYsgxiNj4aewMLDUN7NTsUXkmi2vTBCmlS3gJ+NDn1iDJ+xR5glGWDSVH2JxanNZFh6NYIbwwN8lexedl2yl4Ip22PIX2VQJfcWT69BlvnTtDWt/yvImR8tTMQfxmjRc+O4EFBzbsWgUo8qGk2Scl5KsZ7ngnbvaruBgyzsVAVZb2T6xVAdgmfJ5MmS5EfpYxwnHZyW7GfYQjCrcEWurDQwNjiAw5GzkX/ht4Vq5tDOvKYA96aTjj73//gfuroEsqwnpy7SGlWMkIwCaAiemvc/a08s3CZ5wICJJRI2qr0akjQxW6XlZ7SfpkWScM2YuuF3ZAnHIUspIgGVZlwQAtrujXdWH4upX112lmovB3SHqCZsUgAaiuQzAalAwGz2OTveSbuaSdLsAJ60PTho94J2Xu8fXMMDq+zCNdVELjvg/n5+Te9FZvTSmmMnPX8nn0aFoLTTywTyOTi5jk+le1UBDi0QcGJRiGUtNl6UBt0ywFkwBiFCaJlaoTmwubTPVCTgJuceGaw3UA7hgUhB43qQkYnDwkCseBRgPsBwOHHkj2P5PAqCH4VknaFMnOj6ZggWdUnGcK8GEO7Ko4LR04uG6THLDexXVssUvjissKlEs5OTARVeM7/wbgbsI7ZNEPaJQ0M4kt6RM6AFa3exf9h1CliWPhjwPO47c9JPldfUhtNz1TkJ+s72qQVbGbDYKTe4BCxUBlotVC5xJBDFJ62nmkQVZN5zYdcP9t5X8Wbt7qY+l7M8nASp0eCWxuG3csE60saST6NikRFDTV/Q/+GVx7ezuSmO83HrEEUdc+OCDD46sZNuWe641A7DnnXde5a233HwrOvXk1uYmpCI0cd9c9bndk4gOPaG4/acXOY7VbScytnPlWsdUZ/A0MluTbGE5UDEBe1DTh5mEmMiambU4WKmnlHkIKyKFbSCt4a4d29XhjaXq9u9+VZXOxjERtExLwYqlJZbGcXY9F8hcDGC1e40zIs+KlVliJoueAI6Rs8Ys2OUMJLF2uR0VI8zsMuy9m37S1qEGCsciFkclp5MGV/0edifgBK2agOeU0tR4j2XOJaKO1yGgCajrhVZvqc35TbSPcN3irDG4z7I8AHqxHfFdPyUuBDoQmgs3UxRywiYAxhOgKIagnhgBf8zEL134GhylQB+pI2HxjUBlMQrreHwKFjIAmzQVqQxuVeNUP1BqBqNAFB9UNRjLnRax1RQHQgyC0Vw2o+pYMy7I4A9ZNHSeCHoMLHUgC7ztU2MlixNUwDhLJ7ifn1WeaJmc7v8MLWgJDsmoYeQB6IG4n5nDMPe0qsM8r30JsHye7BdascxuRqqADsYWtFGoAbkfky+WRj6pAvyOVKWZ/oHBXuTy/TCkm78ynbecIb1ix64JgMUE9R944Iaz2nd2fAthb5WtWEkJqEXIvpTAdky2NMIL6QFBxxUnHivFdkO7Gi2NIlu7TinnA/HGLZrlYNuxOnN7sQ7gWooE1tqXwAnMiQtHCgEWE7p761b15r86QP34a5eqUHwcVANGIrzWtGJJus9yUsgI1hC5OMByBmjgcABVBiz/MVaI6XnrPNgfQi7zR53cjgFNWvnMXyBzn4Br+4kgQQA1nnjpQ+kXXSPCbHbl1NZQ1ucQuHVdUoOs3u6KiSwWoMYW45gSUDIdLRsILL10QvFTuoqethx5fuEgtNNSgzQpDZ6LFrJOxiMWo+Tv1RUp6Iij042Dh1GCzBMxk+KYBNcvCW5AHwjIQukAkB2fmtQgDPBlztNeRIR1ImXgEICbzr4YEryTN5ZhJWNa0yqkvgi2zJnhR/6JYKhYKyMYbSeOOYKL3H7W2y93wT8yJaQuIp+lnUyfk3JAx9Lin6V8Q6xdUiXMtNUh+mPUtxOpYxqVOOT5iHMt91VoC1ZLpZk8P6tosEUpiQvMBiY5es1LnHJ4TlQO2bwGULbMQoVy86tf/eoLHnrooX2WmHtNAOxxxx1X9fRTT3wHWsN3r29t9VOWNV/DpForo2eYcQoDiFt/KgRaWqBtrazSn2EZaaoOkFEqgS3FNtTk4jatDfwsP8eAAWGqZLWH9Aizivxd/44d6v2nvkldccn7oSCYFJtGDKHUNMT1HPjGAnEBrCQ1MdaJdgrpJy4WhTasDKiav1PMLfpM+zIpZHDg/giwefPOsUK1Haktzbkvy1IbjMyWfZ3v4OzfhGrR2cf0J7W9qn+y1+ND1cDB/+jkQsIxg8XZjK60hPkhDSDmEuZk1hK3F7aWtf3drf/g30RDYbxUzBehlwAmMGFCcrZOskvoFgKoKVubQHkgAm4PskfRKu7uYaBHv+rtH0bwx7AaBTVBOoNW9AzOPW2MCoIsX0E43qIMJ0YyGlaPEG+6ARlfhjkewFRTnSCtowWv26HpNZ4B1AC22JTB8WkkoS2mhcjk1wRXRk2KPtyOYZPqU/e84YELiBwyJMyula21aRcZhNLe0SVBRBs2bnB2Qux1986VDWd4M7LjTb7xjUec+qc//eWB7EBa3Z8K2E1LvxEkdHnLth3bb0RylnoEAoB2sk6g3HNIDlUDZBR+d4B/5XhZ39YiXkYZfOIMI+cHvSb0mJ1I5lsG+VZzY5M4zDS86axNVL/M4J9J8G8TSAX4L+ecoj79gXco/8wEp4N2dsCKFYrASHEsaLpdUtZi0/NIz2i2mUle9gAAIABJREFUMyAp+XQVVo0GWkaTfb2MAFabs9kFRVYec6/EPdMFzv5WDrdcIn/JAq+DnO7HL+uX3t5nkdsFsQZp7YDmpQmwtq6YfjK6PXqRNU4mazbLO7ToCOL6wvqbuQcZd+5np9usn6Btu+GR5UoEIhPQIWfSI8YuCyKDYypMyATpoEmgscyYNhlLqGFQEn0DAFuUNuqGfLCLlm/PMBx14IUltBhJ2KfBC+Oy2qmm9c+UWTGkOchsaqy9hetTO0qZWgrWqQSA8FlImkXtq7B8Ns+rc7Km1UYkVWIeCOkj0jLsC/so+Yjdj8D9jFboZy1W40V1Gy2lxLZ1IpydNIzO51ynOWy2UKIYtcaXVMEkEnhjd8skGveff/75Z3znO9+ZXKHmLes0+xxgUbwsfPyxR9+YiCfPRBCAvwjx5z69zOZYQHoI660cye+BYSR2gXextrZGNUIyY/eXYQrtMYC4Qe9CuB23Yg0NDRIiy7ki6gGs7vTOpjDIkthaDIOnTaPEzBUXnaveBytWwbFlEBFeX1pijFjSy3lWB8tLZq0o68mVKS8qBw02GZSoCUtNJ7Ntdju2zPTkefd7C3YOwNpZqSexC6o0zMiMlX1C7oAV6drcMawnOTlJPoYFFBd5n7N60uzVDcznAKUD/TiMnmhaiTy/Zmd1YxwbdJ7JlXtRa2E749WOW2Nr+7HgMu+YdepRJSEZ0uSL2cjoAaOigrs1+AigOkggpWacsjXQDqzZ1kPw7R1T2zp6kNSnW+2CfnsY3DDEEbB2MXy528KYK2KEmwRdIE8w9OSkF9gMVgFhUUfhMPE7A1OoaaaccQSBB82MdoQEzfab5AZyA2ze3FwW4izhYAuwVk8sIGtkdUxn2AVakI9oPRYChk1z18p9A1UXpAaFX8dn+jCvh0dG4uvWtb1z+/b2u5Zw6RU/ZJ8D7AUXnHf4ddde/1BlRXkJo6xkxTQAK8+UVoh9oBJhpHmnnZBmMVZ9A6RXJYhRl5WLU89IVugt3g7HFfkxOrc4wLjtCePz3CImsZWaxUrPcNleWMIVoBO+85kPq7/9640qiAADvXOF84HeaE5IO6cdZYC1RmiI6UxEElkkAIuBTAuCVix/lxwKTHad9/xc97bfAyxhaIHEJ/q2Lbg581Y/L4u+rq7Rz9sNfPpNzb8ax5Y9Pr9Pc343D000WBoo3QawtmP1GLOX9C+UdGc+1JcPM+VlPuCTzJWRkPfAuTrQ7OR3Y3Izuo7bYaObFTrKLNxsHSPwJB0kxhTVEBqIyXdjfKHyhQR4MJKxq189/dxz6ukt29Tm53eqLR0DAFy9fInsCV+kFaJMC4m5wFywlJxxYDM/L3d9g4P9oC36xCHc1Nwo9ehoiwvA8l5yrP28WyvQrxZsnfBm3DvzKJAarMYiQOOJbZOyTqZ0lLV+6WzcDuoPEsBfXHDBBefuCyt2nwLs1VdfHfn8pZ/9/nRs+py2thZw+zrChoEFMiXNVsQCLMGSz5lbpF3YzhRjwOBzQgsI6W83dRhN3PK0I9a6GJmgWL0ggkFEBQFzkNJ/nIRVkIJeBhVYVBeUCJuQ9OL7l16o/nod6ncheosOG9bM8sNxIdVbLTq69kdaDqa3gqJyYCw9cwDgkSew3WPz+VGCJx0WGXiVtZPHvF5GAKujb+YOp9xFxYIjt55znSc5c1ROZdFS26LWAWWme/ZqOIxH+Mn5OE2wP9hzWBS1UG8Gl+sq/IumD/iyHLL+PYvb9rzm85bmyAd62xtzFlXaxUY9wlaLxcVFWY9tUZbgb1aiqK04XdOMICwcPsYlnXDcqXEJF0kb245AnBRONgqaoQehyy++tF29uK1DbUcWtc7+MdUzNKqG4YSbgaeOx5VWVGIOoWqx0AtRkWx1oZT2DL4zyxY143pe4WrWgi0QkOafll0hUjVSc/iFfhW+uNBQitWDsOUUDDEaZWVYNNgL1O5qJYvRN+Me6acZG5vYCTrhA0iD+MdVar57iq/2JbPXe9Objjrm0Uc231FWXl7fjATZAj5MkG35KnaW6TDdyRxFfqxgXZIJiJFZ9RAe69IjNjGKXmj7IenogxOhBhRCXW29zvJEPMSbWK9FOTALvorRQV07d6g3HrBefe/Sj6iN2BmFg0zywkvBmYZ9VxBSGqmTLe2iFW3YPAOwHAF0SvgA4nF8sLu7T8FzqU484QTIXhpQoIBlrTFJCLCGy9V8gxFqEcvnTNB991z25MpiH7o8RgKfNNQ4/R0r1Vp17u95V5uL0Q7ACZ8q79tB4bYR7fWIhvb82FE4Ow/9g5Hx63PY8zikq7Ews1fUdrdzOQvKLosVSoWsZacfovsWNM2gX3IuLu9YCBz9K4FD6pnpNTz7We2cIv8vSYmEPNXn0QyvPpL/6t2TzkzGEUUFggAwAzPSQUjJYJ1OJtQLHb3qljvuUn967DmlWM0D45uqB2pzizAXQlDtcFc4lZiWKsb1DUj5KQ2nM9cYDOZe3HFeCzyyPIvXHLXgwU436fvCvWqA1R+Qn2m8sLvxH1MaMgS7DvO/BoqCCI0b3D/zSIjRI88NmeMw53a2dyRQ5PQbANnPbd26dSb3SoX9bYm3u/KN+PrXvx794ucvuzI2NfHhda0owY1ViPGIEqZnKQIzprTDQD+vJDjNrdu2y3hjRvYyrrJ22HGAgmeiA4x80hTkMdTMVUNhQBkNVQSyGsNrKtvDQFRneO/YqU475nD1lU9+SEEKi4eLZ0CAxdF+JpgBnYCMIbIVZPIXnEhCMhm156fUC7xaEuLuRKRcPfT0TvX1r12t/JDofOHfL1JHvuG1amZ8WEVhwUo7RTRu5EQOwLJNCyBs3hPSk5QTK+sVn//puJxGMknyjprnydtz2yN3dwUzvZ0T50KJTH0zQfXP+uX+OQdRFh1ktm3ZsFHTD/N1m3OpLP/rcDzynuvmJem6fmldbX4v6MNzL5Pj4nTdm9aourvW/TPPIdJ//NHNOmWB03m4OIAAqykxAoW0z27RzXfJicwxKI0zLaT1a+7B5g4m0KZAKSQDxeqGn/1KXXP9r1QV0gC+5fQzJQ3jw3/4pQ6sAGNAoyLORoN2q2moUaXIZCc7SsyDAIySMMGLTl/eh74h/VTpwHXuXfdhbgiEdfKZ/pexb1+6g929ynlqw7XlTZ7S6HYJtKx+0N7eIQbXOkg0i7Hz1Yoeo5mnVJN4gr9jt5sZHRvf+oY3HPm2Rx555KVFB9oKv7nPAPa444466LHHnv4hymYfgyJnWKgQ5QLeMkkrT2CQA8sAq7U28LcRpDHrhHe1rLRIihryIYQwePiaRQ/Tq8pie6wDz0itdW2I/ICURSJ7OAh4DCxY0g2zyJE6CnnKeF8nnFvHqc985FxVGURmAvKl8vgJY5rBktLe1EPSEUHJC3kwcqsk30MlqmtoSt12173qhlt+rQ5obVT/dPbb1EnHH6lS8Qk8fJwhFZdYd0ncMQdgdT2seV/zAaxM0N1ssfMRdTcA68CKgzb67ue+3EC5t6NxoZve2/NmP2/BaelnnL9Nc3cY7Cj3YrGUK5i8CABP+bQFJPezsUaF+S6OPQPZDsCaS+WHMPPPgnkcHwQ45ts12KTDjIvUeDKg7vj9A+q6n/5BhUEPvO/9H1BHH36weu6Zp9SjTz6u/vzok6p/ZFj1j6EqMCg0VrcoLasQhUIZAnmoj+UckmxblHIxHaWoO3AhExCSXY70jeWDjCy7FmClC2UVcY227CI357P6UAHPAagrBiB3Y8Xi1oZGub5U1pDWMEOXjgRkaHX7rq54fUPjhchb8sOlPKmVOmafAexBB216z/btO65prq+tYJIJhueFYb1Sn8cMR/MBLB9qN7iXEWwNGpD4mHlfU3jgAWyDpNO5mjOXJEATtdNVKTyMGzdscAaoVAtl3DjBEgNuBtUKaOnOjA4gi9bb1cXnnK7K0jGAICxWkXER4BlYq1do+HS1wwF/SINjnYUeMRUuVs+1D6sbbv6F2rz5afW61xyizjvrFHX4qzaiQXEcz0J/uCd6u4SDNU4RM8NkYHK8WT2o+8nO83R0v+RvJ5cwHHaDi/NdPtem0NdwT/L5JvgSWrKih9j2rFxbFgNYC6ruW1jeImH9CQI8iwGsC5nyHUyL3bMOjqVlqyVk1MNquIEULA0HGYyBGV+R+jNogh/deid04n3qLX/7VnXmu07DTg/87XCnevbZ59Tmx19ST7ywU72wswt+ChgjTIJTXAbHUi2ykiHzGGu4iWmfu3LLbtNY3hrm6dOzcjYLvRpg7VieF2DNyjAfwAofi7nJSE76Wbib3YhEMMyUZqVo9hi2hwELnd096ZnpxEMfu+TiU7761a9Sh7kqr30GsLXVVTdPxabevaGt1R+ilo/cpM2qblbdfAuW5PsudCgrwbYyNBYOLNkipXQpFcnqhm6jfItC4zpQAy3NLQBDJiHRsc2SfBogjqVZJWCN7urcqfywMq+4+Hx19t8draIz4zQ3xdqlR5dyrlk8THEw4MGGYMrQCTELcJ7KlKo/PPyMuvLbN+MaM+qcM/9enXnqW1RFFKt6Og4hAXiwREzyuKLGCwYl5VpmCRZUlSh2vcYLWZhnMa4owJqTLfDE5wDsAmJHmU6cVKLp3fcvO7/dvsOcVs2Rbuyuzfmmvj4+a8Hm3/XyADbn7BZg85tkwMf+2Vk8luDFt6G/BFgJeRDfgb4qxyydrzBdAbbIDIZKFj++9Zfqtt9sVq87/CD18Y+8Rx36Kih5MJZnoZvtR9TZE89vVb+57yF1/6Nb1HAcjlyWhkdl42o4hZnwhr4M9ghDfC2N52iVKanEmBaAlcAH0xLzsNzGgrYzHMJcrz6ms9w9LrIyMZRYm2tW5joNrrrKCvhj6vU8x2cd7SzPi7/RJ9PfNzB9wMZNZ760/aVf724UrNT7+2SOXHbZpw/6whe+/HBVZWUVAFY4UwqirVjY9m0OwMJyZCLnrl1QD0SROQsaOM3NEPh0eRICrKxWoAdYWG9DCzyMpSg1g79pC1QDgzgeYMHGUCSwq2OHKsfsue7Ll6gTDz9AhZNY3EQ6Q/e/mJYqjQUgDrohQqkMEj77EEEzGJtVP/3VfepHt90DQA2qj134PnXyMa9DHS8MJNIByEOanIlBGoOkwOLkwv2ZyC+Cqc/h+6xkgiauGWCLPBW7edKOjoVe870zn/Xl2szNMRUEVhYdZytnNe7ZcM7fMs9/luUB4Lzn4CI+P+7i8L04/4LnxGnt81jsmHkaqwtNatULT5EFWO7EOEeY8pM8JVwJcHQlYNneetcf1A9/fKckxrng/LPVCUcfoUoiMCYwhjlfpmf96oX2AYz3u9V9Dz+uelHfjTLIYlBvNdCgl0DWxXBbHQRkGu5Y55rwyxle2UMEQ2Vkyn26jnJUO7kUg2z/+TxMcnBysbsQfECZ1npYsSyamWIovMg1mUpS04ZxhDljx8wBf/tnPvvZ91522WWxPRt1y/vUqgPsrbfeGvjkJy/5d0SpfBZhsQHWWdJ5BrjK6ZXHDbCO/IfqAUoukH8ANbokikPzQYy2wqol5DuE1tw2IEkvnWUHbTxQA7AdpNQbooelwBrOF0dM+GBnh2qMBNQt//kFdVBTiQoiyEAn1xMXl3hPGdmdRugtB28cGoRnt3WrH978W7X5qWfUm446XH3o7P+lNjXXgHqAcwzWdYjRDKQuiE+0RmTcMV6dWdu15EZzvFwgrJfABbBLeYY5AQuuDyxgeZphPOfM1oqY+4YF5EVgXDjtVR9C0lR3Vq+Fu2uZ6DTvibRca/8BWI4qo3IRgGVGKt0P8i8tPKArtTokKCWcGAbDI09sUTfecrd65rmd6pS3nKTOfMffqo3NlTKmGVmZITDj69ltO9S9f3lB/fHhp1AqfgcsYcwSFqeERVsKoNWh4HrOyXw2EKp51z0YK3lWvsxNo+JhUAHvibX4JuCkq6vTxU4Fqu21uOCQUoAUrQu0IRJyv4ik+2ei/M/TS5lme3vMHtzx3l3y4osvbvnW1d98CKR5G3K+CgjphMaaPWI0BvVsOt2gljHpZBtKbd26De+l1IEHIBiAW312oiQR4fZEc6bcLrDDGYnS1oiYagOwdqqJQ5QrM17TkHpNICrk8NYK9eNvfUnVFqdUamYMcit4JLGdopohCMCisDuJtIbjsJR//cc/qRt/dreaGhlQ5597pjrl5CNUw/+j7jvgq6qWryc9IYUSINQQmigiigp2BRv2rtjeE3tBxV6w914QnwUVyxNFUewNu4KAFSsgPYSakN7rt9bM3jcnyQ0ECP7fd/1hknvPPWXv2WtPWTOTgiSGqjJwbJn0iAwZdfZ7bdQoM+pycM5TVnnST13Kpv7q0iobj26zOmQ4gG0CrsHpbarBNqd76Wk0iOZ2iDBTvrG1EgTe5jRNFufwVZFacnw4ydu4FrulIGvfD8bAG97HJp4/5NPwiNfMetI5aPqZMQTsFc5JE/o8pEl6c1mZwrpOtPAOPyd3G+uIrrIKKA6r84rl9Xc/l2nvfiXb9OsjF4w+RYbuuC2oinkSU1sGjrplIxZWJyKFtxra7A/y1iefyc8LV0MBgY82IU46IguMjKBaljykfLMAC4vLOKj1hX98ASffbTj4pPVWmtds/fO6eJgbQ1qt9LWyRsEKWLbxaPPDwLf2SsNz+UwwK2coSJ8tx3FZJehUfMPIkSMfnzp1qlVG3IqvfxxghwwZ8q+5v/zyfFrnjlHaB0hzoo1YrXsvTXgjoZpfVbmmqBcAvh5pGUkoE9c7I0OBkzev5j/8qdzNeDzdA2QRkJ6VmtLOmUk2ggrYACaStNguJB882YLV2XLS/oPlvusukLjqIomLwu6OHb0CBTkIlzF0C9TGAGATZcKkV+SVtz5B4ZiOct3Ys2XowN5wCaDzgfpsNbnRNgm9N6N1KWNAww0mHHYXPLP71U1uyDXbaLK9pdR4ojQeHXzT1JPG39Zl6MWzcSWE5jQKA1h+a/O7LOhVva/NkcSbyrHV+zR/rnPhuMXQWjIfovu0+IRNBlW/WQ+wDVFvE+FVx1WtF1o2G7inkKjoONYfuPEgYxCe/JdtczVrkHNLc57vcL1Zii79lmWQ4+g2KfLB9O9kwjNvy/qcQrn04rPlmEP3kZRYWGcl6yQBWWg1taifgPVQjSpfawrL5YVp7ymDZl0hyjTixMkdOsDKTFMao/FzWWjGPQTml0FsAqsGnUO8cHtGPyZNArlOk/UaLI/V53HysgIpwyWgRrLSFmva6uc4v/buogKHY5mYsCwzk9rb6/379btw7ty5+S0Wi8088B8FWPg9Uh68//7nqisrTgA1S+u3RmjQyP7pWqPexJqtHGzuUFqZKgpdI7MAnMXSFe6Bjij0YBogRl0HmELCrqjgyC5ZortXr3SkxwIoCVAeJmzyLEjFKvQkKxcju+WWS0+Qc445QGLLCpBkANcBYmB1iLbWgXjNttW/LciUF19+T36ft1gOHT5MRsF82rZXR6ktLYCfiuaQ1TagD5jNaJj+qdmQKiW4OvmzaiKZW8CxCG3lOCY8v98AMIMTyj2m0QQrtyE0e7aA7BX4PaDR+neDWqvXGn1OeoNL6jrdsA+2JTLntYjmjt1czbUl1zbWaf1r49ouj+UzN9XtgwkDwc+b1FLY4I2Zyez3L5XHMCuwIZfWA2bLntgQPADdoTmslzpbBabYcM3pOgOXm2uC6bh10clIt82U5179RP74e6EgIUjOOOkwuMHaSSJaKMXg2FoEwWpYqAbrpCo2RWb/uUimffyNTJ/5k6zNLZKE5CRkirVHda52Np5cc+6aWo+ZKz2MGRSWZWE3bAqVC3DxCVnHWRUyrPc8WKNMoWX9hT6900Paq+94oEsRytLadevqUMdkeXr39GOXLVs2t6WjurnH/aMAi35bOy5auPDVpIT47bqiupWq8m4Nm3Znu6r24CJwatop6gbAd7kQ9VoVOAHMcawYpJxSpg6yxTO+CGDMR+Hg5ZlZkpjURpC8oCmAmvrtRqde7LAPYmelK0HKS2XiA1fK/oP7SlxFsRXkjkmCGFF44uW9j6fLS69+oMUxxow+TkbsNljaJeCMiLRGR7KuLK0MppdQ4wahG34qPkoUo7f6UMwgc8tTQZSJC9xMyNHjnbEBHulg9dHeJpPibjwId+p9Ch0Y+KSBmyB4JjMog1qTybc7phGWWguTLRcP7wIIJ6C+wY7eV0hz5R266zaOmjfrl+BGG+YKXHwBU7llftvGm4oBHP2JTkDdKNrfmwawpr0qULihD2lsgWf1o+4TCDZtGoJyYX5QfYVk0CC+HrbpLqBGwWMhixRD1KCtgNa5rrRaJr/9sbz74QyUA+0g5511ouyz6yBJqMpFwLdK9RvovFAswF+PSJD8ijr59e9MeX7quzLjxz9g9cVIAgA2FZYqFSldr9RmNc7C7hD10X6jkrmXl8ug3LvH8skHPNqb/gxGs7SjJhchRZ71pNu2bWvyjmv44BvdcAyKZWatqEjr0uXSlZkrJ4aTy9Z8b8tXUAvvBg8aic6QF6L1w/3d0zq3IaWC2VVa0M2Tg616MqbMhYD0fRTWRu2BTLIH4B7IgGbKDgdxrLdJWhd+r+T6wrGrmT6XlyftYaKkIQgWA803LMAqdQWlz0D56hRfLVOeeVj6pMRIHDoYlKNaUV18B1kPYRk/8Xl5++PZsvuOveWayy+Qvl3bSGIkTB5otaprK2Bq7p7T9tjqmpFaijDcBQDQeqI4JQSCHNCONNBAoVbfmCsqwzOHAwseFXg/uNMHtVaLmQW1g+YDUUHtMrTBhQCJ59lyDXaD4qF0mvojmtMwN2YWN6uZNsSaFkpqU1tBR1THPnhCgyjN7GvxyxOYzJ0VnOYmSQTumvSZbszfHbx8EIx5z+qcCqE4b9kFwFwNDRafr0LN41hQt6AdQGEBtxusl4i4aHQJRsHrpI7wtf4q9z3ynGSur5ALzjxe/n38ARJfk691PVgMiWtYG5Ii4acEcYqi2lh58a2P5AlYfXloYpmQGC+pUKjaomwoE4m41TPqT847lSYb2WDWncmw+8BZq/ZOaCPGH0rJwveYUMCCS1oDFm6/lEQU4E9P168TY1hxqxzXoluEjIJFSxazuM230z+efvCIESPKWzx9m3HgPwawe+yxR8LihQsfyc8vOLdvr/RIUjz4xCwsqIOmPhoipWmwlCpGOKnBrlyNzpesPYC6AmmuNGEMaVQMjDFXG0JOasZydpfFhHbvYZPJ82g0U08X2LWh9ZbDX7MGALv3duny/KN3SEJ1ITJiQa+KbyM//LVUnnrpTWULHL7/XjL6pIMkPdVaLdcwZRDAGkPfkQazWFqOV3CmP/3JvG+CrBbpcO03VDUgiKpI0F7BozKhgv2TnFnawLRrZD265/CLxYoSe0H0q9WlL7rn9fLAewyH2gawJtw81+YwAoIg0aCQTUAYmzfNw4RpvETqfdnSCwFEM9LaPMDWf7fFz+YBM3Qtcxc0C7CBAjPBsdCvB96o97/zZA1dEKG/CBruO/XDYEAeejXckRzqNFz5NS61lvxT48LautKD9XREGsoc/jk3lmqj5KoiiYBBMOIy70VVkehEmb8iR5557T359uf5ss/ug+WMUSOlT7fO0qYGAArFpK6iRH2t5NhW1MVJMbIkv/llnjz136ny899Z8NcCZKH4JNItSGDms6r82dPzNoJc7JBkBOQ+OCb6NPw+v6criw0SK7XDNK3TnihWkwxWA10KBHG2eCfAsnZuDkudrllXcMD+B+zz2WefbVU2wT8GsPvvf2jfGTM+fy8lKXnb7mlpKia297vcaTUbPKi47vDM1gB/LRP0rEoMHnluSYmoPaBBJFs8XA+M+Jeyehbaw1CG2B6GdWXpCw3hkPp/DAZJ2ShEym02jj/nsD3kjivP184FpSBhf/zZ1/L6a5+iFkaknHzK4bLPXntLSgx22soCrVZkkOYI3Hp+K9CsmgbvS7VjvySM6mXRW1ullhdm1Bl7C/fFt7RABbVNxW1bA9rehH+4sdF1ZhsRQ3Xa+NE9l1oBBHx+h7QaXpVZZ+5edMTUZHbMAM2n5D9vrppGruEmRpod8IYTEB1V9z1vbtbPZ8PFbn/ZBhTcMnh+wwoPHv5O3RzpoATQVmfcpZg6kDHfvZ2jOUEOvt9AOQ+Y5A08EU0ANoiSvCVqhBgByp0bBB7h+ZkcY6tIyDnz4EE6FJUIyioLljCF1UW6uSGzUBC/52ZWg360hGjeaj1iXpeyYARC3Q8dQGkhFsfA0aHGjUEF0LFTOdWpYhCZwSajZjHFVeursm4shU0fiehj8qkyoFEwKA8EWbgMSpGYUFQdLdM++kqmvPk+6FCd5MyTD5X9dtlBkiJBTUT9DqaYa0yEdTkYHAao/r18lbzx8bfy8vvfodZBjbRL7SQpbVOhoNB+o/VHJolZfjWqkXI9oIaAWx/6SE02HZMqr/VyzDURCA/LFPlCNEFF6ymhG9KczIbSpgLVmZsgM6umbVLirTl5BXdhrAOTHE5+N/+9fwxghw8/4MBvv/n63W5duyR0SEG7Y9UAfSZT/QPoDeF/upuC+kH3AKtTcfD6pKPALotXE4w03dUtT2iCBagPuQougiSYI8zyYqSywYtAprJEiYuR3PVrpGT9Wrl3zIlyxtEHoPtBiTw35W15ZepMGTmsj4y54HTpkdER/LpSBMvg83WZKB7c1XkRxIaQ6e9uSj/jilKvcn3Bbp1vLijTLnQMuMiYxqhYypVDjZOACGDW9QUtmPLuFr/2y40mn9cWi/VZogTZ38yMUw2FgQjwcrWzAqhn1PhrEcSgTm3RYweuGE8DfEcu00ViWoU+hd6E+8M9szdxg7n+hPOmAqXoEJgKlXT34nkbynZjt2ujSdRl5bVR9a8x6BH2unbZcGunscbb4O+NmPz1aaoGYfyP80koVfBTRcG2HbPEbCxraLnwp8/UbspZAAAgAElEQVQm5OxjLghkyo12/2mTbjcm1i6c4mEAzHnWgtK6UeJvkP09R4XVACzgi4vE0jp0zBwGX7lWCJ0Acit4xO8SDBkgCjnkbC4C1EHKL3uGRWqwl8EvFLeOTpCf5q2QhyZMhEmeL9eOOUUO2msYABbWH6CdrjGeQ+uDIbmGLdiLauJk8vtfy/1PviFlkLs27VKlI1qes0gdO+xyJNm6qZoyD78t3QcsVK+RC8p9M/jm17+NK9gCeJY8dAletXI1KFvEgR76vKpsqMFpslONc6M2QV1ZacXsiy6++JAJEyYgfXPrvP4RgIVQRoA18GDu+vWXIXU1MpFdC/xidsBku7dfi+ZXIUfPusLmStuUZEnv2l1Ni6BZoWCMOc1B51j2OercmeUJ4VR3gxkaNhf8IaxRE12RuURpWZNuv1T22aGvtph47Z1PgUPJcvT++8JJTh5dBe5Ju/1oJSHTBsKBiOmUdv9ccNTYHMATSHXB6UoJRW51YapA2x3WwRdLeFP9lvVlIRGs2RkNLYDtonVnZyDNBQoMlA1cdLPCS/VlAqWaeKybwNgfPoPGxMVF/xMr3avWgHoLdWRwUKtWXKA7g+BAv7WZXrrQuZh5V6pheZA1qTfXgn+AcCPTGFz5tcDGpxWjNkV5cOZ6Aw22/vtNkwEC9xdm/YS7tlokYe7J+6s948WmmpqeJaOYKu00JYwJcl+8RPCMRrrnIQBTBWR2daVGySQbxTVquZwIFtO271IOjEtK2DWmjXbcxSgqD5yjqfPCYkGcU8oa5YIaKvdpyoy7L9ASVZlzPlDtcssNil0c2WlXp8rm14CNmzXBnuICahWKvvBUldzQ41M1m+vtN6bINhk95OD99lJwjWTVOaUsmsmud6o8W2QzRqXIh1/OlgefelmWZhdKMoJmHVBGVMvbqsVk2rl2dMD3Q6yNTQBYduJlaxywA+B7rZNuaOBIN4E+ll7DQmlU0NasQ6GY7Nzl2wwYcOT8+fO3mpvgHwFYlCbscN11132HPj8DuKuw5BkXvC7+kObnVoAKly1okgNYMLdIyw52kw6o6qMmkdNilDTNMwB4kJmB/uklcG6jhGESag6qOlh/TnPu2z/mY2ctWyR9OifIS3dfIf06wsGPe6qAcx4MWUlBacHaWjAKECllpF8bm1DzIMTYbJmmEHgFNwceST8YjyCbgAvQgg1eWpg4QQ3SWqZo3wMkMtRB0Nk2mjVqc1BGMRumTh47kkKLzwdFrQSFlMuQVszFaQu2TnsnJaMmQzuUleuAf51RBKcjqgulMlc81jqQKthiPKL5DNpZAe4FBOvqwGjwAmeaKMHVdCIdVwVRW3dWcMQElc/huZwN5k83luC42O8+8mvbE7VnGzjPIggNY0vANnB6jUI3mYTGb4RZoWGu40GV2v2GADb0PCHRcr5479KwFCZQmBzVkHOPt6JDxhq1NKIf4wbGnIaJAaMKbq6qWrWk8jDXOShYtBZNCDnvbB9eXFqGWkH0I7LlPLvaxmhNgBRWuUpOxHy3xby3hwy0kU5t0RQRQSpuvNRetbgx5p1AH4X5U0OcubL8jIBPJoD6PIIbolkHvBaP002EGyJArBI+1roodnwG1wZrheekeyCa54J2qOqi8scB0BQXbZEOCwodGL6c86s8PGmq/LZkjUQmQk4RjE7CvUKdV0jm+VlbOYot1p24+RltDFZBDZZ1RnR/Y90BlGDMRsFxdp7tisQHS5s1150+EyzjXKytlStXFyenJF134IEjn9paSQf/CMAeetRRQz55//2ZcHIndEVZMbZQMReBLuNGNoDTBTHQJeVlAFj038ErA7UHYpVTasyBEPMAn1XCfMnUqjoROA4ATpOYu7jHWD4lZkOhGceUoV3yKgDsfkP6yVM3nS9pcdYQrhY7bTW27BiaG1gRtQAibvDUmq1LknIeFES0y2wQwG369Jra5rtBoMHfCwNyuHfyB1GLlgZeWRV8QlhY85askHlo97EAdLQV6DS6Flk1uSVgNSD6WQGBYyHhavpWnYmoWgquSPnnzs2+X3HQUpLiYrDIUEWsZ1cZ0LePbDugv2zbv590QWZbAhcCAnlRqJUQA3Bl1hmJNnxA9ROrm4FPWk9sU03bwZg9rrXB4U+DBxeiIf4q7cy06aav+sVbb+KbYb25ryYA2+RETntr5gLhgJRguGlatT64zb0ClAGRcqLVv47RpCnOgCarUhHmwM+mG4it4Etgg89bshR800WycNkKWbAkE21biqSwDHOPtO9ymPIVQClNpKGy6TwsulVh8qmksMcWO4EkxcdI2zbRSHFNlN5QNAZuOwDFW7aRbmDsJAD8kI6j8x/J+efvGmxzfl0nr/Vtf5gcADBFPQ0txsTHZB1l3gRcBdQU2a2ZWnOdywjT51d3Cdenz96yDVm3XrxXVB0lvy9fL2PveEwWrS2W6MRk6cZ6BqQ+4vwaCuZGTR9xcG8Mt0+6PZ9Ay0uz7Q3voRJa+vLliMfgHGQTsChNDYDfWyE8thILe8myZTUxsXHP7bHHnldMnz69ZHPlcEPf+ycANgJ9c65dn5N9Z88e3aMQ5DLwU62o6eLyjAIORg4asK1Zky1tENjiQEVgUPyg17oCqnTW5+YVqHObju0e3eHYduaYlZlQPNRJV7sJP/ORfZKzYrGMOng3uefSUyQFrFeWSmRb8Cj4m8AlwRfwj9W0tCCzlVvT/cC5GiJZZT70chtF6HnMF2aH85vWR6kavl/WoC2sQNnF9UXyKyoVzf7xV11ci7LWaktnDURhh42AULNYcAw01DRsSmlpXbEjd5AU+K/ZxC4iFouzpEhyQU1ZDzfK+vXZUog04UqkA1ZDwGr4DBA4rDfpktZedhy0new1dIjssdNg6d4+WeLB443HAmN6rxYUp6uAi1c3GjNNjbdIk83GzecVWkDGzNHAuzjGKGcbe9XPugWt/GujwKYY7cxet+CCpnvwuk53DmnLje+p+WvVuy2a02R5rpAvVtO4LaioC523SE1K3cu01PgmTHDMJ9kuSDiVYtChFsKM/WrWbJnx/U+yCFlIEElE3zGuOI4dYeMhhyxUlAirJBUA2Qn/EhOTJB6tXYjnRUUFmHeYuWvXSg40thIUQqpCQLgWcluNIkZ0GXAm2qIY8Q7b9pFhO+4ge+w8SPp2QwcAbMDITYTbC5QpJA3EQgZsvGih8eHsd31G0iHxswZWHzOiGBepZYU4OFAJrOrHVcXFbcr4ivVnsLmyKcNPABxplRKfDBpXvCzOrZaxt9wvvy5eIXHQxLuhBxgD0yzWFCrioQPtJKoZgPXzqk40rjVlFplFywaJXdjAMTUV79Nl5qRC/eCxrG1SV1hcPBvdG05DO5mlG5Pbzfl8qwMss7fuuuvON6GxHpgBkLQ2ws5Br9uiu213JyGAxSAtxyChErmmvnGgCLBGjaKi5Xwq2JnXoKd8LkyCrl3SkOWFni/e36W+KAsO+HoABI/VKNNWmb9WLkPd1itOP1JiKnK12LcXCu7UWriX38PiUNcYd3p1lpmh26C0mppGxmPVgAT+JjDT9KqBox8pCVKAth0LUFtz7vyl8tMfi+T3hYtlVXYeNFQcBRBtj128K9wg6Rnp0hNc3169MqRHj1741wMC0hGbRwetFBTLwrK4Dls2qw6J65bDf5wP/m9OTraszlopmcuWyMIFCwS0OFkG7WgdGtmVwhqAciu9u3SSXQcOkBFDd5Yh2/RHvQYUqYE2iy5iEDpqSZbRo8Vq+LzU1LHI6Idj51H6gP0q9L4602Kdq6MBZDYnkjaOjQNcGxVg3SjNGgj5g1UYTBb05de2FysvV002c4ck7lb8F+1wznXDu1Ft2fs23EdqTaj2b0EujgvdN6iWqr5ZBi4ZUa+CDOTA9P8bSTCzfl0gs3+ZL38iQyq/pByyARCEfHfHfGf06SPbDBgovTP6qEuM/2jmpsAFkJAQr6Yu9zpaL+zswSBXMd1HKIC0FgHeFUglX43yfYuXLJPlAPAVy5YDgNdIGcCX7ePbA2y365sug7btJUMQd9h+u37StUNbaQu/aQxdR3QjUIYx96qPcFzVzUCLH1qrLj80DkWCDQvIW2EXcy25paHzop4iN4Dmn2bNA2rzpp3WxKImbTS6f/yxRB5F+vlMFJqJb5sMOe8EsIXyoBtW/TksMcH+NouqIWbYjDmA5TG4Z8Zj1q7N1nHr1QvKmZMTr2VHIJiWh3FbsWpVbnqvjFOWLl06faPytxkHbHWAPeSQEQM+/3zG20mJCdtSYGguESNqIBwW+W44WBoZBrgxyLVo8SI1s1D9RtqD16p0Fk46gRMVq3gMTadlMAe4e2eAnpXA6lz0f5KO4gbbNAxf20CQ7bVSEkErueeS01CHYJhEVxVqRFOnLhApoeZpwKyz67QTZzD79az3YJMfBaCsguaoPidoqsxyyUcNzZm//CGff/eTzJq7UNawwAx8adRUuKD22HNPGTZsmAzafpB0Qf0ElHDUEocsb6jmP8Hb+ZPND+rARAvkcBPghm8aph6nt1IjFQBUMityYAH8Mvdn+WbWNzJj1gxZuWS5ksPbAax7w/+1/95D5YiDh8t2fbojAFIscUiGiGChcD62EiHNl0hw5WKqhNnKDcEu5PVVv1GqvhIQwzBqx2YIqf+KziN9iIrxzYiuX+lerEJaSyPEDN5lCE293dGymyTAVgFoYtUE5eZEHyfdTGwfjfFCrn42gHXW3D/knS++kF/nZ8nawgL42GvQiiVZhuy6q+w5fF8ZtvuekIV+qLGKVFSYzKwbHEvriRYE5QrqMKldqp3RwsFn6l/VJnUG/Eq6BwJWwt1UhTkrhu82NzcPJfqWy/dzZsmc2d/J73N/xPsoZoT7TklKAJ2xk+w7bJActcduSP3ujuQdeEpZtxi8VmYqRmoQkqo4dmZW01LaFt0dLHJI/713mXnfu58TH9h1No++Tbmlr5ebDq2kGClD3OGXJavl6rsmyJ+ZOZIIC43VsBiHJarTNeGLwWgRKBfU1ZlsMv0Wj1EWDv6x1xjbe5Pe2bt3BoAWwB36Go+NsoLdWVlViAtdhhT7J1o265t21NYG2AiA40nYXZ/o0bUzOjswL1lDKSF6jVunoQHzAFvseu7EAwi6oytsPHvuqF+Vg0PHKNNoa9HUrEKWLsuE0z9W+sBPa058RndtQdWTkc3/Wo7jM+Hr6olgwHO3XSpD+oIsHYPzaXQVOzeFGaPCtEHfsdPZObi2Oft1h/WzTCFgHIEBKiItTSjkZ6/OLZcvZsyRNz78RH5bhBQ+gGEEtOS2iJzuN2K4HH/88bLfPnuifTIXFP251rOeJQ2plereQ5+p82uZ3enMLeIeKToamKBrg5KFwsbaFI60LRtOBh18KjL9wtm562T6h9Plvy/9F4tuDgqAoXsDTLIu7RLktGMOkdOOOlR6tG0jcShRFwUthWPBYo2872o0f+Q5UV+SKTjqNKl3B5gYNfCZNSeHnnWwaXKqRzesv9D0BI1ZBPWUqg2LedAVEPIpc0gbq7Hukt4toY4nUPjqsIjpzo6ITYJrBj5AgEdFdLzMQmeAp1+ZIl/+MA81VSGXMCFAU5TDjzhaTj71VNlxx52gsaHRIECN4BHHKm5U+OgKY+SewRnssozca3dVjr9jBmgWpAZvvGZtprrp+GbyK9eVQVqcgwrIwr//lmlvvC5ffP6p/PXbb5qUQ5lOjY+QA/YeJqccf4QM7pMuSVHQZKuKsRGjQhwCpXUAImU80K/qTHBTOgLAGrIcAgFd3Zp1N9S1VKPtlgjQ9EtXaRWvqth28t3fK+WiG+6VFXllSKvtKGmwRNn1mbEFTXrAMxpDpvl59FQ5PjNvha6GVWvWsqOsdEZz1E6oX6KKCM+F83BvIsMBBaRwMxHTLrv8ylGwtl1AYTOEs5mvbFWAxQ3HTpgw/uaCvPxr+vXJiGHEmwKhgVYFDrur4I6kDS7of8XuuxrBnnbgy3VD2UGCkC4gOtUdfQgsT0RZ4X/NWiPtkHvMUmXwvoc0WF0IPD8upS2/gTbFzOBC4Zid0zvLS/dcI52T0AsMnFJ2K1BfJICFHQwIeBqY4CV5HoKui6ZSq1BFiTs6NLsKclgRuCiFby1r7XqZ/u0c+ejr71EvM0vKcVwXmPmDh+4mIw48WPbaZy/p1w91DxCQ0i3CCVItGAymEVBjMQqXFrrR8bFntkCvjZua73ifAq99eKkZcGPRZ7Zj1CryWo+eV5eoFCEp4/sff5SPP/5Evvj0Y1m2YB5K0lXILv26yXEHjZDD9t1HuqWlKIuCgQflaTIwyYZylQiQYFMxXc+uaVfiIBvDY4OvAMCq8G1g0QTPo/PoA2r6Pfs0FMhU87HRyy/60AfmYzTcDH+fatLqLAQA1gOtu1cdVz2F+dprAIiRyHaqAxm/BAA7+/f58tr0L+WzH35EPn+ltIP7Z/CQwXLMUcfIyIMPgdunp1ooGuF3MlrLIAxOSRmnAkJAodaqMsZi7QyYeRcUZVF9vxRCyomZ0Orr1GSBcnWNaVBWg7RUAogjRs0qyM2Xv37/Uz756CP5+puvZf7f86SitFA6JidAox0iRx2wh+y6fR/pEA9nBzK1oikDVD70fo0hYM0n60fcT6uFkvnyAUyzHj3A6rfgkojEeRmfgP4vFfEd5YNZv8kd4yfJKnBrU7t0lrbI+rJUeNs2eH4CZHObntG8OIA2LgRa9uuCb1U7n6SDG6/jS20fP3XMcAzT69fn5WXdfe99Q6+55po1GxbeTf90qwLsoYcemvL97NmPV5SVnAY/SCSpJSrdnOyAeyAIsBqBx1BpcVyY02zL3Qm+GWprLOOqA+k8C1WY+NXr1qAIN8qUYVI6dkjFzk8/kiPm0xTR462CO1nN+WjolodzH7f3IHns6gsQBIJmRgFS5xZbyaBLLF1LWCxRWifAFhFBVtteKIjwPqDvMmMF/6qhsa5Ck7h3pn8jn3w9S35fAgc7mA0ZqFt72JFHyWGHHyHb77CDtMdz8P5joOVWE6jIsiYJnOsEgqZUKbfAdf0aAukdhLRZN8e1EFACH1/UVyLVV+yA1Wm9NI/on62ABlKB4JfW2aWmC3CPYaYbtP6VKzLli88+lleh1S7/ez60lyj1zR5z2AFy8P67SVs0l2QKMRs31mrNW26QGie2cXFUd11sbkOoF0MDq/Ave79ZU7+5bzWSWAXYZjRNXW+B8wQTFJq7JwNYe/nzNtaEQ+9z7GHu1CEHn5WlMtfmodDJO/L+1z/IcoBYHIKuIw8/XI49/gQZBndAGygYldAkaXUxD5/rgUAZg/log+BVEuiF9ewa3gHVLPjx1RVk7BkDEsvSs20gQBkkCCu3mawYkx1qugRYTS6hec81gQ0hBtQw1t1YuXqlzIA18+a0N+TbLz6TCmy+GZ2TZJeB/ZAOe7QM6Q/zGp7iyMoSsGugqcNtEAV3gb1Cu1XTzU0R322JLjDsmTfcrAmyfFVxHUW3keKINvLsG5/Iky+/i8SEWoBsGrjvbdWao5LAwk36LK52QdP5q3cRaOINjiuCmyAzM1O/w84pVAzIH6YiQH8yWRA569fDb7227Khjjt172rRpPzcjdpv99lYFWLTV7lGYn/dWTFTkrj16dA+p+KqJOg1LBdnNlYoU7ohlB5eCdkXeXzoCY+xmqTuPa+et7gE45CvguF+GltvEjZ7g11JDjnMdA7yfzmglrLiFCcDPdWiaWJ6TJ7ecd6yMPe5gTDTYGVxUlGXaeagHi4xAaKsAIIAs4cs0WAqoy+vWe4Y/EgBcE5cscxeukvuefEGd9gW4R7oBTht9moy5eAyK02RYmxmcgxPNhUG6FX8n6FdxQ4BmqLs6NgJ9TiwIPyQUKg6QZV9ZeE19ogDnKgVnmJIQviq4DBg5nQezdN6ff8oCaKWZ6OywciXqM8APSEZ3Gag/HCz6qZnpkoIIdXeM74477YgCOR3lvffek5kzZqifNQ30g2MO3FMuPu9M6dGpHcxE1MqFFkM/HTmVprGYFmswxs3B8wway2PzllcLFVg9YVBO9G8PhgFZaslKaA6Q1eDdiAKuQVj/j/cQif5W8CVOnzVHrr9vgmQVgtoH/GmX2lWOPuYEdNXoJwv/mieLsXnlIOqfW5APuYGVpDu+bTBtoGHR90imQN++fQU1k2XgoEHSBzQ7WmaaTIB/lSjCQkCmbkK5aMDJ1ig+lQDzxXu+J7P9iH5sLc/7jsWmynMQ5OMYuGK9VMgkN2FQleSBe++TH7+fpeyTNvjeeUgXP/vkYyU1DhmCNWAPwH3E+sdWYSOkyzccdqcYqD2jAS870tJoCMqO/+u2Z246tWAX5Ecmy7gHnpYpn8xBkZk20r0nEosIiMxAYw1Z17Mv3BxzYwxlJlKo8I98WtYmKAOHuAsUNY6x0uZwAvqpaUUUwaJdviKrJj2j57jFi5fd3xL52ZRjtirA7rnnnvv+MGfOtLROiIPz4bTyjqn6NFlC06Njbn8RzIpchXKCTZ/eGSoImrnkuHo0f9gym5Fx8t2iQFli/QFqoQnQzPQ6aqHYamHmFgeU+Lx6ZZbElhTIxDsvlkOGDQTlpAg7m3egE2XJYeTf1IKZzUWAZTQV96fVKJh6h+ZxANdM1L2cBq31BeRmry2pk/ZgOuy130Fy/pgLZcjOO4FuAwCG6addcp3vSieYJha1CwYxqIVyx4VrQlvg8H5Vk7W6ASo4AE8NZChlyvzXuYVICYSPad68efCnfo+Otj+i48MiRE/Xa2lFphKbUBswmcGGzDCXZqyajBsfLnWOUTw2sgpSvLCxkScZjzEftE26XHjO6bL30B0ktQ26NlWB0sYuuc48VRqamrk4t6ncAZ3VB43qAda0XkUWF08Mh2heMsKJp2lt9vI6nH+nfsFruUWOsjs0CKoeIIMLRceXx+smYcQ89fzZWrXUTX1Ompc0mMm7iJOs/Ap58fW3UHD6C1mFtGrUZmeVCFDpEgAKSB7A5matUywDi2fXXnPusXluCxcE3sCbCaAmZmT0RvBzOxm6y64ydOhQjYZ3Rj3keETGWXSIL60/oaazPSgz0bQGh7JgmLKKl3oGjL5ETdhsMrsHyiZzCBmko0WUA+Vj6utTZPJ/X5K/5v6CoFe17DGor5x7ytGyB9p7t4ECkkAXBDoc6KhzbNxA+lkJuomMe27BYis+Y6m0fidTVgqTEjCWpdislucUy2W33S8/LkZVLMRsOoOeqDq6dr8wOaZUayElmw0nUS45Rj/2rkFjE6wDkyIFGV0cP/J3CbDqNsTJmBm3dHkmpiTys0fGjz/m/PPPb9VeXVsVYHfaaacTf//tt5f7ZGTEJiBQYml95mNUTpwXKwqco0VxsbLty2pU0EpBecJ0aKaMqmqyIAXECSjBIR95xyh/CA0gQalNBG3u0CwGrKXUVAI5CYxcok03KFErVyyVXjFl8uoTt0uvru0AxGUg3bvgFfdYTqTjuGptWAoDWmVQMGuQUy2RKeArJsiPoFs99cqbMgP+ttyKKtljn33lrHPOlUNGHgZtEKZNyNQMAyCKEQ2HPtQ+BR/RjNENSCWKguUrcgkYE8vlu5kz5dPPP5O/AK5LlkBrBlvAa0S6yBQRnNQHf9TjT8MPwxweBQHWimUQ4O5p7RAAOUROP/Yw6ZoMDiV4kHEcM9wbNx+yPgjQEfA/UvBVa+J9aP0GPof9bYaL8Ww12KFLxd2oAwi7MXOLNFZZ3bLRz+3VEGyDGpX3szZXiyBcAEyli/xnese1AIlR9DRdlT5IbFzMuioHGFSALfD9X0tk/EvTwBL4C7JVrRWbeGsGAs0vrQ0tusbTxrkkUZ7lPQcMGCC77767HHjggTJ48GBtzRJ0V5i/3fyutjNw9vDDgW09tbCRUKhGblZVFZ6D4zoPWvdLL74g774xVdavWikDuqbKYfvtIaccfaj0TkWnj+oC9XeaqDlZdRsFgTS0g1CCyP/GP77P4Ja64tQRSHDlZ2TcsOcXeLB475tf/5Yr7psk6/KheSI9ns8ZwTrKjDnoBWnhcSMhbAPsyWioI83SYiUKnm6QK7A2mTrLIHhGRi9LUjLh1LVOeFgBDn1xSdmS8y+4YK8nnniiVf2wWxVg+/Xrdzdqrl4LgEUAlelwRk5XgOX2oQ9qg2I7HYu81GlNxzy0DO6aBrOpfapOlh80TS+lVsfj2LIXvq7O4HZ2BOWIi0r1Dk4CtEHNyiG1A+AaBXOgoLhcVq9YLgdtlyovPngjNAxy/zhB5OnBj0azAccSGKzVNnkK+KEuCYA0CnEX1cTKu59/J4898xr8bEXSBtHJU84YLRdeNEa6d4cWrVxRpiBu2tCqgoxLUougbyxWebl8Fr4XpUA66dnn5IMPPtCmjsWl9YknXiOrj24HF9Dm/c4KR+qOAOAkQMNPwD0cecAwue6Sc6RXR7BBSouw8VnqZRXMz5iYOKeJ1Xs96z3E9chuIGv55qGqaEE1yEOnLtbGY2jf3uDLbWy21qnBNnVPNHbZ6pp1ssPFr9qrCxpyIarODYWA8iEJSVICHe7jr2fLw09Nlj9XrCGDWG/Jt4UPuhBC9xrYEzZFMoIbgbqYAGpI3FGAhbYlBxxwgBVwwUPQzKfrh0wUffx6GIO/EVaTKhu8eohFrMcxFGDsE7Oo6DZgBL+iokxmfPWN3HfHbfLr93Pgn49Awfmd5PqL/y3b9Ggn5UX5Es+OHlhD5h5iAIzqso2HJaOY5WSpuMYVt6JF5hM2TwPccsCFcjIwQHGrbtNJnnz9E5nw4hsaRO6C3n3J0NorcT+sp0GqFxwbHHFYU4hFwGVRw1TcMABLmKEflmNDdyO55Jb2C4uWQUR8Zz0UtbXrcvJ22333Q2bNmvX95q2Y8N/alLnepOuye+zZZ5/9BYZxX3YXCJmmKvQUaKfl4A/vO1EhwUOzDW8F3AR9sOMkIctDBYNuAe6VDmAZPb6BUZoAACAASURBVM8Cqb4EJlgfBJOY+cLdu7iYbV+itQEamQE6IS76SWZCLjTeK08YLjePOV1qyvIxOVge4NQip0l9okyEqEMASgWGiww7rO6uiBKvyC+SKR98Ls9M/VSK4cPK2GZ7ueKaa2TUyaepgOsC9GZTuKaEGxhBmnxMTaSA+3RNBkJWwYf68ssvyyuvvAJ62XIIP3drM409TUeZGY7Gs6GAz6ZMoJp00NbIqWURD7II2Y9p6PZ90Y/sAiQrbAN3NYSb0W9ShzAeiESY8ek0aFvKXFBOd9UfJnIW8/cAGAxF+bu0bzfQ9FU12wjAuq/XuwHC+39NizGgCZ7Rxta5HtS0V+e8egsRlpJi+ABefe9T+c8LU2QlaEWsIVAGH6LOAYKXRrGzjCL/Cp3fXWxTFl1wjhvQyajZAiwOOuggGT16tHKpCby8rs0B4w4wh0EjI2UpmvRBdes0BdgauIUI0nQtMVNLaywDpKOBvLQ0Vy5fKhMevl+mTn5dKpG0MGTbnnLdpWfJkH4oH1pXCh55kVqntrDZ1cNcYOo4UmqjuQNZI7lGfcWUcRYdsvGthV+3jjEJpI+XQ4HJRKrw3L+XybNT35efFiyTVLgJOiJgSK46saCaRV3UAoSzju4qPLOngKls8Tb8ION6q9DpIBeugq6gyHUAO4H3RUzgmLDMYS4s5jVr15a3a596MeoYTIL8tkzIWrCgNmWuW3C6+kOeeeaZtHPPPXduxw4durD+gCp0OtBcugawuhAJTOpftd9LUMyE3Qu4VPvDyU89ShMLmB2FQ9SHhffoK0SHSPAOa6QfAgNalgyDthI+1nKcIwlO8g7IgolDQIfX4u5PSkY5zOknx10ox+49GP7EAvgNMbksMkzrzrV7qQPJmsT6csaXEMSqqIuXtQUV8sR/X5M3P58DX1Gk7HfISBl7+VWy6y7DNHnCKCQh+W0xEPgR48JkTjlXO3+nxoqopkx5dbL+zh1YydZqzlm9hq0KsPT/+ogtFyrmiDpCPIp7DNmur1x2/mjZD5SeOLbOYRAPTu9adh317gDFJRMvXdKcb1Mc9Bn9cY08JY1kzAGvP2gTAFYXmhurcILrGQVBrV89pSqn3FSMLK+mJBZpJZgCa4sqZeLkaTLp9Q+QUw9ri/Qnyq76FM0qo5wpyHn59oDvB4Kn3KSVZAcHQdvfM3/yWu3gqxw+fLiccsopgm6pSC1PVPoeUaZBEWv19zcFWI6yBZC4OukiY6IEswXJeIF2jN/LigvlralTZMKj42XR/L+hwXaWy888To7cc7C00UQdWnz08wKo1aVn4VhSES2kRQ2ZwGvsB+/uIX2StTlqkZSxeFWOfPbtbPn4kxnSt1eaDNprP7nhwSfB6olDLz5UxmKCC+aD4FqlZfXovcOYM6lItVdiiG2Y3gDi9dCqW12JyegTxqQlbcDIgLW6TpB2DGUOtUxQlyB+PFwEN5x55pmt1uVgc+a6ReJx3nnnbTtp0qSfO3fsmJAKoNMdjg/FMfBmnNpllrFCZgB/FIImQuBMhpOfiQMWGONUma9P90KcKx9AuRp0K1ZIT++BQXOaE+lI2Xk5qEBUokT79kidbcf6szBzlyxZjBbbyfLq/eNk+7R4OPBBpgYFRTNL4AKIgMZmwTG078b5SitxrZTOKEpRJA9MeA794P+USAjzOWAHnHvxWD0vd8A2SrdSjwI0ABP6DQOHDWGDfRJjoyYagO3NN9+URx95RP4EG6AKkWNqItxA2G7Da12+tqVfbI21mxZN0gYOMisO/8NzsaeYNnLkLGBsWEGpP7KAbrriEjkEDfEioNXQo0H+pW2BXsJdfjq3VAcs5s/ky5mxYSTQB2z8s3pIcvWpmt71BvQN7w7YGB2snvJkgS7VXLnZYT4q4RvMLq2VRya+LFPe+xzFp2EpIRAYzSg8N2MCibJC6pkBjW8yeIubsug8UAcpZn6uWRvAswn4O9NqDz74YLny6qtk4HYDNRBMlxVZK7y/pvdgYMtHjWL1LwwW28VoMgNNen7XbRo8sgpc6R/nzJZbbr1Nvv/2a9k2LVmuPON4OfXw4VJdkAO5sKCsriedcM6x88Pzb0YA/ezjM25Q1FpLquJkJnp4vfDaOxpj2HvoQDn31OOkU+/+ctvjk+SVd75SP2z3LmAi0Z2BW+M/DQRTeXKWkds7QuKnmixkj2292X+P6zIjIwOyypq4eFZo7Kz3wQp2S5YuhXEcPfmcc865uDXrw27KXG/SmgWD4Ojvv//+za5pnaPag2ris0wItFp9hz/dZKjAcOfHz1wAJ1PckPclPbDb1DGl1mm5Wj6Pix6Tvxo7Ui78tGmkt8APqn5amM+MsJaD/0ky/UrUKKAAUZtNwb+1q1fJboMHyPN3XCNdYxHcqkFJQq0oBYHgLoqFQ1eGFkrBzl2DzJyFANc7n3hJPp75G1gC3eTWO+6Q40edguMxScyUcjspvxNHEMS1WTvTR+gVSN3Ihdwi+o7GqEOaDlNsFy9eLA888KC8+uqrNjZqZtYXH+FpvCYT1Lw2Bh6bNHH+Xon+HGvlzloiA7W1WDIjkBxB90u/roly77hr5IBdd9F+Zgw4cHNSC0u1P84VYdkWg2m0FhyzJUhfZzgRNEpa8KX6kIJzOJ8qV5glEfiXB1ZHCA29H5qL0DLUqfDLXjUulSW8Q6ZANcry5VZEyCPPvCzPvfY+gltILGG9AWRdVWPOeE0dJtKdXGqndw+01ryEc/t4cKXG7GWBskG3Uj/wmG+44QY57rjj1CdLCp8V1nYanhsc/Z5CjZNDMkcAklV0FeAzFqfhumQihboY8JPxE7rmrr7iMvnyg/elG2p733DRv+VoUPqi0DQ0HmwY7Wzgm4HqgFMWaIma77UWWm4VGRZwuSxZmSsvvvqWfPb5D9K9a3s5d/QoOXi/oYJVLMXwya5HYHn0ZTfJX0tWSTe4GhNRnlG1VJxfC8xozQ+LvajC4ibYYa5+TiqkljMFL7Y33I6J7IpCPZraL9Z5GdYsOtKSJv4xAvPnzJw5E91QW+e1VQAWAsEC27cji+LGHuiNkwICtdVDdT7tBhqsp1dYZsUyEN+pfaajKha/R4q0mi8k51PL00UbgXoCK9T/ygIyyWAbGBXGmwc0jaCbgvtKRkIx8r+F/kIs7KMP2k/uv/IsaVuLltsIT5B/SgaDZpowl5yULvpD4xIlC0WFH3jmv/L6Fz9L2jYD5M7b75RDDzwMCwqars4thYUULmqj5tBXo1Yj6SbMXnMLLH3HmTK3BRdjJUzst99+Rx5//HH5448/1B2gNCp8xipA/xcvhRi1Nux5lInBG1GCMRcazEdg0a7bdJebrxwre+44UGKrSzRKrIElavHUmmi+qX9YoxkKkEoyt1C3gmzwpSmZ/KQBWuo7tGGaDEVzPmd9XxW05kW8CZOAGp9GpM0tQKbAupJamfD8FAXXcrxX5bL7tIAJKU8tMVW28gQ2BnJqbnQbnHjiiXLRRRfJtttuaz5iujTUQHdDo7Qtaun1/lIty0m3h86L9ZuzleUdPnTXge4IZsHD994rr7/0krRBN4Nbx54Ha2ZHaRdVwdwsrFkEj12xedOGTemA+oHiN8myPLtcPvx8lnw0/SulMo5A4s+xI/eH66GbtZ9BTYzKGtQLiEqWF9/5XB58Dv5fKDRdgCcJyhRicSJsckwDxnl9Z7vgUPM5NW2cChmoWrmosUu6aEdwYm2d0rVDd4jIuuzsuqLi0rnwY5/Vmu28twrAgrDe5uSTT34TdRkP6QX6FInturw4yfqTSoKpDVyEVrWKO2eNLAalgiLQCwOdiN3XiNNcrCxQbADLKOeSpcsw5ZFwI/REUMtlbnmzk2CpRYQRnMI1ygHEuWvQDK2yTLbN6CZj/32c7AszJAk52BEs1oFdV9tsK6cwTotQrMbCuuOxZ+WjmXOl5047wUXwuOy+M3dW+HpRrIOuANVyWIFKc/YNQni/qhHzL4/4ftbxnNR0GITT1EU8ezY6MTz44IMayCKHNTghPLYV/e2buMxtfiy/3/NCqa5xFzGQBQkDXXZFBvfvKY/eebMMYcGYskKN6mqhGNW+eRLS5ExbtY3IqEDmD/RuBLuOCYVfzA58nYZpflv/r+nj6GEh1dWdz3GnQ0Bcr9rquQJKj2rfDOjRRVEBGSiNTJTxk16VJye/jaI9dBs58Pe+RQUnnqVhVD7sQLtnsOfbxKlo4eGmkVKGzVfPuMCwocPk1ttulRHDR6jiwKCvBmPpteE0ak0P45QyIGUAazdp/lJLYNB3eLyuQXCC8b1scGbHPzJeHrnvHhnYvaPcAnbBwbsNRHU6BI9Rx4AyQK26Bv7rKlajBSCW4/cPwMKZPPUzrYI3bOft5LQTDpXB2/SURJxXqVwYaW06A59tZW2cLM+vlLF3PSbfzVsqbTt1kM5gFiXAz1sNvKhgURwoX1FcT2HGSVNiMS7rkcFJP2wKXIRpKI2oqTxUIBhrwJjk5KyvW71m3SoA8AVQDN9v4ZBv9LCtMtXsYHDVVVd9HRcXO4gAy5RQW6icRK8V6daiwkDgJPe0sNhS2+JQ+YYAyxqtVIaU4I07VeYcjqeqv2TpcqTSpeA4+GUo8KrBctFy3VJMaMqhvTfM9cqyElmzfBEi4bXSHkWJK0sr5KB9d5Az/jVKBvZB/YLyPHTGRCFqXK8ExbhL4jrK+FfelwmvfCAdM/rKI089IQeMGIH1BxcEppHBqJpSuBaYPoo6BuoPUg3d2niYBttoISkuUODwASOh4BsyTxqdHuTNN97Qhe5bv3hfnvnfgiszYM1uvXVqQsMFqjNmFDoFI7UeuID5jMxtx5/ASuw1stugDHn8tpukX3e066lCWiXp9s7NoDPDTBzyeTXQadqfMeAbDZTXCPWxG2q3KgwbkNhw2qymD3ADd/IXXBEeazU8QLlRrRSJFnALlEclyrTPZsn194xH2rMVRTfhon+d8ma34gHWnzfs7bkpDO23rbDqNuRzp7XnA21MJOgECiOCN3LoYYfpc6p7IfDwBCFdm5gX9WeqWmLJAbZ5uM/9GsPc0jdLU5/tmq654kqZ+vxEGdQzVR677XLpC99sNACW1bjIRqhDKmwZrIH8kmp5+PGJ8s3MX5GCHS2XXnSmHIQiM3HIEIuDkhPJbgjkIRP8NcgKTRXKTFlsirz86Uy55sGXBAsaViuUNtfxAP09EKQGx5Z+5jBrQiliuO9SpIyz6zTpjz3Se2hvP+8KogJQDJciMKUYGuzlWJfPOdHfKIBu7IBWmOqmlzjrrLO6vfDCC18jatevO0rw0U/pAZYX9FWPNArK6VQ1Alkk4LSuQaQ/BRWmeiArShMTlMdK7ccAlot0PVR9+mA7Q3A6Iy1V91kXmNBgJn225B/Ar1rJrCZoriuXLpEBPbqAXjJafkH5tm/n/K6R7CNH7itHIOe+d4cEPUclskmmzfxDbnniFSmEBvPAY4/Dl3UEfFtlksje8TR5tb+VwU8tXQw6ih4oHHW+8cg6gOXbzMxi1hXB9UuUsSOg+mBFk+hzo/RTp1zoWt8qk+en05QcnR8rruM+cO+rr5oVovCTAcQIjMlxw/eEu2CM9EhNhE8WC4yaKl0cpHvppmdL1UDWXATNPsVmAOyGhD0ISOGA2IMw+6BVRrWRb1Gz9fJbHgAVqxhsEkfd8okT7kLmsOAuUz82zQFs4JBWmbjmANZ0ci4nywTUPQEAw7To66+/Xs4Yfab+HglerAW/FM0cwNrGoaJqaouzOkx54TsaAFSFh/R+8sMxkzDXrxhznrw75TU5YGg/ue7icyU9DXERZjECyJavWidfzPxR3nz7U42BHrDvrnLC0cOlZ2oSlB5QxChpWnoRL1Amtb4usxwZNMTN1MSlyMryaDntCvBxl6xFm5mO6gLReA4LEDmZDLnoGggC79Hq56KDgUpdL1i9THzy3HOCeSV816ijW4HzXpeTk/OYE/0NiVSLPtsqaxSUkUHffvvtx7jZ7l27ppmB6TSIIMDyDi3TxIr6rkT1rHzkaneCj6Qzy4sRYDWlFt8iNw8LswqDRV4b/bQ9uqH/FurEKrOODAVtvOYBlhxWBmSqpLwwV7JhjozcbRu5Y9xY6YQeQL/+OV+mfDRTvkaPoB4wGc48ZriM2HdvyVpXIJfe8agszC6Wux96VE4/fZSZLdohExeC9srdm4JJWpg1tLOF5kv4GQ8vtPxsIgIY9R3y/a+4/Ar5CywB/Yg+P57T8Sf97/ZZqD58/YQ6VWirTJ6/iqYiKksRg+s0Rwoy/nG8NS2Wbh0uB4xJDO49GR9e9K8TZMzok6VdLOaiulTHjvOglbeoleg5lBAVHmj02TiANqYNXhvRYJv4W1UtDZwhcDqv0VqASAda2/mUA1x/XrBcrr3jAfl50UrcO2h+NLmRTKEBPJUv07Ds/gyO/Bw3uOvAtVsbYBsOTKO/XLRHSxzS7cV1hH8E1gsuuEAuu+Jy1KNtp+9Ru2P1Lj6DhbuMqaP/NDbhP2MWFlcr5hMDQHYCgUstHczL0kUL5OpLLpbZ386QUUeMkEvOP0fbF81G1uGbb30gfy9YKrsMGSijjjlYdtimt6TAPcciQiTg+PKf5nSjkUAriVLGMa9R/nFpbEeZ/tMSufTWh9AVIlILKdViTtRTTBeUW2ONbB68axYMNfYVWSukCGVQu2O9t0XqrKpCqrwRhGtRf3ppNZok3g2AvR1fbK6wxgaHvvGHW2WNIoPrSFQIf6kDKsB2A8Aqa0DF0QbQa7DG5yQbhIGlGhRuQWESDEAPuAfawVeig8WdzfFgCTUVMNOXgnDPuU3vyX470DydjUffnyXTUgzYmdVEJ2dNlpStL5RzR+0n11zwb4krz4epkCR50kY+mvGDPPHMiwDtAtlrj13QB6sCdTwXyUXguN588w0wXdhqAneChcbeWDUMtuGksXRtkOaBa8NL4Pd3e0od1XpQCg0ynvfXX+bKv//1L/kbtTmD1Bu/CIJcSlv8DmAbz1QAsDdpxlt6sMu20Rmy/ieKI/zVGj870hTTG7k7YlyiwS7onBQr4+8aJ0fst5tIWYEW39GURNX0WAIyoMEqjvrAlZ1T9eZmAkfKqtDMqiBcud/1hwc8lTKbA3U0+s+4ek0SzaHo1xBNaixnNPNbWVIjN9//qLz96Qzwn02GlF7o2AX8dj3A2mdGR3Kv4LyEmaNw+0ZLp6TJ4lX5CO4gHE/LxuJzK5OFt+eOozbJzy+59FKwVR5CbWRLMNA6y6GNwlaQNeTEaajm6WceYHksOefUedi4lJ/BAoPL66cfvpdTTzoBCk25nH3acVK4brVMe/sL6dc5RS49/xQ5ZPhuWCuo6gZrkBuypzNWQ26iGUfhfeI87J5gCglcEXAfRMQlgVOQJKUxHeWCG+6T6bN/kXZdUJy+A7RYtsbButRN0M16g3FSLjDnGwocqFrrEfRmhb4uqOkQStd38YHFi5fWxsXFTQJXdsxff/3FnOktfm0VgO3UqcPZoFCNh3sgsX1b1BVVIWiaCU2NrRy5wiw6XII0OHLgWHSCmV/s3UXepyYQEGS5m+JuyWlbmrncfCk4jj91PSonDuucvD3usvjHdi2lmLAcuB3q0FrjmbvGymHDtldGgQY0uIPDjbA0u0iefv0jmTp9FviO1bL73vvKk08/icpGGVYDlTaI01iCxG2/bL2btN5VwE8sIcDrOXzWv5DffdGFFwrS8UyY1DdiC4DVwRorbFs8u1twgvp123AB+1P6ZWfUHxfQw0Bw/Hfuny4T7rlFBvbqCi0W6Y30WSqTgOn8CHcgCqykYV3ubgxCmlIjkWwMUsGPmx4aUlj1vuh71XfIaiYwEHis/TRpPhFobMlxj2D3CfSJqkFr6f9MeUfu/89TIJ+XQYOjtWKYbJeyGLxtBcH73oKB/ge/qi1nqBAAaK+++mq5+NJLNBmH5jG1QNLgADBaUtE0dDevoVF1z0xetAoux5VBL9o59HVGyLPPPCM3XztOosuLUU82QQ7fewf593GHyKDeULTQQJFxFbrVIkgHYzo7ZIYF2qzCnk22jTc3A5MQq3eB2Elkkrz7zS9yzQPPSjGCZt1799ZswjgmuSiPwG2cgTGl1csMSQYui8DXphLHbK6u0GKD1DquVXBlUcak+v0d2nU4eVZWFqvZbPGr1QH2yy+/jD7huOOuzc3Lu6lvRq+45ESX+9sIPbyvkQLMSGYhHp4tupmq2guaKRch00c9lUl/YrDykDdMF0EKevh0g4vACgvb3sUc52ht9mZRatbgR7xTexOlxdbKOxPvl206wHHOIsLw5teAVM0mhFUJHeS9OX+jVNpTkot965VXXpaDDtxf/awsCajnbkar2tAMWHKLVWdaMH+ejB17mXz33XcKrMyDNh8ZhYqmWjMm8xZP8eadoDn6U7NnU00H4w9Rj8PzjTpsP7nxyoslDR0SItmChiCLI3Qhq0XTdDEEwTusYDbGeneQLcQwL32T42vyoGWsmU2kVCvkr0cwTRqR6ioARmx7+eGPpXLeNbfIMvj3qwIUHuVw6ul5Lse3DED55o3wP/8tX0uVc9sGfFL6ZEnjYiNF/3i6TFXWQ2V4Qjfqx5jrzMJfVAq0DJMmZHDlVZSWy2033iQvIzC8c7/u8uT9d0rn+ApJrCmSSPBN6a/n8VUMgmqgCdCoholt2WYd8G9rJa4tgvgNZnDBY7ssr1quvneifIn2Sx1Ro6BThxStU8y29+EAVgPjqt/BzwqFDQkF4MonSo+e3XRN+2xIPuTq1atrQf38HvV7jwQXPac1ZqjVAfaxxx6Lu3HcuHvROeCSAf36RVnlftNgg6/QAqafFIOciw6yq+CDbcvq46j4ruJM/47LkOGuSxL1WnTQRAVya3DIEoiefK4TRIDlxJumgQqY2hZjDYD7wJ36QYO9VtrVFmrwJZIZV/S5RSZIYUSSjLn1Uflo1ly57Job5NZbb1Rw16QF15oj/AoOPwUWMAE3j7UFgCokZl904UXoIPCx0Va4caiPifJlAupsotaY01Y5xyYDLK8KgSV0xeOZ2fPrlqsulOMO3R/0G6QBw9VSpwR2blaMELP4T0OOb4i6p6cKI5qNzGH/oBsCWLVSSEo3bz/mngQd07prsDDZDqcGUe7VuWVy/mXj5Ds0pCRQVGJj9IX9WDeU1MDGAGuQ0OpLqFXmL9xJ/HriZ5RDZn7dc889MvrMM7XGhU0h1wU9c/W+2ybnMlPNYh4eYEl8YoEYZLjlrMqSM089RZbM/UnGjT1HTjx4d0lGvQKUbtckE8YnarDpacNdXA8Z1gqwamsASE1dsq4JGljT/l+0Q2KkJCJFJr7xqTz0/DRQJGMkvResWM0C1Z1BN8DgS+ucWBRd5XMhgsuEbP2eb3TqxgPsgToU4F48atQpB6L2x/LWmIhWl47LL788AWbCoyDPn9O/T2/0Z8Oi06uEvxSjywTYdeiIug4FiTujK0FXFK3wznktY+gCQNyBmPJWAkpFumZksBA3Jk2F3wDWXjZJ0WhvvSJruZRC673+vFFy0YkjJbEqH8eDCI2skirQcQrBGpj80ddy11OvyPbD9pa33vsAledjYEaZUVmN4+q15BYOuQqMlY4rRdWrm266WVCbQc1j9TvxTtWxblWLrCljwI/XwstsyWGbBaAtuKAm2uFREvCQQwb2l6cevE36dmkHug0aKsKUiwBYcU80kW8ZPIWTnLAaa6P7U62IC1fbALE0Hcl77PiK9zX0DL4rfpTCinn65TfAdX5Ryggu+Jht2elbNvDmedxvoTXMSf7/C2B1c3fpvLoisTbpZnt20nPKk6U8svaAuQyoQYafcD9r5KsaNZJKAgARsswi17RiXnzmSQSUb5BuqW3k8VuuksHd2koEqFKsZaGlH2HRo8G4AitreSAnUldANTnl1Go9s0H921Z0nqm15VEd5PesYjnnmrtk6foitGPqqTUGLDvQiGWNX+pTxvm4jtHcUAv590y3Moh+HVCRQ3AL1Ml1a4897oj9pk59d0ELxH2jh7Q6wB511FHJX33xxZPwbZ3aO70XXS0O9ppqsEbTsu6wq9BpIDevQDIw4e0Q7TTSv33mXwRYVijnK6M3/aMgGFPg1Qz3wu77aHFDRetvdKZtgwmaeM91MnwQgmIAWEY0atCtoBL0j9loSHjp7Y/IusoouefhR+TUf52OQA6IzkrKhuai6X2Mwm4CAOKe2bCOvizQ1eTmm27SLBKvlWmklq4M5+hnR4JqtK35J19bA2At1mi8ScZZErD5XXzGSXL9mDMlHiXtolA1iRojaWrUdnRk1QIxa6UlLy9FGz1agZDqC7PtqC2RTocFyAg4XAR8n5t7FbiWM/9YINfe+ZD8TtaAarymDRFwaIJ4X7l3RFjat3MabIbrqCXPuTWO8e42H0hV3z8Ad4fBO8ik55+XwTsMBrgi4OQ6CIdcI41QwrtLfEc283WzgwCqW0E5qayolvzcNXLe6DPku6++lnOOHSHXjD4eboJK1O3gnCDQRYuGcRWCK5UY6qq8HwVYNrw3S9T40s7SQZJCuSRLAWoy3/jwszL1k5mS1BGMgNRUsLvs+BDABgUE5yUDiHiwDPhRhI673eCDJdXLyx3XIusqw01QMGL/A/f75JNPfm2NOWh1gAVFq+PPP/00CSmeR6CNNjqbWAGIcC4CzXfG+qIGm+lyhQegIWACNE+f7WVOaos40kXAQBiTB9haQ0vDaXSzXtiVXuICUmyxsRaJCwO6tZMXH7pFureploRaRCXZ3QBFftEoWK5/FBP1xQ+y92FHyJMTn0FXy1RN99RkAiYMaB4+h2kTABZHsw3H+++/Lyh6g5oJ6/Ve+bze5aEBMJpATpNtbNq0xuQ2d46Wgtmm3oPF7Yls8NGRuoW/uiXGyKRH7pS9d9pWA170t/OlSQcqFU6dDQDshu6vpb5w9eNxc8Tpa6G93dcMnQAAIABJREFUVjs3gdLEUNiHBWwqUXykMjpBrrvnEXn5velSSktC92oLYvk1yoWp9QXcGwaw9nLW8qYO1f/J8cHqa561onKIWMPRRx8tEx6bgCajiMy7oJBlhjV9Rg+wBDNLrFHugloEWouWgTQA5ccfvSf/OvVk6ZWSIBNuukh27ovYChkE6FobgXRY9Z/x+yy0pDUFSA1jMpHzmLtSmerrVbmCwhORiEzLJJmzYJWMHnuzlMckSBpiNuxz10CDNQPDpswBLGMqK6HIZefkSpc09PDDWg+5pXBMUVERqvGtKhu2y64Hz5wzZ0ZrTFKrAywKAfdYvnTJyxim/awbgbXiaM5FoH5Q7JrMsuCI9O2FFjHwrVgePk1KRnKtkAZTSZnulgqObDfQNAhaLPjMDCu2feEOyrQ5ZiZzskoL8yQb5z3hwN3kIZQopPYax90TE1VUESUzF66US+58StZU1Mh/Jj0vxyN3W1t7KKGcQ+NTBR0QNBpx9WmRrhUq9EGt1II4CxfMl1EnnRSiY2nzNhzvAaJBWTtaWSqnllroXSLel+u/oxW1sMls6LW1wLMlwkavshLylFVAAK1FnnqNHIS05IkP3SUdALY1SPqIjPWfB6CqsQZr6rBddmNaYnPar9bnpWYELiVrJOAGrekfN0B0OMZC/fLH3+Tcq26SFYXFYBHoA2z0tTGADS7ajZ5sIweoL9/Ne1B2fNtutQK1KFB9zMLLDd/zboEguPpN3heK4TlYFOb2229XCpclvTRMPNUrOLTwAKuA5n2fBEhMq6Xjcg2wxU4tKImnyYdT35Izj9pd7r1mjEQUZqOAOwYZTRThP8RJeR34C7RIOE7A1FfWF3DdJFiNuQ7ZXXS3cbOEEwNabhspQtHzC8fdJV/8vEhSkcyU1LaDMkJoOar168ZVx8JV4eN9FyCYznKoqaB4oWdgaOw4hnQ9ItGpattttj1p7u+/v72lcxcYstY4lZ2jV69evXOy101BmuywnqiGpY0CbZWEvQjT9Fidn20baF7AraCtSghwlkJruyh/ZgIsi6Hed8WAprZrj2ARNVhOsoYhFVTrYN5UOp9OQc4aqcrNlqvPPlHOP+kQVPvJBX+1FlxapMZhJ7xr4usy6b2v4HvdU16d9ia6IrAIhGWP2It3wbtv3iA1Lp8RuY32wc61+SgMc6s8A42Ybo1wWpcHU+3RxeQFp+FS0NldlN9hXVtOutd+ucnw92Ax58aD+j8BsE6b4b3FQejT0Jn23usv00I7CXDO1qDqErVCmvDhsvibHe3mgJYbVzjpMvVFddFqbprMAyXlB7nNtQi5lFTEyJhrb5Z3UYO0gotQ+VsbXwt2Lfu/St3GNoCNn7LZIzyHNRjt5u/aDBMvyo6a1JCNtmyQiL8pc5Qbvxn7c3jgDQKsl1+ei1bhS+jFNRQt5tk6xsu1PWeDZWHPzXc1IYUvjqkBPceRvFa+Pv7ofbngzH9LO7SAn3DrWNkdPd5iUasAXe5B22KpR7prSLFixoHpnNRi6d2ldcOSo8bEoeLE7DMcgdhJbUJ7mfz+V3LLY89JNU6Wnp6Bzy0Q6Zuj1gfS6Wo0mmchsQYAm4SKWulIudVnc0FprresrFU16b16XrFw4WJmc23xq9U1WET2tykuKnwDRRV26A4tsxaR4w0FuQi/LMSA1rnSFlXL+R06vXXW1B9m2h2FBckLOhg90eAwKaGNFYHRNeP8NawVqZlW3EHh113yN7qjxsn4G8bIXvC/xoHkzDmsROuXOfOzZOxt42VZfrnyHs+Av8gawzlzRxc/xYaxZL2ZJoPtNVKvRXhB/gCugYsvvED9rh4cg8EFnogRTC4Ezw9FmTTZf//9hT/9zspCwUxI+Pzzz5U7q1W2Aosr3Oz/XwJsyCRTgLUVSfdNEsDrsH33lIfvGCdJsSiJF8Plw6w7MgqalujYNGeMrhAnLm6OHOApVjobV0uUQ6OilqX5d6jo9Po7X8jVt92nxbPLtbgI3QDm6Nj4i5sqs4TM9bO1Xl7GgrLmZYbXZJBq33331V5dffr00S4HxcXFWqQdZffk008/lfz8/CbBreD5gvfOc01G94zOndkdoeluo2Dk1qZ9z0KVPlEhCOacFMrwOQDYLz/8WP51yBC564rzJaUWtZojQN3TQDCjXabJ6tWUy4dpID+ZIM1i56gDUQ2LoxY+2Gj4zCNQKjK/rEZ+RtrsZfCdL88plL69Se2kbwGg7NauVnLTRWxVw4glVtA/S10K7NEVtCSJMWD81MJ18DC6qlzdGnPa6pIB7Wv7yoryt0AB6d+NLSyaAdiQGQV3AEuJ5eSuRwfJNPTgQksHDAZT17Q/EH7SRcD6A9nZ6zX3nb4TNoJLQJsY8mZZ6Z+uPbYmZkpcBPpDlRSXSfayJbJLn3T5D3bOjNQ4ULjKYF6g/iN4r3c98TJaUkyXgdit35/+masRyUWGazrfEFM62e/SlpvzFzUa9aAZT22AIHjE4YdrYWJqGQRSvhcsjqxnc8R7LpBr0HbmJLgTSID2pp/nLHrTBU53ufvuu7WcoS/k8b8GsAGvV9ABhgaJ6KvUNlEevHWcHDZ8V8xDsWb0UHsJAmwDLUlx0/ygWlzG/R16ZudjC46BzlAA7PzmTB9fFHPmSSmCBVMJK2c1usFecvXt8sWc37RuRR150UpVqt8mml1goUPqwXhrgay3dHgvPjjFzZoUq9NPP11QVEkVjuAmH9zMf/vtN7kDNYw//PDDUL0LT7D3WrDXVL0rgtStSy4Zq5W3PGA2HgsdW84JoZUWnAaYiG9kxlj+P91lrHg1Gbzya5Ge2wHxj4m3XwZlp5dEVOYryDHtNlJ7ZVjIjHW0NGtMFwktDwAsm0yCTlmKwi+L/l4ov/36q6a6/56ZLYvyoK0jm7Brp/bSPgW1QtRB6MKQDmCtoJSlibAlFQGWtaN79+6t7hfvjuS4EGAR45mSV1B42v8kwEKD3TUvb/3bHVM7difAartjvdNmNEAAbCZyhAux6/bo2QO1XdFBkgBL/yoqj2s7GXyb7V64GxKYtPgLwIxl/5iQEIeMkTYJsejLxQIvWLQIkuXCkV2IzrTH7bMzds1zpTO41LXw+9ShnfKCwmoZddENsra4Su568FE5/4LzNZ2Xux8jy5XsxaVKNHv+sEq/htLCPoOfBC4ECuxDDz0kt996q2rtjVuH+MXi3Ql77bWX3Hjjjaq5elPPL9SgOUeApiCwOyZB9rXXXpMypBQ3AZ3GINQaErJJ53CAE5xqNSGjEU6MkMNH7CHPTbhLYqpyAbKlWp80WK4wCLANdCd3vsbaeSPKo22BAYC16msMarFThWmbpAFVQj7e/XKWXHHTQ5JXjG6wDJaSm9mosM7/AsAGNUIPhATUO++8UwNTdCd5wKQGppmPzift5Q99puTJJ5+Up556KrSGvKuJ5wy6H/j3oEGDZBJiEjsM3jEkY8H4gYK9A1gGNa1VC+uNWFU7snRIc1NGCdbrnwsWyGiwczLn/iyXoh/e5aOPRfsXtqmHX5x0sBrWNaCyisAyQLUS1ieaJ2jxpyzUEJm3eKX8uXAFUuRXSBlcfm0TUXIQcZj0bXshtblO3vpilkQhA43MADYN1ToZ3JwJsHQZ4LxoKG0JDrjHFeClV5aXqcbvx4vPxzFBN5VajOOMyqrqERiLlpgyG1whra7BIo937zWrV72F/u0du8LMUFVfTbiGl+ICUp8XdjkyA8qgumf0ztBiujxWAZZZNsx4wgCRxlWQX6h5xG3gHqjA8eVIZ6wCp60cdCiGf2NgItDBHgeQLiuB0QfQvvG8U+XCkw5HMWj4/TBeME5k/OvvywPPvSMDBg+SKVOnSd8+/bSYh5p8zPhoALBoKaNQ2zzAeuGbM2eOnAxNNBsCzZ08GLQKAid/HzhwoDz99NOy66672qbhNFoPvj6t0bsR/OeszH7zzTdr1wMfOAvO8P+di8AcKhrm8oComh4TTaxlcxqCXC88fo/sPaQvUhw5H1Ym2edJ+S+GzNAWgLuBrKmUXsZ0UWGRcbHyliJAySPA0uSF+11yIDPX3f2YvPHhl9BoDAjghKJEbtwF68U4ZM/aGtxaGqwfAm/KUut69NFHdVOmdeQ35iBIehnw7iT+pE+WJQupnTJaHpSToJbMY5lYcdVVV8sN2Pz9df19+Oc0gHX1CtRlAKil9spYCHQVMhGom1ahZx4LAt16yy0y8YF7ZV80TLzv2nOlH0obajYjTP6omEQpRcp8zvocWbh4gcxbuBSAulZWoD4Ilao65NL27NVHtuvfVwb36Yai3KnSrWNbiU5Kkb9X58olNz4ki3MKpAdMfnbPJYPHl5O0Yv1giwBrtBs15IEtqchP7wuADSUbEIAJsCuzaouLS/947fXXh8Kq3OJ6BK0OsGiNe0DWisw3e/To3rYD6hBoJJjR8QDAUiQVYLESGXWkb5UTmcEUWQwGw7xaiJsObyWKR2g7FU5WT5jUyahToLUEFIiRrYXJKS8rkqJC+Jpw8lIsoCj2YUeK5kE7bSdH7rer7LrjIElFy5c8bGVnXXmD/L50pZxz3rly970PSAwEla4GuiXU2FGal+7TFvRyfiavhftB02MZccWirUQa4PXXXycTn3q6SenBxv4uVjWiFsqWy9Qy6D4ILtCQ+4Q0GacZ+0w2/mSvrsPhhiDYNiaPtwCTttIh3oVis+s66djmBJCNYclKbGInHzZCHrv7RvRDs3bpGvWlL079ccaLpKhYpwDS2Gwe/EvpQEHWgP5ePyMmWfTLE7Yt/Zg+uxpYAcg80ULafyxfKaPHXCkLV2TjswQ1YyltWnpyC0enNYE2CJQ8L7WtW2EdXYpIP4Oh4fyojTfY4N8k0o8ZM0beeuutBoFSbkjR7CpLDZitkgA0vcDm+fTT6QxaOyvSxljnyI23HytPVTM6pvmxbZM1+aXLYObMb+Sogw+SdlCA7rz2Ejn24P2kgM0Is3PljwXLZMbsOfLr3D8A/igLCqBOToYSsn1vdMvdFS3KB0mPrp20HU0basqQI2JHeR0zu+Llypvuk4+/XySJaR2lQ+cuGttIVJBlgglpoGSS0LHLrihVshpFaPJyC6QX6sKyprRWSIP8se3TyjVratHZYMk7776345FHHlm6heIQxm7fwjNihz14+bKlUxGhQ1nXpNBi8BW0dLlg8Mmg4SJi9azl0GDbwDmf0b2nZlDRxPDVcbjgqjDhi9CwkGYH02hZkII7pc6hOenU/GM+fy1OXlBUKuvX5UhqQpR0b4+drqQA2i7YB317S11SB5n1+19ojwpuHlq0HHXMMbqLMQMlGDzgeRsoK4E/Qr+SAcBrYyH//PPPchZqbTIopbfVDHWI1zjjjDO0PQyfIxglDjf0QR9vUGNFSrL2XfIshQ0xC7ZwSlv49YYAqxXj8TJaKbnE7ACKhdsZnOT/PIwK9r3hNEc5Q61RgLmkeamrknNpm6qaxLqc3Zasi9ttfn58Q0TUMLqCmvzW3C4KkWZSf6qhLT309AvywBOTpIS1nQm+Gicgi+B/E2C9jDCQxcSV/v37h6wjD3rNyU7wfcrPBx98IBdffDEJ9fX0LmdGU4PTpBdXA+SSSy6Re++710oT0oRmthSDHVhjLd5IVLmC2Y91fuLxo+Srzz+RPXYaKIMyesiS+X9CYwTTB6yAtlDG+nbpIEMHZiADsA/ADxX1wMml4lONriMs6hLDZBVtN8QVx0zMZPTNS0Y7n/fk7qfflqj2yZIKaihdiJEA2TgtEkPbhNsnu+NyS69WgM1dnw9lrZt0aIuyjW69ssHoqtVr6lD4P/Oll18eDB93YQuFv9nDWl2DBdXj0KVLFr8GgE3eKMC67AnSJtq3S5H0bj0wcebHMd6dLaiikmL4XzK1HXE6Hfr4jxqR12QY/VVFCO+TC1tSWCI5aHB49P67yxVnnyZ5q5bA9Fguvy/Llk/nzJXl2L122GVngRkg3aERR5L+5HKvQyPVAoBVEMa9smPDuHHjtBMsAbE5riqFkvUT6A87BsDuF473rW0IYFUTcHUZeBz9agceeKDMnz8/RDNpLiCxpULS8u/XE0kJsKbP2BwSO2Mxt/EQ/hvHni3n/XsU/Nus50k2gdHtvKGvJoH+owiYBaQg6wA4eD+2kXk6XaM7JWtAaz2YOVsNczQbfveTz7pQfpq3HP5YpikT0O0uW+QiaOFgtBiANnA+b7p7TZXB0FtgalMOaMlsCFz9aRu7AqjFoiC+Am1IXnScTdvkMHhFg50Q3nnnHdkZTS0JsPXyZdZFi144H50FNNv/+9JrcvFF54GeVSTb9ugoQ7fvh+4EnWCqZ2hn6C7tU6R9HIshcqOzWiEa7MalGGyWKlTjYr1Mza5DQAxdJyrRlfZX8NlPG3u7FKIyXio6nMTHtQEYY7OAJcyNGp5eBVi6jciJXp2zWnLWsZ5JZ9Sd7ujkKwJshXIF2ILi0lXIbBuE9t1I+9yyVwtHqeUX2WabbQ5btGjha+k9eyS1BGCZPLAaRV46or129zSUt6Mvh0EuDrEDWDIMWAgmGTVie2IAKQix2FVr4cNR/7oHH9wmie7ZWaukCu6Cx++4UkbuvhMiluAEItKYhYDGmJsekO//WiiXXH6Z3IOmbXYCS9ltILAtAFguXrop8vLXI5d7OCpmLVDBJ8A2t8BIw0IhCeUcel6rJ3w3B7B832uoQV8bWgzLiy++6OpqugXS8qnaCkeGAVjV8C3Lhr242mCYh++2izx2303StT16rjEIqr2gvMFJ7dVzIgnMfJ8LnzDpNKfQoU583d8NzXt+F+BKfjHmpIJRjvg28s4nX8uFV96G1tssBmTAqz2sXC77lroIgoPaGiDLc3Du6R4g2I0cOTLkVtrUCeR5qMWOHz9eu2l460i5Gi7YxTRmv+Hz+EtQ0vAuBFZjYW3pFuQCWC2+Nr5E7ip5savQQfbIQw6S1Qt/l6vOHiXnnHiIxCA2ArcpMBPBR2R5RWHTjWOqLoouR2DN0k1IFokVtse6Qpt0RVya/XDvVIKBUFgdLWdfd498Oz9TUqGAEWBhG1oLGp5KObCsRcy2RTWybv0a1BxYj2QDJCyx7om6MVioBp1PVq2RwpLS1S9Pnrz9aaedltfi52zmwK0KsKyM5S8QzkVAPwpbxLAEYRoK4HZCMzNszqrBKt1KzbYIV6cgX+lZ3FX5PgtdG8CZf1e7HajPLkpWLF4oPZNj5M2n7pWe7eCrwsBVo+7Ap78slMvQrSAfdI/Xpk2TkYceYh1klTvbiDDeAoB1Bq08/MjDMg6l3xi1DGqZjcec982+9c8j77sLWuJ4kncwyND4Oz666VtCB7XeBx54QEvObYwbu6VC0vLvG4vAxsVHmo3LaNo+83BqpTd8ZU88fIfsObi/dT3gHPKwkNrFYCM3PgK2cw+4mgUNg6W2OQZBsf53z83EAkOWUCQWXQF6a11+w60Ibs3Q5EuGtcga0TGFtkN3D1krrfXaUoANWiT025ML7TvEhrN6gr77cM/gWQZoSionnHCCupf40lRgdg5R4Gr4TQZjn3t+kuyCYCzXCl+aVdVCDda2R6xPWJY07K+4+HJ59bmn5IAdesvTd6O6XRT4sNBMI9l4FC3htQsD74XTwFZD+C5rRFuY2dq9W7UgaqOQJrgXauKS5dFXPpK7n3lNkgCYHVI7Y9Ir0beLERS2T+Tt4tysQQEgX5e7FriTow0Q01HylDjCDawcNalXrVpNgF0z8Zlnt4cCk7ulstDqAEsXwbKlS15DkCuZAKvmBv0wgYnTEmK4c4LaCgRqylBDsjvadLdD8EoXGt737YVpImSCVsFGhz1J42Irb60yzwZ1tpl5n0w1FksZGhyuz1wmh+2+vTx922USUwk3ChWglDS5+9k35KGX3pIBO+wkn8CBn4LEBt92WcNb5pm3VwsBdiUikkcceZjMnzdPfT8+aOU5hsEJ4vnpGiBdhhuF1lKg9sTxcSyCxhPqtQwTbNNSPR+SroYrrrgi1NNrS4Vhy78fMvLd+vMBEUfUozsFAp4EbebKMefAfTMKphx7d1kmngVJOPbG5nAUAJuMsADLQWlYP0kXtJvGSLLLFTQxLzHx8tvfy+SMi66UJavWq2+OYVL196oLwqDgf0mDDQIsmvHJDz/8oBtzkDkQEtcwPv/GAO+TXmagZRE3eu/KCj114OF9yjaB/bpx12tgjbEK8tKVfhVcKxsUHD93LMwdJc8/95zcdPVVkoS6FJPH3yhD+6ZJbGWB9t6LUNoefMCYhWgW5+EzIe5CcFSnoWaF8nymcVchASEKnPdyBLpmzFst5990v+RiYnv17q/no89fC++7zVo7VEPOcgpyYDWvk0TUxGVgnQX9+WzlKAi+EgBbVFq69umJzw78XwXYQwCwrxNg6SJoXoNlI7LaUBcDbe+NwSLVijuYVdqpU/pWFh66HFFgtKKReHBjdRm7Nr2aW06NV8urxYAitVqq1q+Va888RsaceCB8fpWaCVIa10lOu/IO+ezXRXLJZZejZcb9msBgGhDO2BjgAgCrZooTKGqpvCb/JrhPeWWKnH3OmVrjlQDrmxeGkzl+B9XGlJ5FgFUscZp6cwLrAdWbip41QI32Efh86fslTzYIwFsOlFt2BoNZvSP7x9RnjhkhE1XDqJeym+ikR26XDkidZfUy3TBDi8dqtmpAS1WZ5gC2qQbrGSp6PfIguXmB+1wIdfWNDz6T625/GMGtChR6YVlCddzj1Xpaa0tGruXgZGfjMxBgZ8+erUkFjTfl5gKq4QCW32WG1wh0SfZuJ0bQG1gGuuFwTdjqPeigg+QFuKLYbJBrzWhtLX1RuaLmyySPaPnxxx/kzNP/LWsWLZEHrzldTh25pySgq7P2LwCQ1pKzjDUOjqXNuxaeoWnv7lD99RQk4q1lXdJNsKIkTs667m75eWmW9Oo7AC5EnIcuAi0eYxspK6lRn80tyUdRl7UIrMdLH7AlVAHE+atxfBZS9v+nNdiMjIyRmcuXAWB7pLRPAYvALbOmLgL216pRihZNjoxeSGWF7yVaGfpW2ZyvInBZVyJhgFklODeCW1adS7vNOvjm4LP1CwnKK5YsRAV1kUevO1dG7twH7YPRhhmpsb+vLpXjx4yT9WgN8uJLL8lRRx+ppdnoHiDIal0Q3qvfmRtpsKGcc1V0TIssR2T0skvHIlPlv5a2S1DAZ963Gk4E99xzT5k8eTLyoNON6+tyyZvTYH1E199bUDOmH43+NA/CzS20li6FLT0uuOyCprr6fViQRBeypRb06NxeXn/qQdmxf0/tqxTBgh5MjaQ5qDzkkKNBF5qBb/AOHXg7AfMfWW1l+4yuJq1DAGpWHgr63PnIE/L8lHelgh0l9Kz/OwC7obnznGgC47Bhw3QTp0kbfG3MPcBj/TEvQf5Hjx4dcmc1ttz8mvU6PVO3J7/6iuy1195amFvhN0Rl3LDUWM0CbSijnNeVsEbPRerszM+/krOP3F1uOP9U6RgNF4GCYQzq80Zr14NopfEx1dU2WuOh61Po/81usQ0UTaekqDZZrrr/GXnr2++lQ9ee0q5te+Ve18Knq4wUUsfIhcaGnVdaAMt5DTJB46QvMEWxHWerwUbAgPv/tA8WwHFQZmbmVFAgjAeroq4bSejlXQSlSNdgA8MYeLkzwLeLwcIiC4QA6oNcaD2DVNpsNDhrL13hp1VhUJeDRZ1VW8L3qjE5xUg8WLl0oew2oJc8desY6d8BPhwIY3V8W3nhg5ly9UMvSa+Bg+Sdd9/B9XpqS28yCFSLBLg3EPJmANb30uKx8//6S04/9TSZ//c8qxmqu3sw2mqP7AWYP7lJMDC19957h663IS026BIILhL2JiMX9ptvvjFftSs6838JstQsTOwDL4e6fvOhn5P3C3KU3IEMuwtHnwJbHRQcCLe2QndFb8IDbABUQyjgOcvmGmgINJzEKClFBe1V+aVy7uU3yPe//SXlTvMJ3W1r+gU2jDcN5CF46IbmzZP9abGwxYtnEARlq7nLBs+rSgEsQqbXsgC8dxk0mK5GY6GyC4C6/oZxymBQquCm+mAVJFmXAooM/L633XSD/Ofhh2SvAemocne+DOzWBoHoQqS4R6NjLHzi0HTjNPhptQRsI/TWStA+Mt8sU53LalPk6bc+k/uef1Mi27SVbqBrRWifO94vAZklEenFrUEdgyIA6SrQJFH2FBqslpbCMVXw22atVB/sSjCMtkeiQUELpnODh2yKrt+iawFAhi9ftgyJBt06pNLH6YCwMcByAeFBkP4J+lVCnGp0BFj1vMFPwmADwY9O5+z1eahA3gO5xsmqKXLItTCSTptFnbE8UecxW0qy18oJB+wid40dLR3jAK4IcJREJsvV90+UKV/8JCOPOQ5pgM9Z7QFX0FvBSYsMB14BgCWKm+JqIMo/KPSvTn5FroQPlCwCrSbBe2cedqBqfONFwGIcDEzRtA/WiPVXbmzWeeAM5qHzWBaAYf0CZuUEGQb/l3zYQEhK5yWkGtDS8/kBHFfWjsAgjhy2nUx57j/oJFqBgAS1DFchP+Ra4Dlsvk2D9VptGAR30tBwEun3A/0GgZBZc+fLOWgJsxJF3SuZmK4g4d0PLRLt/7ODvEyA+K7A6Ktmec22pTdGeWNtAkTHld4XzlXROP3YMwxI1WLLI/pkzQ5pGXToCmUPL4Is3XpYc6+//oqcfeYZ0js1Re666iw5dGh/iSrJZmNiBUv6XdUny/WkNginygCW77AJosKu+p01GoYU2CSZjiD2pfdNlIL/x951gEdVNdFJbyRAgBA6oapgxa4odikKoiiggIqCKNKbCgpSpKP0JkV6sWMDFBQ7Yv8VEZDQSwKk9+Q/Z+67m5clIGiCWJYvJNnsvt295dyZMzNn4K1UVR4WAKsdkXktAizzeQGw6K5BSzUQVAQB1hz6KBYiwO7em4eGlzsBsPWxv8hCo3GAAAAgAElEQVRT/KnbyY3SKbwE3Ikr9u3d+zLqgiuUg9WpaTLkK4+xYJHeBAVxnhgR4WhChnxUFlWa+KTNXcyTWHSBJBDXQB/0EuBMmE7Dm3I2DlfETAN2AN29K1b8cEIO6NRCOt6OXlDQEUhHKcf+dD9ph9Scb3ceQc+t/lpqqgEEfHpySr7aUSBfdlBfoIAFy1QRA5y0xFiZwhSxvn36yTSUH/IMVTjxUh/ytkps5JeRWYpvoKzYY3lacRe+tHvhe3gyFjXQ1caNqW1t27aVtWvX5nPDjvV8ClNV5A8taMHm/6bBaWf+KdbDM5KfpGpJf1nz+lKpUDYSObKI91JN3+IeV7yuznyApRCPyU8wt/zFaza8t5usrXjgEvmWKC0vzFooT4+aKElamGej4H8fgOWaiIqK0hxq8vg2QFpYNoF7Yt1rkNbrSKQmklai4pY9tHWNOfPjBgQ1Fkjf4Du9i/dWr1bPi9WSBux+/2YAlvEKk2rFtLvvAPLXX99I/HGw9nsYUqJ3XC8hafEIeDKWQF1Z0/BQDRkNblrwcB+w1lfSExvAGSo/7E2QjoMnya+7DwJgayJdCyIyXFd6cNN4Q4YtrpeQbjRhA2Exk4Nl0JzGVgayCBDvycvIzPxl/UcfXwQ67093lj25Ufr9cfQ8AsGbCyHT9yrSrqpFIbdV8+YKBViBZQqZQog5lMHjKjA6yonQrWKCXIxybv8tVndSNdQZU9xFI4l6PQIsf4bZjxlPp9QYIvrlQ4PRHqYbopPRaFmSDdfBXzZtj5MOfUZKemCoTJgyWVq0vNOoW2kDNlyLCfwnSNMiCHOBsfe7LhQsuERYjrc1ayZfosSPE2hA17S7cAOkN8janNd77rlHFzujwnoAuYJs3gDrdv9ZU84gGQ8JcnFuC9cddT6FKSuyh+Y7b7xkPsAq/BEv1WPnQcVsAsEBmAfxl2HS+PprkUrHJHJrlRjPRJ/gIR34swVYs/m8F68Fcc/40ROil4Jqny59n5bFr68RbmFSSnoBm5LlXMjSGEU2IEV4IUsTNGrUSEHWu5qrsJfyXnurAZCszmLcwx7cnvVayHiq58ZBVRc/T55BmS69L9IuLnvphJ9SbUxWVOEfC02o1ZoEw+qWm26VLd9/Jw/ccZMM6tRaIvKgsAbeVV+LWQMOFejnVOM5zqrjxfAlnbXhLK683EDZmeYrPUZNkbUbt0i58hWhOAaKEmtK2zMBYP0RBGeX6ERkC9BwY25uDACWuMI1k5GRTl1qPCL3i+efn3Rt586d/3QfpyIHWEjunQO39RUohtct77Rk4JunS29mxWi80pDYf/AAGo2hfUM0cmDRVwcfUwU5yPkQ1Aiw2xBtDEPr7yrIMjDnlwFhYxLRdTTSaInJCXIAxQjXnFVBpo/oK6WhOxoE4MyQEvLa+k3Se+wsCYfW7EuLX5KLL71Cc+xUbMa5mUPZNRzuFYSNSICli8OqHyYlfwfJtMaNG0O1Cyk/qglqfODfA1gLpAT43r17o5V3d63ucvO09mdey9IINnhGF5HATGUty726V/hfycGeaKe5wZc/01VkB+C+j7aT/o8+LP6ZaIoImsDOKrVbHSkRB1iNleqIkepL/R7Aaqofxjkuw0fu7PAI2nL/ivx1w1ebm7WSzXoqeEAUIToWwaVsfjXLq++44w400hykObHuteK9HmyqFe9ngIwpfd9++60nKGrflqHxjoUCjdHTcHC8J2pnLIWGRijSKU8JYAmyeEYQtwjjHvi9e9dusmDWbLn18nMhJ9pNSkKR14+lsCxd1vRFnq9OBZ+z17nfzevamTKnAn+jrGEienUNg4j+zJc/kAhk6ZRFzMaXrrNmHDmFBtirqRkp8hs7qGAfx1RH4NypiqMBFbtrZ25AUNAr6M/Vqgim7SSJlFN4JViwtZITE5aj6urCyhWiPWlL+QBLDsX04dqLIoPDKDKoBJkx8rXUcaQJTxKd4MdAzs7YnWhOFoE8WXRHcFKk9O14XGJqSIJ/jd8naeBqn+nYTB6661ZUfKTgMdB+RZO0mcvelecWvSo169fVBVKjVl1MeL7Qs4P7hX9KxXuTo2mtRYLj7Nmzpcsjj+R7L65ne4Osebv5S9JmDnCzMC+WwQtbQMHFxS9Gie3mYUI43bvRo0fLzJkzVcjbvTkK+/kUpuy0P1Qtdm4MzGerZtfJC4MHSGQAe6s5c68HnQFYjjvXgw10EAgKtwqOvZcwmgNpwp93x0mz1g/IbnQhZVJ9PkfON+FQDpomVuh0nvbxKewFrQVrM1SuuOIKla6k5CXXRihyOpmuxzXlzk7hHnoFRTV9+/ZVZSrvLgfu1yqUk3UOJP6Nwi+r3lqFdMm66mGezM2seqZJQYuCHgXXNoyVGbDC+3fvKhfWiJZ5456U6CD8HZkkzBZCPz+sD5O2R1pI50XXAfeheVUrH6WGLv6xQivdr7TMf+tzeXLCfAlAQ8NylaJNVhLiMIFsS6PnKh4HC/Y3eLvMy6VkoS3i4diga0oONBCmoQDq8ZP5fL/3mJMbpd+7iuvveMNV9+/btzgoKODKmKpVfGxeqDfA0j3fvXePJKAXkhFdiFArlzXPZkOBQjh0SOJhIUaVKwMx7igjRo0R1S3mASw2r/MB1bBb/BEdXDXtWalXCQIvSGBn763E7BIyZNJCeXHNR3JVk6byEsQyItFu5kS3Aml+DsCqahYtcSetis0MX5o333C5hfCfbsuisEVsLVK7cBl4aNiwoVTHicp2wrxxw1CUY9OmTSpPSDlEK8j9VwazTmE5HPeh5GJJ81x+bl2Z98IIBDzCNchlPJzjAazh6I9/K7icNVsFAPvWx1/JvZ16oyW3KYs1wtq8EWAtXXBmA6zbGtV3jjEih8/AF78YJGbwywZZ2cXghx9+0PJairVTP9hWbh1vbdrruseX69R6XdSefWnBAmmCBqHM8vF+XGEAbR+jo0xWxqHbPvtso7RsAnUtdDZYMP5JOa9KpARloU+XOiqMqTjSkboZ7RfB1hhGCrwGXfGdBzGAEz3WvtwaL226DQQdGCTl4fUGBJrMFCR/OYptucitT5HtOw9oWlhMTIwHYLnfdu3elVO5SpUnoN43pijWeZEDLAI40TtjY+djHd9Us3o1H0+k3EMRGAuWKVK79pgKLaZMseoLso9OixhDEexAClcGZACh3C0RWDxazqdkHiPOjosIME7CNQ7s2y0X1YqSFROGSAk0NwxE18octJg4lBEsvZ6bKa9u/FHu7tRFnn/heQnFKWncz8Jv3u6PtpbGlz3pEhMTVWjlB5D1JtZmqAH37XiL2G4Uq6Run8f7GcSoUKGCUgYEcrYRZikxv8i9WuvlTKUBTmVBWiu2Dir4FkwcKhfUoAoSRc/N/JKzowaSeiouC9YcvceD2YLLWRs+Q194wouLZfC4mVqMwsrA/MKCvwfA2kPcO6BlwZSdMFiAwC4HtGS5VmiccN3Q27HZBt7ZLYWtI2+QtN4Y7+eapS7B4493M+WnDtAbwPMqNfcsBuP92Xo78t9kROOPJMqVDc6X1L2xMntET7m5QW0JQq8ueot6yAL8PMppKvjDe83aMJuOv1tCiVMKShEAuy8tWJo/1F1iE9MkqlpliOZBQ4HqYMxQ0qWDrKJ0ZC/FHtB0MBo0VnSbhxDE/7OAYe1AAS47lfV8vMcWOcAiN7P0Rx9+OAvEcstaMdU81/e2YNNRTUOAZaVWLcgIhkHf0oedJcm/OgGurdCApVRaZdADXDjcG54FYOZBOVm6PnF790r3B1vIgA4txC9xP1KPsxDgCJbtR3LksWenyYdbdkq/4SOk/4D+aimb6ORJ3hy1JbvAKUlIa/MIFy83/ykCrOXKLNjy+RZw7WK1Fqo3x3bm6L+e5Ngd52EWYCtFlpQZzz0p1118LjhYx8rh1oFVcizAWmg9eYBNA8/Wpd8zsuydj7EecEUNZtoD8e8BsLbdkHso3R2G3YUttsrLTWdZkZfCDn0L3oUZB/Y+C8R8zYcefhgxgFESgP1qAdY7e6PglDNwybJ2jrvRZc1g6TIedB2KbrZu+lye7dpWHm55nQSmodOFcqbASxQOmVyT/APRyFZaYCXEm0pMxWT8KcunhCT7l5ZOqOh6H2l5ZSpXkFCklbFbCQPoGsTE0klBN4PYnXuwd/2V9uD4cdx4MAFg0y+77LIm4KzX/bkVbp5d5ADbrl27MHA+E5HGdH9M1cq+tuKkcIDdDQWbTABsTQlheRwEtRll1uZk4I6YI8u8UVaSkFuy5bOcUCdbS1M/Du7eiQh0jkwY3EeuPy9GAlMPg1BHhB1qO9/FHpUuz06R7/YckhkvLZDW97Y1VVc64L9/M+llrAgxerFckHS5yJ0yBY2pWSdyubxfobDHFraB+Dy3cIwFY+9F/fuf4Mx5RGGbuRyyPkY/9bi0bXoDGzIbTtRtwaozSvuHYh2FLdjjgy3lCOPTMqRFu06y6ZfdHoDVnFzW1FuLSN3QM5sisPPuHchyz65dL3p4eeVjn0iE6HgrxNua5TVvu/02ZLHMlAj0zrP0gbcxcMz1VEPAVF6yu2sO28nAiLqnZStZt2qldGjSUEb07iQBLJmlkD4NGrs5Mek2qU7HgHoC/KFA+hYOTL8clMxC8zeorIyf94pMmPe6RFSAADc1P1AqH0hkRSCM3xLTENtBkIvtZQiwNt7BnHJooyTdeNONjbDHvy6KnXMyGHNKr4M0kKC5c18cl5WZ2QUUgS9FFDQK6Zj4Vkw5FafITgi9ELhq1awhQYzkUSqNUUsMPt1jVltEoNy2IgCWbSw0b1Urpsx3LoBMmPv7kHbSoH4dGffsExJTOgjiEUk6URmgCD7fske6DnleNWDfRKJ0o+uuVfEPY/sWfnMnWzuUEGl0cyLhNZkm0x3iF7oKvHJfT2mwjvf6Dq/7dwbTkxsHHwkP8JFBXe+X7g+0QVkz2jirVKE51IzFQiDkfDFFrzCA9ezEY16SlMB2qCY1a9tRdsSlaDBUO8fqZrdEgQVok9juTQ+d3Oco/kcVdjjZVz2eFfpnqSTrsVn3n/v4qquvkoULF0k0KqXctICRMTz2sPOMJ4wif3oOeFwula1AgXXt8pgsnD1NGl9WX2aMHoxebWgjRK0KBLvQ5EVBWUFcuVZqw5JccPat48HSTGIWTzYAJgu0Qk5AKXnn4+/lsafHix8C5xUgEJWXmaMAy4IH8vuJxJ5dOzVNywIsX4e8NVpTxYPTvgbcNVT5//ytyAEWOZoBA/r1GQENgR61Yqr7s7WFNmVTA91EE1kPSxFtqmT5Q6w6BjwIGxmw6IIUAYF0P9p4xyErgDqx5cpHG+ZNU0YwUUyx4kThKwFasUdQvXXbDdfIg63vQqEBWscc2CvJaAUen5Yl36EtyMsffoHySD+oEX0udevWAMCy1p0apYXf3EURBlUJ5gR1M+EsGRw9apR58pm6I//82ii2KxhA4Lj6QnU+R3q0v1MG9+oigQqwTv6sVt+YJHNTYOAITBf6rvQYPBZgQS99+8tv0qJDVzmYkqHK9kbah1yvC2A9ot7/Taf3IFrL136vV78e2h2tkJp16njiDvybDb56P9+wpEylhNi6eg7o0IU9HBAUgmrGgTJxzAipGRUuzW+4WsqEBkgZdBgoGR4skWFBaOdSQps6stsJPVjuf74Wc84VzDX+Qe8Sfb9wXR9oHWQgH/bHnXHyQK9BcgQl0pVYqcXXpseKx1IbNhG0ZCy83iAEwhgctAU8ECPPOxQXt+e+dvc1Qjn7tqLYAEUOsOgZ5D9l0gt94w8feaZGtSpBtutlgOaJOhsLAJuYjGoKAGxQcKACrFZ5UHGF/Cu+sdNsCoJXpXAKMaqubgiCXOyfRJBlSgWBOwOnUQA2YylMQAjTfJiSgcHnF9szH8BzDmfkSpnylWTTV59KdPlINTpNPbUBSJc3UmCbegaHAOuoezElhtJt86Dpqs/0Cm4VxaT806/hAVhsPISd5IHmN8uEZ3prYYgJYnIEHIBV8DMUgZ51JxycghYULZr1m76XNp37Qws2Qy1YoyXByp7/APb31pl3cI17kIC0fMVKuaBBA4/BYVPICssiMPSo0felfCBFs1mNGYCin7Fjx8lgSCGG4vcyoQBRzDKBOFMpPFZYUl/ZF/3HgrSlfUm0hIkID5cQ0Eql0U6mVMlwxYaSYcESFRooZREIL1UmWtLQ4rt11z6yHV5rNDIJgvHaQUz9wjvJwrWPQh51F9S0QiDAzs9jLfUDBw7kHk1I+O7+B+5vinTIfb83Pifz9yIHWO6ByMiSHY8eSXy+aqXosFLIR+PE0IIlFqkVC7A6mogyWQSmSkDSkFKFWnusorxo2QtQJH2QBvEWVbtSN8Go27NnEN+0IfNB26K8LSo8RBo3vFyqgW8JRaSkTEQYZA2DJaB0tKz9frPMXPGGVK1eW9avWy3l0I1SJdcsyeMCWMP15A+J/Yn0AAGWn4MlhlQievONNzwAfTID/d9j8kcgH2D9tAVIy+sul+kjn4JOLA88U5ZMTlRDIcrX8Pi1AOv4hoUOqBfAwqJ5c/0n8lCvIZKEgzmbIrDqchjJOxsyMdzAmV1o8FeuHzdwlkGGy+LFS+Ta66/3dDU+GYD1odYEovmq9ko6wT8YRso86d29m1QI85Vn+6HYwB8pVEkJkpAMTWdkATDDiLxoCryPFHDp6SilzoRAFEWi2GQ0HZVXTK2iGluoT5aEQ7D7ZnR8uLNDR3nkqaGy+qtvpRLyXEugZDYI3hED29DWkiPoOL0LMZmwELSgAsDqwQ082LNnT25KWupb1157bRtUvSGR/s/figNgJaZq1dsAkPMrli9bmieP5nwSYDULwADs4aNHtFNBSQBwZXCsEFRVioDWZRIGkELc/NBMWWIpmwmWmSaDvDEwRJ42HtVgN19cR8YMfEJKge/Ng5BvEH18RMpSAkJl+mvvQel8kZx7wcWy/oMP0PqCPAyuYROlCwFY70FhypDSQHhz8aAkmLO6Dtf6jx74YwuwAMDi/Lz10nNlzvghUjKYgSyTSWIl7swg0wIy8nyGNjheYOtYgF3y1hq0dR4NRS0ogULsg80xSRF4LFidbOOJnMkc7B8b6aJ5lpvjZbrkPOR/N4UegqXMbOZCYa9mLViN9sOLYHsYzm4OvIuVK16WHl06SXBGoryxYKpURQshP5RM+7G8FZYui5FID3HfsVrTVHeiEistHTm9CGplZmkWUg68WUqPZqSkqW5u9XoXylPPz5KF766TsuBgS4NmCITuAY/oTLyPuGQIa8OCLRGaD7DEqF0oMsArzoQR1R0P/dNlss7KKppJcF/l6qsva/D5ZxtXRZYMR6l9tAFEL4CNB0e678B+yBBGIs8VoicYIKZSMAiWCICNRZQvEDmM1ZAjS4BVkHasSF6PGHoQ3GsarvPsY3dJ+6a3SAArWVARxHYRIFskKyxShsxdJpNWvCcXXXq1vPPuO0gvQT0y3wuDKbydBMBqgMtB3b0Q5G2LTIRPUXpon1/0I/jPvmI+BxsI2zRbrrugjix4YbiUi0CqHr0LnRTTMt0MOzlzF8AqEhbOu5qRM0CbgefMe+VN6TtskgIsBdnJAWqFGP5uWok4//0HsMdddNaFJqCy8egslLjeBS0N72KXQisYcVWKMWkEBtqs9EUY/8hjj7HX3pHHH75ffI4elKVTh5nuBgh0+YMayIGFqrodqPri62Q7olHqSeqkGQ0RviaFmnzBp+r7RKwlBTzsC0vfklEvviwlK5SXsmhFFUQNXXi/GfBi9icmoSfXXqSGBmmQi8/TKq6dOzMDggKfhuHGIoNTyOM8/n4tFgu2devWFV9esfyj0LDQmlWRw8rlru2tlfvEIMAFBJmsWgRMri9fLgruBvUf8XZgeR4+miR7D+6XYJDd7F3OElqMjGkfjOf7BflLKlyJA3t2SymkZy0e108urF5RArCJslAGx1I8lmFmh5aWfpMXyIw3N0iT25rKwqVLmfukyluqsu+lzK4UgaUA7ZjxPWsk29ASFMpo07aNbNr41T8bBYv902GgkRnCHvfXnFtbFkx6TqIjQrQiR2+cB3LfZivhP92aRFZPBU9BRtYsZUOJm58JsLOXvSZPjpkKioB/YCYC+Vezd/Ljk//Zrr833TZNkGmTU6ZOk/bt22vhjxlzEztRbQ919ZyrOehiApqqGqKMj/4Oo2nt2g+lM8S3cw7ukgXj+kvDc5AyhR5tPtppxJlMlro6Oh+aLqlzx1AlYdaRQcQ9WlirrYYC0NAyQJa+/6UMRAWnT1iEVETxTgD1DUAZZWLPHwI3e/AQABbqfNQ4If2YAes6dkdsSnBoSC8A7KwCy+P3BucEfy8WgO3Zs2ckJNE2IIPgnOpVKmnAyXJrKn4LkNu//4AcOBinRQTkaTUiqOlcftpSd89R0AcVoLIFiiAI0UD/LMIfrE8qcoNnPXp4nxyBNXltvWoy57neaJ6GAUSAKyebEUYziTlhpaX3+Dky6+2P5I67W8k8lPlZGTQ9UT3JdnZPm2yBAjdN6zG5d1xkKKETHCDyzTff/Ilh/++pOgKYJ38M7BX1a8viKaOlfIkg/I4gCLcRD2JP624j8OPZt96T5LJm81OTsGmw2WYueVUGjp8mSciFhPKLFi9QXlKhoYAlXCQGyz9uYr3ztpl2ORFyh506dzbqck6+LcWQjCKdU3jD+fLsJQdVNXOH8RRanYIWOBulY/v7JC12uywc11v3sh81XM0KMMYO/sufGUM42JsevuqBMtOEZfagHnyCtCvC2q+3Si9oQB9Gd9qYGgii42Bl72I+5jBU/A7AgCM9yXJjvgY0G/JgPB0NDw9/DJWasMSKhgAsFoCdMmVKiR49erwHE//KqhUrSBgi/MYXNylYtGD3oQ3MIShpEWBZQ603HoQAUzYeO5yWgFri8iqyHQg2JDCHZY4YoCB0f0S0+egBFCkcOixDHmsnD952JeqYkUOHIFmuNuzFBHKSSkQCYF+UF9/6SO5FYGrqLJRLwkImOaCTczIAqxaTEQixFiylBv8D2KLBEsoWXnpWDVkxc4KUDQuEhgQ7nRqA1cCWY8lq6pyZtGPmzU0XuHM/M7HZZix5RZ4YO13bdKM8CEc04RVFKHblq5gIX8taTUXzuf4pV7H8qnX/GfuYPGmyPIyW8VoG7wJYzVEvBGCN2CEn0FRmMSeEQLfxq6/l4Q7t5civv8iicb0MwKKE3oRZTDcDjZUobWRuPlwIzi82nVIhmNMLAM+EPCl7F3++db90HTZFdh5JlurIsw9EHT5DbLmY+Li4gygljkP32TJams7PBlDN27179w4cII8gcLa6qOavWAAWb9gXoDkW+oo9qlSo4BOOFAyTQmAAlt/ZqSD+8FGpyk6xSL3gjaY6qy52sYsshB+q1aii4ByAdsv+OJXIoaVj8LNRpbV3+xapgnSN+WOHyFnloJWTkQQaAheHer3myGL0s8HB9h03R+a8vUEe6PyITJwyVTvZ2t5QFmDzcda4pIXdNJcXiws8jVqwX3311TEcVFFNyr/mOhjsYHxdDIBdBoAtj1QbaNPr/NDT0HIAx1Vk8EuzCxyrpsDh6KEF8kW3OYZZKDSZDgt2AAAWGbaSC2vmhAD7rxn4k/+g7gpC/sx81OmgCBjoVdCl3q5TZGAJHV5dpSKdQ9ECrCrYOc0t6Z18tekbebh9Ozm0ZbMsHttTGqGVt78CLOeREqAFr2MOV4Ou/ObgsL6aWr2g/jJz2CAxQH4+iBZBT0+Un3buk6o1qiG7CMCLwBqzPQ8i9nMUnS1KA2AZFCNeoNw+D0L2XyLt62H8/MPJj9CJH1ksAMuXhGDCvVu2/DK/SsWKfoziMSHYgisHCikR+FCJULOpruWwWt6HTZCJKCHFcLNAiNeoVQ0bEEqO9Bpg2WaTg0VhQjKs2wPb0Jr70vNl4lM9JdI3EVVASOli6hY2VTYmSfUMQktJvwnzZM5bG6R9x4dk2vSZ2tyQ78WCqtmoXBr2jCw4YG6LiNenulWbNm2ErY//u/3JEcAcBeLAu+r8urJw0miJKhGgaTxmgzrBDBfAKrg61ULHeB/K/ZnglrW20B9B5qx4U/qMnCLpdCHR3cJDERRmwf7Jj/NPfLo7g4Drn3mnc1+co6XiujfU0zC8uBtg7TwYT4GPYxaAF8B+9Y08BIogHhYsAfZaD8DqJOpzVOdDEZVfBmALlEzrHxXONbedRUS0VGOTRDo/M1E+/Xk7UjRhxIUGARMg5Yj1dmD/XgBsokQhAF8GIMvX2Lt3bx60CF6vU6fOIz/++COktormVmwACzf67BXLl2+qGF0+pBw5Vsfk5wbhmOyCHmNCQpLUZJksTkULsKnpmSqG64/Srto1wZ0gfzEAG4dtrsi/5kJ+bP/+WMk7miz92reUh5s3ltCcBDzGVAHxlOLpRxczI6S0DJg4X+a88ZG0bN0GzQbR/dUJcXhOQnsiOuPpXXZoAdZyTUwNI8HP/kT/3f7cCHBM/WE93HzZBTJr3LMSFYagFzhYtUZUQcvmThuvQ/eZIeaMp+GieDy/OxuSv2dhQy15c410HTxekrGO2P7ZyIzQQnbeu0MRMExS+BH75z7jP+XZdl8QkBYuXCg333yztqq3c1AYwBpoNf9MmJiJUmzRTkD2ky+/3CQPtrtXkndslYVjekmjetVNd1lHf8DzbGsJ6+HqyV52saTsgOKUz/sGUtJEDmaHyOMjpsi7n/9PKlaJhpccAoA1VaVoaQVKIFmqosqL3jPvA/8KRdLsmbfeemvvN998M7Wo5q3YABYVXVFDhgz5GV0NIis4nQ00v9EB2J3stYUPWatWTSPkwmICbBtthIgcWPbpqokMApi02qtLARZJdBno27N/928ShUqQiU90kavhXoZA+9UXAMuJo5AEd18WNmRWiTIyaPIimfHaB9K42e2ydPnLyhGZI9DMmo1Uuww51IsAACAASURBVAfUgKoZGj2d8Z1gwHJAVnKhlYSsXLnymOaGRTUp/5brMA3HHxN7+7WXy9SRA6VMCJL5kBCuo67pOFp5YGxZWB6cFZ0ZLx7Wrebk9jjyIPbzytoN8vCA5yQBARmKfZgULQRDFaB5QcPB/gewJ151lipg2uVSZOOwN9cxim/GzDzmQtQbMY0KmW5pG1v6ymeffakAm7lnBzjYvtLwLLZwZxIl58XMtrGSHSzVs9Uli+g6EfOY2oVDlJkC5FkPSwi817mybM1GKV8xCnGeEphzeLdYb/sRHEdBAYJftVAlFqzFCtu3b88C/zrqvvvuexZVXEWSA2uXWLHs5+XLl4eAp9kYERZarwo6G2j1BntfYbADEInctm07RIDTpXp1QxGoW4d/B0A+78MXmiZKWdQiB3J0ublw4uUiIpKE1jD7Y3fLVWdXkWnP9JGKIdikAF0bfczRyLM5MdNBEYyEqs6ERW/Jldc0krfffQ/vAfmUyo4fP2ps3BL3YmHk0wwT8+UGDBggEydOLJZx+ztc1G427++6oOgqqoViglE6liZ36pgbE0KYtnxv0xtl3OC+Eo6UO2vBqvgRREHMEYe14wCspwOBczX3a3jTBjmQvFvz6dfSvtczciQDtBEBVqUnAbDW5VQREBsWLfgW3fmf9i/eHs7fYb7+zHv0nmP2AsPeJgVYiLiL2TPes62NEyGsAvzDXxHLUCPLV1avXos0rQck4MheWTH5GWlQtQxLM1VrwKplWXrAfj8ewDLmogJQfAfgYhN9ImTo7JUyfeVaKVmmJDqGlEG7IIjB0ILduVslC+vUPVvjKuz6gOygZFiz3VE5NlcXXRHdis2C5fuDOzE3MzW1fc1qVSFeb/paMSnYH0nGv/66FcZptsQAYJn6oZsTH2sP0rfijyZo8CsyIlRVuLRihHmQGPeD+/ZISnyCdL27kfSBAlNYFqxXThdPPmxkFUZTvpcWbFmZsORtGTXvVTn3ootlzQfroH0AXQPljI4PsPkCWXZ4cChgImi98r2OgtDLU089VURT8Pe7jLd0Ij+BbeZoRZ2tdeN+rPcn5aEVgq/OrZvL4J6PCZqeKMBq2qOzCZW3p9ydArXZwB4gNbyAsx+MpaM3B9BzQBFs3Pyb3Nmpp+xPYnYChEK4nphjwv5ffBwSzxnb1roTbNIcIK87cu59QPybANZ9WKqHiTm5+OKLlSKgYWRv+Qdb4QDL/ciIVDbG1o/6Angi9+kKeJTdu3SWsrlJ8urU4VKnNMwpUAQKsA5vWxjA6qwr556/orQKWjHEWL4p0IWd8so6GT5zhQQDRypEl4d3C/oABtI+BKrZJLXuWefodShKjpjQYRQdNIuNjf2sKHdksQIsTrsHdm7fPrNOjer+/CB+cPEZcSTAboUFy1K3GjExns3JpoLUIEhFFUc11AiXQFRZNws3FhV7kAx8ANRCEEz6WaN6S8P6NSBxhtI65tdRSIJdYqmUBTeEk5oRWlIWrP5Snp6yUEpHV5IPP/1UyqHxoZGsO/Zm58tsZPfNBMG4yAgkK1as0LbZx7PMinKCzsRrKV/upOfYTegdbbbWn20Z5D1WSqViwEvAsunX+T7IFbYFwGZig+GL4IcHmFQt4iYBVrePgqRHL8ITqbTkgTNazibLQsre9kNH5ebWD8muI2whBG/HAVhkbDnBZ1IEzvwq0JrKITvXVobPdubgK/zb5t09xzfddBNKZedpCbtNXcwvlT2WItCZ0QwQyj0jn11pVIq9BMqUKTPkid49pXapAHl1ynCpGEQ60AacDY3nDbCs8DOHrF0Plj4wCEtxb8Zg0gMjZfG676X3qJnijwAX811z0VAxA1Wie2NjtUKMFAHn9+DBg0jdiosFr3wpNAgOFuWeK1aAPfvss2/6dfPm12pUrRxKyTFb7cHGZtu3/4bqCQOwNNM5idn4fQdOF24EWrCB0ApVaxPmhS8yCNLRquUQgmOX1aogMyEOUgYJsn45qPwAee1LCoIVINw5sILYqjc9KFze2PiL9Bs3C0nnfvLhZ59LHZxarDhxxUc842lpAe8NREuLmQlW25adOa+77joVfvk3WTR2oOxnthJ2VlGf91ulfauob59TGMASNCOhhDS832PSBjRBGAQ7hABL4wRfOU5vNq4CU9hMcNV6u/wAl7cn4qEj4MEgKSsOnaAb3/eQ/LD9gEn74ibEczTIhdenqj1zd9h91FQiGSk8fib2sOJnKqwktCg34Zl8LQue9gBlgPd5FBqEocVTLvWbncPWzK/TJ8vrA6lBw/mEmameI3RHAsF9DnlmmIwa9qxcWTMaHOxAKYvW3Vq4RfpOOVsjyuSxd/C3XGe+7QGulWFcERTxpmCUBtFgXAWUlje/+k26PD1BM48qUVAKnHwqYjx7d/4mgcCjKlWr6dwi/zUXe/lryJBei9hRkQW48o+AYpph8DQXbP/1lzeiSkdWKVMGoi8cMg4SJoNBLvbbigHAWoogHepZzDOlG18ZFWA+SA7OUalAysz5yRHkzmbGx0vvDndLl7ZNkR8bD1DNgJcXAg4WubLkeugroBokl4LbgeHywc+7pfuoabIfGQur0IngKnCx+sF1Ah2/wvn8xwNYTUPHouCm40LCaSeNGjUSto6x7tG/yaqxn9mqKJFDx2Eq10NhiVV5bGm+YcMGTWlzW7buYBS3BUGzIvR+Jw59Qm669DwEK9Oxr+DKE2AZVHTmxditnDMeng7A2jnjhnM4X3NXvjVLgE31CZaHBjwjr7z3qQdgucl19tnBFHnXmj/N4BdAtl798wWRZO1v9fPPP8uaNWv0c7hv/7a55ue1bVWefPJJ6duvH7xQlh07Ph/5dsfU1Pb1hQAsh9gCLHOa2Z770Ue6yrxZ0+X2S+vJtMHdpWTmUcyFI6zkUASaBuYYxgq2TjcwT6DTmrgKsOTwaWRh70N4e/2WOOnQZzg6S/tIlWpVUa0UKmkwivbEbpew8JJSsXIlDVzv2LEjBxg0r3fv3p0AsEVa0lesFmxMVFT5+KSkRQEBftdXqVIZioQcWH/lQZimlY6UrJiY6hrJo7uRCpkyKNqgi0FJbdOtnJgT7NAA2G/bBVS1TB8+UC5DxNEn44gEYmazWJ2FWSBPZxAcomQcZJxYX+1N1nSNn/fslxfRMuZupGuZDEs9KgtuHCewdcwGcgS3c8AZ27bITZo0kffff9/jLv6bNp0FTW46jseDDz6oQT8rgk7gXbdunXTv0UM2A6Tyu7i6z3QjQFgbwcyZUNK6qHZV01WUnWXZOwvzTt0J+wwDsNy8VFey02YrhBxOTh9jQZZ6P8iqhRczbOqLMmraItOtVk1XpvE5dAAr9DDvlMFs3eZu1NlP1/5vdj4/+ugjYQdhlkjbg+Xv3tH3GAQ8zh3etA8P0smTJ0sbiB25A4o2A8i47scCLOk63k0H00+jxVTHQnATmh7vvPKy3HfzVTK6z0MSmh6vRhKJcgPd3KP2esxAMnQDn2+CXXyI6TWiq0kxgGcllLUCS8pXuxLlnq7PSCImu3J1VIkB1FOSEmXPzlgpjcymclHRGuCCBZsF/vWBrVu3LjrZsTnZxxUrwLZqdUXImvd+GAlR7MfAx/qZQBf0BNhRFpG8dAjf1q5dy8PBHkZl1/59e6V82UjotiKiSNqA0QdoR6anQiPyt61yw3m1ZSoiziVp6XBzcPIYGGGSsZbpUVcWAEuVcwDs1oRc6QaA/WLrTnni2WHSt39f1Z0NUDLIpCh7rFBn1LhgbK16AatLq8DYoNBPRo8eawJdeoo7O54cLd4vW5L/02/WgrgdsnUEV/ZNcwgdjebSG3jl9dfk8Ue7SBw6nOrNcef4I/dZEH6//NxaMn3sUKlRLhxSdZDgVC+dbYMo7mJS6oyqltWEsJvOMuaFj7S69iwr8A+VNz/9Ujp0e0pSsrgBTQCFG5TeEV+C3lGrO++RWTNnSjCqA73pjddee00eQLSbTfH0YziW2z+GHvJGgeMMLeeY8YeLLr1UZUXdT/OUrdKadWXomN1hADMAc5qDvce+e/FJ8dLspptlKzQ9nux4lzxyVxMJzkmEBwquXCkFSjwRlamQRWqB2R68jsq64O/gWqE/4kONU7WVWGRAD9PEY7Lhvf50IFnu6f6M7EnKgfA2cl5D0GUaQfJ4lNiXjiorZQGwDHBBaDuxZcuWl+Kz/VLU+7ZYAZbdDcaNG90PwtlPx8RUg7EDMQ9YPTTLoVwD8VxDEdg8WCWbQQFULB8lkaUjzGNpysC6OLh3t+QlHpb+HZpL51aNJS/lCOTHUPqGa1G0mXOSiyihbmJYyBRyyYJ7uDvNVwY8P1tWUdm+Y2cZ8/xYKREYghY15qM73dfzx5VuiAtg3QOuGwpHL9W6Pvpog7S84w7VpLW5tG7L5sTbv6in8fRej5aNBi1hqdKioQC5cnEalDAhI26IA4cOSvt298n7a9Yaa8MDsOaxBNjWTa6SUYMGIEULHDcsD5ZLK4gxLc/JWTa5q6YhohFKP/Gy9ViaBFPM9U/7Dkmzex+S3SBkfVhNZN8lOP5MzGfZsuVk8gtT5B4IAvFwJH/Pz6jrA14XPa5mzZrJ+vXrPZTHPwZc+SGdufFeRd5ZBFdddZW8+tqrElEKXUG8ZsHdZsm03jY3SwvSscxDqxJ/pmri5527Y+WGq6+U3Pg4Gd//cfTlugCaI+il58+OB+S+jclr2BvSQKQOiKRYX0zHolQhpQx1TcHoQYofZRFBtIL2AUUIOiA2KU9adXtGtsSlSvkqDsACR2jIVaqCIDo0UCiyjdLYbeBfLwdeHS7qnVSsAMs3W6pU+O3JScmzy5cvV468ll24O36LlQyolFcF+cy2MgRdls9Szbwy2u2WgsiLsm3q8kOfYNsWNDQsISP7PghxkIrIj0X0Qg1KlFuyjQxKZLMgU6ZpNsoZBUoafk72D5ehMxbI/NXr5PLrGsn8RYulfJkodQtPBWBtmgo7yfrjJGaDtFuhnv7112w+6ShUOuBsF1ZRT9aZcj0b2GBACx2EtapHgyEAQZYi+mJ8aFFQAq5Pr14ybepU3Sie9DeCMx5dAvP3dK8H5KF7W0kIS52zkQPJDhYUV9ayZyOyTnD1gLfLBXW7qYoTXpFLro0cXCPRP0hadXxcPtq4GeYqNWGNy6qCzvh39jlnyfw58+WSSy7VdUiXlu/Dzjnve+yxx2TOnDke0D1R+tmZMk8n/T6OA7B8vg1ycWyhkicjnnvOye7w5HLoy7gBVik4Zy4MI+6Upqslqs3YZQMMlNtuvUkqIMI/b+QwuTAGsqbpKHn3g+pVdgoMIOwzxGDUQlXelX3UYLWqbCWuA2OK/bXI5PujI7UvnmPsZFAFiJfk+IXIgaxAad3rWflqR7wCbAl4J3vRiysJBU6VAbAM1FFkG/O7AFTBAyc9XqfwwGIH2CuvbFDzq43fvF6iRFg9uhj0yThpqJyQTAAsuFktV2PElgGuNFgL0VUqovlZhPgiAMFeXqnIi41D+tb1EGYeDq6mQjhAFe0lsiHSzYFGBYLKlKXnBWDQIfiAayUlJcvBI0myGWIPr3zwsXz6v81SpXYdWbx8mZxT71yTK+tsSg9/6tqgliKwY+l2G9X9xCnZC+Ax58UXgf+YUEcQ+N/AxdpNR4ClBYtW7Zp2Q0tex5TuGkApA3nDnTp1RuXPEr3Xo4kEfoDpOFHYC8vnvCAN6tXGIQnrEgBrErMIrrRbTdEIg1LaYVQzngHeXkDq/budM57N2aSOQiJk0PjpMnH2MgVtFfyhRcUAGb5iUDI5H6lHl1x8qclocVLQrLfFuW3atKl8+OGHx9AH//T5tgcJvcw30CbpuhuuV0vxRBaspQjMvNhCE84eC43IyYiMHjMe/bj6STm47ffcdIOcX7Oq1KhE8ZXSEo7MknCUygeiBUwOUy6RD0KmkOmXDGKRFgzAGqJ6nmrHgnKwiXZKJeA+4kF8TqDc/8QYWffTXilHixUcMjEmA0UnMTHV9fAGwGYAfx49dOiQOT2L+FbsAPvoo4+WmDlzxisgt2+qDqKZ7be5MRk0yEQlFxXFGVRIS0uT2FikaGHwK1athNMmFIQ3NiImM273XklLOCLd7mspndu0hHQhc18ZDIGLh8ccSYb1i3zH3/YeQJntXqR67UJX2jiJR2dabaAWXlq24W9hEPaeCUC85dZbTK4jB9NanZqik5/E7g2wBSPg5sResnix9MCpnpR4tEDZ7AkMgiKevr/mcpYe4Bg2b95cQbZsVDmNL9K6Z8kiXcFvoJb0QIf75cef/6cAa8U7+CNLSy6vHSXLZk9GqxjIFOakY9NgUNXMNQBr5sd8afqkflyTRXA8ULUjYv6uJQWSHRwhb6z7XHoMGi0HoWEhFP3Qq/OK2Wh+FwRLu7c8O3Qo3nu+uDqvRXrgPWSfMD2JdBBvNj3trxn90/eqHhoEQ3nhRRfJe9DfKAkv1LjlJ7Zg8+eB066upga2yK2moVqr1Z13yvrV70hMVBmpiB56aaAK2Fm6dPlyEo34S/Wq0VIdB19M9UooWCopESWCQe1h7tESitqu1CygMCFXiRaDsESea4NFKexci5LZo3nB8sjgF+StjdukDIw7Bulid+zSrKSaNWIwn4fzkCESB8nC1vCePyiOkS12gOWQRkSUeDo9LW1Q5cqV/ZgxwNNw29ZtgvswgNX1dwYQdiKzgAGkGhDIpXvnT3kxbNaD6DDrg+aGC6ZNlPPrVJeMxCNIndmj1WDf/vCzfPfTFqRhpSOIgUGHexAdVVrOqlNLzqpZS+qfdx46imbLE8NGSzxOrgGDh0q37l3zWTxao+R4FGuPD7BqtTqP44QGI03l22+/F9Quy6+QW7Nti/8NEWZ3ahq9D7qO/Qb0R3odcp0JhhifeIip9+/bHy2el0kaPAozwNwM2AAOwD7xYAvp92hHyUUXimDsLh9uDMadFFwZ4HLKLj0A66DtSQCseUEKawNgwcf9ui9BOvV+Wjb9hIOdPKyWY+aplZSNDR+NjT1t2lRp2qyFR3eC1tsnaA1E7YlffvnF4y67vZl/ugWrFXqwEJmeNWjQIBgStPqNZI4bPLwpAjfAGi4VdA2sJ+azkx5seOVlknE4Tjre01w63NVcEg7sky2//Cyb8fXdz1tk16EkGEcBaF4aKNHo1VX/nBrS4LxzpH7dWlIJnaFLwPLNQzCbWScaM8G64eGeB8/JF4e1H2iDZJSuUBP21Y9/lEgUGgQGBKlSXxCaHbJTyqFDB/JwaG6CtGpbWLC//l0BVq64+IpLv9j0+Qfly0eFsd0uLdidsFaZlkUOlqDL7pGQDIOsWIhUq1QZHFwAJjZADsUfkoTDB9HZoJS0a9VCdmChb/91M6ov4jBhwRIB66Ni6VCpC83H8845W+pWryGVkHNbkiLf2LA5IL3jUMDQY+go2fDLDml6bweZPHWSbpZA9PGxOq/ujeJRWnJG3FpSLu5e/5KKQ6F3z15wL+foAtI0NJL4VKb5m97ch4xaBq4c08LAhI+nZXDZFZdLs+YtQPlUkgPQ8125Yrl8+dlGlEOj6MMpE1A+FdxaEDI4yqP/1tJJI+SCWmjZAbePHT/JsZG/JfCZ5HLvlB/N2StovXrRBQWGXb0c6AWBOjqc6SsDR02SJW+sBZXEKjFHdl11R1FdiAx3tohu1/5BzXHmjZq/L7/8MtN49DXteNjD2O3VeB+s7iCY5az/TuvCBpSIohR44ThcBCtWMzxOwYLVjAAeqqzEVCfRT1a//ZbcB8+nQnioPNW5nTRFR+hAAGUAK/iwRlKwX3ch8+SXbb/J9z9tlm2x+2Q3APdoGgA1Mx1tpsKlTkx1Ob9eHTmnbgzeXxmJgIwie/chxAV9C9BNmPeMgHBUcs2QJWu/krKwYPlWKOYfVgI5sJWikf+6PRf79aX69et3/+KLLxKLY8ueDguWFk7k5BcmbgKpXK1KlSo+TFLegd5WCH5pxRaDXIjkaZeDssiBrYbBSECHyKOoukhJS4JXkIK+6dA2YMkb3PzK7BxZubzUiqkpFZFuUTGyhJQMCZJQnrasvqGLykgjrNksuA6pAcHywrI3ZMLK9yTmwktl5SsrpRp4XhY6EOxN1oAjUEIW0GtUPK6qExy1f+b31199TTp0aIecXqYzm7/8Xa2awiqz7MFhv+eXRZrPaTk6lkHTrQ+E5ZCDUuZcFmbgcOOmojWqJafKoKJMEsPU5NqLZfqIAYIqSeXSA5m4Tg9B+VFD1zhEqVn3dtA1Umx+KSyXuYBdBTBXGglC2znYbEvfWiv9R0yUBLy/TFWTIYCbtB8NUKvQs48e+Py81J5wz6X9rPYgtYePBV5bPmw3qg3o8ndr9f5d1oYeEKR8AFrM+Z4+fbqWx5qW96a/3slYsObzYl5h4mbodPjK2GFDZcLQ4XJx5WgZ1qOjXFgbOe1Z6XrIacIAVYDwuloej1c5wuqrg4dkPzRItgI3Yncfkt1746DrehDlt5kQcikr1SpESe3q5eXyi+vDy62mayQNBUhPTJgjL739iZRlqSwMnwMHDkqpyHISDnUt8LEp+HzDIN40FhkEtq6lSHH2tAAs3rzvuDHj5iL95T4ALApo/OUQUrLiURFVqVIFrZphitZBDGI0UmaiSkZKHAJbh9Dam5VaNdGbq9v9d0ndKuUApqVhtYaqRmwQ3Tx2CeVGQpAEO9UppsTHcszQdHBqmUFhsmHLXnloyDhJCy0L2cKlcsN1DT3WGd17uhTHW/wegFX0zF9YHLx4KH81aXqr/PA9RNAJ1A6NUKSzVMwXs8BhrVe35WpBw4KvO3XHTZswkputjQVhQbDeEZYhDXkT9WVmAPmyHAnBlJUADfRMn87y0J23YmOl6aAqGMH9VMtJrWbnNNNIMdFP7zbA6rJavS1F5wHOiFFTgC4tIs4IemzdFy9tH+stm7FB2fyO5q1R0mIWiplYfxzItDQ5BlbAxmoT2Ne2ZbT2d/c48D5+Frcnc6Z7Nm4QcIbYjDEOnIgIqFKBm3744Yf1M1GsyST/nxwHa4NcudRoBj3AtvePICj69er3pXGDuvJsz4cgtI7AIlP0AKxcQ/5QQTNrAO+BcU585VC8CfOVicAWA1gJqdlyMD5FtiOIzXjOjm3fS0L8Xrmu4ZVy353NNbMgw78ExF6WyTR0lY5EaxgGXZn9E1W+gs410gj3QpCqHfJgi4V/ddsFxbyF0eGg7jmttm3ftrBy5UooAw4B/3EICegH0fHRqIqbDgdoIQPrtSwAF23PJQG/H92/W+655UqZPKSXZKMTpD/IbR9uRCYgqytOqwffuKnxQy6DFLCcfGC1Uh+N+o/ZyIWMywuRDk88J59u3yOP9ewuz40ZoZvIbiZumuPdCgCs8yBnP6r02qLFC7XaJwvWs+20WewDWgQv4AYnGzGn9cZOv5SjY680zhNLRaEypK/IyheP1eoSRjFgg44EME9zYJESDP0hL0lNZuVTNeqbLWH47ewalaH/+qScUwUNLXE4+jDfGSrJ6kqTB+fm0iAUvxyA5Qu4EvyP+/ELUAbk5rBWqBGKnm7paCc0YtosGT9nJQCXl2OyngmmadCLBzXuoZoTwcRqEVhLna9pLVGbC0wAiomJ0WAtS77ZdZgbnh6Z26I9ky3Y4wEssz4uv+IKeRGB4ZgaNRUAbY646T+SfzseB8th5QhzHrKRt7oJtMuDbe+V9B2/Sa/7msuDLW+GS49+ekjHogALZXsDMV/+etiaSj0y6bSXqBHsBx41i2mZpIqQQUQNAv+AQIBuNvSlkZOOg7w0+Flt+B5eTka8uFLGzX1FIrCmU1GshJx8ia5QSVLw8+GjR76HeM1NRS3w4l6bp8WC5QteecmVF3yx6Ys10dHly0aXj0Yl106JR+SQMmKRkZFaIstAV3VV0YL6OKYlDi6AH3LjhnZ/UO685iIJzkQfCORWaoACp2EeNqxuxDwMNMUmuVNwfy7qa4m9WpaHKi+q56agdG7USytl5qq1UvWcerLmw3UKIHbznMh1Ox7AcsNzEyUiw4EVTRs3blTBmr8LD2stVvt+CRRsh4OqFk8BCA8gai689dZb8tJLLyl4eOsLGE0CAqCxBm2iuZajsuxVu41CCAabDEyPPNDyVnmi28NSOgjcJ0AtWyPMsBip9YB5pDaAgT2PPWWs2D8AsOr7wypiK6EMHLobt8TK/d37gdNLdLKXaWEz05YAyw9hyqgL0B/OQWIPJB5GPIiuv/560EMd5MILL1T3mTcC6+effy6LFi3SrhcEVnpI9nYmUgTHA1hSeUOefVa6d++uLjf5Vz001Ng/1oK1n81daGA8PjP/ORjHuXPnypMooS6NoPXMIX2kYb0a2LtHMd7Yy8gwykU1FjNQcmnRqkC/8+64zTVbwKwDX2tQMUsIj8/A1BFoGRRn2yF2kM0IKCkvLH9Xnpu1QkKgkZEOkW0aQOVgwR6Mj8PU5LyGAGbbSZMmUeW9WG6nDWAbNGhQdvP/fl6MU/CGGjVq+ColgOZjBFgCHbUJMgGe1SDKwH7l2ciB3bF1q1wKPmVM/y5Sq3SAhLBrAU9DBpS00oNlsgyh0Fp19iN2dQ7ME0oY+rKBGvTpcpCnmoDCgzU//KpVXYdw7blLlkrzFs2NgpIaR4R04/ro7/yPc2mH3WukVMXHeS5dYqigqxA3A3dul7JYZq2ILmpdbQIkMjxQ/jtabrjhBp0PtxvOl+PhxzxQ5v4SZI8N+DguN4VUtOoGT9IYlckI4DwF4SsanWNnjnlWrr7wHPDkKaiKQzm0M9hqtwLQA2ApWV3P/I/KixUE3YJ8q92IllpQvFfnRnPVkeSehQ2cgoyCp8ZMknlL3/QkqmsxrrokPBzIZhiqwgR68q1WQwWgAg2WKtO2+vfrj7YjVZWnNGvIUER8HD2ykSNHqrQfuVz79yKauiK9TKEggM9wFoLGTFFjY0D3yFtRpALP6KPi1gAAIABJREFU02HHXziMzF2279D5nb+mwbrshN54by1ZIo1qVJVZzz4pZQNAzwkFrGgGgZBnuSuzsYJ55OHQ5fPpaZCZ4DQSiHWb4g7+UVXQGESD1Uobi3dr32BonqBl1KSV78uw6cvED0EwUgS0u0uVKStxh+PTEHR/HAHMF4t0ML0udtoAFpFZ/2+//vpJBJYGIdLlz0W3e89uiSpTTi1YKNro4qxV5yy498hh27dL0uMOSMfm10rvjq2htJQKC8hpJ8GdS4pABx+fCBZrnjlW6UeY7gmsrHTYA8gmSTIyEnYkp8mAcVPk4y07pcW97WTKjCkSEMzNQS1ZWE38UtEIuLakBLEzc1hNwvvpkrgGT1M2VeaO0nZ+eP+xas18gmaIPHkZ5DFL7sy9WRDldwYxKNriBgobALSWGy2xd955R0tjmRNqeUqPVioPHWOy6Je6kdTnxT8eQj448O688RKZ8dwzEpQJt5DWoqeIPf9w87aOzAjSCjWtta1yk0E/70yDfCigNgW/Agh6oJaIs0nYiN/tOST3Pz5I9qHzaAbXjV6dO9ihnNxT5nwW4x0Za/iyyy+XFYuXSxVku2RR6B0HgjugZQ9e0ivUDbYFCmfqSrDr2qgIGGvTD/tl1uzZci/SEFnxxgwLdiBh2pQWVmnZsifUoZuNB2ugepAmdcquJQIuLc5fIRN409WNJAei+gPbtJLH7rpNfNKPYFwzsM/g1DONK5vC+jhoA4y1as64/F0EssDcp4cne4I5wWm9k+UrBHnw/1hd6YGlZRpEtwdPWSL+YSVAD6Rq5lAwfob3fKRdu/suWLBgwc7inJfTBrCckrKly7Y+knB4csXoCpHcvKQFSiNrQCkC5LrSnaxWs44GRvZt+0nKYtJG9r1fbrikvoT6wHolaOn+BUfGgmaOO8AvDz/rhCrA8j4CLH8HO44NkY2UrxSca8kA2ulLV8iMd9dLySo1ZNGKxXL2eWcjgs1Fg0XE/EhsWFrIVPHKweZntY8CbyEAq24PBWeYuoLXJFc1oH9/1Ym1bpJaenhLZ2JppbXSrrzySqUAmM3Bz2FlGd0pWky45/1obawBDzSGUyqE9xd6swCLcWfVDZPDK0WGy/zJz6EsMhqgh6otVtPp44ylyJs5xuyX+8qcT1Pa6gFYl3Rh/kJ2Tl1ak5h/KnL5w4MhwLLiJwtls/vR+33YpLmy6JXVksaTlBFzQguVvArYas5bIYUMPpnShoGBwfLirDlyT6tW6sqqte5wk/bd2nHj2HBN9MeasBkJZ2KqFseO0X3tPKCWuy8kGxvL3HlzpTT2ZiaDwE7psM6MGiIU5DEAywAhR5DWfxYErYNZuuoUilBHmZx2Hg6i0WNHy7ihw6QeJCoXDB8sleDN+OelSXYA0im1XRCqt9B2WykaKmp5KAJHLsbZ8gZUWersHLg8+zSDz6gGW4BNCyot019eJ0MmL8FrwDqG9xGMAiaKmmZnZb8/YsTQ5vDIGGUtttvpBFg0OKxVc+eO2OUIcl1EN5TBkzAEvBjkYq4hg19VkMeaiPStwxCDuKhKpMwe/STqlZH+g+RhBS3HnSToqdHBuwiy1nBxAFatVzDmPtgQdB0yAbLpOOE2/bpduo+fKvtxoZ5Y+N1791EOx1/VenAdbbZn3EvemDRv1fTdg2UNL24YBje4kOLi4pWvehkNEZWgdzhau+HOtAwDC7BUBRs4cKAnZc2dVeBOReJ4ECjGjh0rw4cPV27RzSnm/2xGSi1YjANzXEuCCnik3d3Sv0sHrcSDA6eP4XR50xHev7uBy3mGc9CaV9H/lZPQmfN8mdJaJxVLFc4ox4y0PYgAbdqySx4dMER2HDwCK9Qwvno+My/WqRmzdpOuBbWafKV6TIysRQS8OvVF9XXNa7szL/RzOQHUTZs2SevWrTVIaD/XmcbD6scj/YH3TMOnbDmI30xG0UXTJkqJ+KEYIwt7iQesUiBuKs26kfTWcR1KehJgGfAlh0u6ha0m9yDm0uTm6+UQpALvb9xInuqEXlwZSdjTAFeUvefCW+SeCqKWCAebAGtNVeXG+QJmnHl3nu6v/HxzTZ8uBGCnrvhAhk1bCuUSs07CwiMkLT0jE5jTDcVKM+zaKq7vpxVg+/TpE/b8888vwQa+jaBK4WpWX5TDhBJgma5VBYUH+0AdZMBSeqx1E+n74N0IbiVKALqNGrkys4UswNpNqoeZQ7pxLxEYs6mqBZeABzODX6lgwlMBso9PnCKrf9ws511+lSxYtlzKlI3S98G1wolWNwRPCWCLC4I3fmHUuQBHoLsPKSU4nbn4eCNV8PPPm6Vx41uRo2fEpmnFWMA606xYbioGayg32LFjR2fxot058kRZXWdv1kq3FvuMGTPUKiMv6wFjWimaVG6sG+PYcTPkSBgWf4OaNWT6c4OkdqVy2IWQpFP3zriA5maB0nupc/LMLU+7Vbj+7lq95jrOiesApE6c1r4TMsmx0+yhkDe6E0MMZOTMuTJuznKkDzEXCKCAeTRSJA5lYF+X746BVbzIhQ0uUhHuCAg262YnhOtnN2/Mgqim/uG6rABDC3v5/vvvPUpy3p/wr/7dHhC2G8Ujj3SRYcNHqMGjAVBn0K0VaxUnPO+bhwxTXfn5OQ7qRABYmSoFtxw/yKSJk2TIgN5Sp1SYjOjZSRrVr4vqTHLwnBLMD9CVU0jCTq/BzUiTWOfVFJ54Al7qwpB7NQCrW1PlYI+1YKeugAU7dQmU9cwBEhFRSpJTU4/WqlWj6ebNmz8t7rE/rQDLfNipU6d2Bjc1CWDqR1faD1YBgRW5aFIeFSOUKdwDPjMyIEfmjXtWLqgSJYHIHoCNqPqvaqDqmJt0HpquetKp8APJcGwRnJqWH8zASUqNVlq51ALNQmrH6i3bpCsCHZlYQENGT5D7Oz5IEXSdzzxfiEuou0KABb+ajcR58LBZ+RRhgTnh3XA3AEiB2mOMifYTxk+QocOGaCGF5WnPNOvVggGtb1qjLHfljWBq8z/dFAE3oSpNwYKZMGGCYC718PCI3BjuxiHljJqWdhDFV1m4gs88dr90aNEUFTvcFGw6aCDYbEt7bLqG1tlE5h7HvsTcGgpBE39cB57zfM9zDEiaxxIgyACZzgW+Rskb3b98ZW9qhjzcf5B8/j3Ktrl2VGnL8Py8gpU0yf/dR2JwUHz86ScSqXrFoKocL0XfpQOydhwJvNjEctttt6kFa4Ngxb2p/8j1bZpenbp1VSGtTp26JrODualOhaIaC6QKSA04VI3OhlIGOgCOF+A8j/QAHr/1t53ITrlXdn/zpdwOWcIhXdtLObByflRP48HFbgScG2d3m47CZj2Zg7MgwKoFax+rh7i1eN0A6yekCGa++pEMnLgAAGsMgMCgQDwh4IOIiLB7EWg/8EfG6lSec1oBlm+sVatWtVasXLEpOCQkghYmwY9iL4not8WgAWuLD6Nk9pYrzpVJQwZIcOpR8K+wBlDpYU4zkxeZw8kk/6WLmjwsJ5ozTzBlNFdnXjcW+SBfaFGCCAAo5Mlh5MUOnDpLXt34jdRpcLksXPEqXjvamUikeECbVMNdAFi/HAAs0DabiOs1WhaAfDQNSdeX3uJQ3tuvX19Zjjp85dyUkbeqQqcyPcX7WGttUQ2LXKGOruPuWvrA/s6/EVxJEZAGmT9/vgcw1IpV/o5DaNq68Hn+mMsgbMVWN18mw/p0k6jQAFMSy2CRFiNYPlWn0HVzLBi9xwW+zrW958GatWbT2efwglrpoO1nWEJPy9qXPyBXWnn2oBBZu+kH6Td8vOw4kCAZuD6V0cwVzBuy/9tQWkhIqLy+6nVp2OgatYj0KCFIuG4cJ1uC/fbbb6tYN4Wdz8RDVj+j43pXRA46g52Nwb+SGmD6nF0HpljClMmyL5ZalPjZT8HVGSXHStSMHG5FVXcRXHO2DH16sJRKT5BRPR6WxpecLQHZMK40pQ+mJ7wH1X/VNYRrc69pcy6Xu+LwsWbP5d9vgqp8vKkw02OV9AzWIAF2yor35dlpSySTjVF5LPvkZaNjygtXXHHFUwjYFlt6ll0Opx1g0Uok+I6WLVciKbgJZ49jwyATOZvq1atLUvwB8UtLlhFIzWrR6HIJQqlsIOgBTYdTHo31QMZaMADrcEIMejGzAEELBVhcN5spHTwZ8QWZSTyWYrx5ko4OCV/E7pbeEybJ9tRMeazfU/LM4KfVKvIFH5QDXojuRiaS34PwWC1esW6nCws8Fp5DF2h/Uocj+vHHH+EatpatW381LqQCrLGL8v1cszkp8FzQ9y2wX4vtFwuwTNFau3YtOXIDLs7GshyyvY+/0yK7++67tV/VMZyiWh044LjQkY+IkZNz4YEsmTlBoiMCJRh0gR8Dh2qimKOSbh6tIg00MYiptAE3lzMifC+0mvTENDapSYXiQx23QseV79t5kgZdGOXm9jPrgx6MUkjOmmH/JhICGSinnLTwZf06hPJsLQCky6qHplHSp8i6H6ws9DzS+erwYAcZ/8IE0CvI13ZZ/HaiLB9LCgVCzqo25s6FLbYJ/Z0Luykq3Rf4LOqZYNyDQBXxvfZBTIIHh8aIHf7GfejqiDoARxw0wV8DI9kY2wD4/FTLYpv7XAQW90KXov1dbeQX6Ca3uepyGdDxHikXDJH8ABTlUAQG2Qq+qMxilxH1G7D/FGC9bm6KwA2w+jDOM9IxtcpaYykkhPA+giJl/MK3ZSSKDeix8Pq+/n7xJcJLdz1yJG7p6ZiH0w6w/FDNWjS7edXrq1bhR6Q8mjbJgchRpKhE4oHdckHV8jJ+cE+JKRMBUWZoC2QgwKX+O4fIqfHhKcnNp6Q7wRUbgcaHWrHGmlQ3A8+jBJ0/qQN8Z55dJkAzDkAwYdkKmb/mffEtWU4Wr1gmja69BpYHDjWchpS580PlTybdJOOBmGXkzP0xA+c2cPHi/EzvvPuOdH2sK/jY/QYUuKA9AOFkPnA/K8gWSyn0CdeQO5jEevPZSMthwrwtPLCcm24e0AMsM2Qe7PLly/W61lJTK0cBzrEhYenA2db5G/tUP7nxsvPwO7V7TWCLVI2NV+pm0cly5CNJ5zAPlaDKzYxxU/dRDykoJfG1wKcrw+tYSJ65sCo9JjVBM0C4BrTqTwOhOvpqJelrIsMkBx2JdyZkyPCps2XpO+tAB5mMTN2szA5wMreYV02KgfOE/EkZNWaMNG/ZQsJCUZvmogbcHCwLDbp06SL7nfnX5eN67OnY4O7XsNao93sA6EhLyAcyeMmcV+OR5K/PY8DOMTZ0e+nuM+ZHrsqHMhjGAxFzhUEcBtCeNGqs1C5dRsb17SGX16kiuYn7kEvMwgIetFwL5irMHMj2Z9kygBoAqX6BtUf0LHUOX29KyQFYT34uPQhYxanoLDt0+gqZuuIdtWDVL/Hz/eGWW29ttmrVqp2nY/z/EoBdsmRJxfb3d/g4KyMzRluEYHOFIBhF6busI3HyUPOG0ueR9hICfYFg5r6i9FLL9DTgRLKaXCvFdw1FoBvHyRmxG4L32aCMqe7icxHIwP2JXAiQLHvzo09l7NyFEOaFoHLLO2X88xOkJN5DMBcI/rFOjPxQDk5abi73YLm9l8ImSvuP4XUXLlggA/r2Qw02XESXypbb9TIWQn5E9HRMvK5dB7j4Mzk4BmMef/xxrUxSIHSCN3R3GaQBfy4LFy70WGM2qV6vhc3GXFfydTwLS6NYpMcDraXT3XdIyQBuP3oFJt2GVg8jy6YNiHXsOdYcd4N92qBQB5wcnQ0imVQgBWOOryKWGS3DAbq+NE+TCvi2rJpPNOlY+kBeA2lXeThEM1Dl9T/UtA8YMUa+/BlyhngoHSKdEeV+8G51zZnDlku2Ru2a0rtPL2nRoqV20rXjSfAiHcC0tzEAYVbBWSlLa9mervk90eu4OzZcevllUJibqp2BDQfP3lb5Fqz3dZyOdQqMlhxhtkYmE6AwQDngsakT8iGCgQ+26yBJh+LR1LKaDOzcSc6rHCWl2N4FGQRByE7QfUTvjssBVmgGCg/4M5eMwq5r03lTMU40xmPB5gMs6wkhV4hKrifGzZP573yM90ah9tzc0PDQZb169XkQMQRT/VHMt78EYGEB+fXs3Xvivj17HsEAEzmRoBwgYeDEwn0zZWzvdnLj5RfCxQSpDnkyLWZ0gNUo+Zi6dsvB5tF61WJlJvhz8zh7iPQnADITlopfWLgkpGfhhAyQPalJ8u4H62XdR58hTSdeDuNxoeXKyKARz0nHBztKFlxFAj5dpWwCgCqmO/vdTsjxLFkFCAIBdyIUfaB5Sxdx9HMjNTpvtQ8ItmrtOBaNXbTFPN+FXt5GjxnwQpWd3HjjjXLNNddo+hyT5b/99lshl0h6wF2f7z4kmIXBA49BH0aC77/rFunb+UGpWKoEcuSYakgw46AZK97YLNxFzqEJazRLrVU/BAxDDUdKuhTjxL5ZHDe+Tya6a84jk9nhgvopHUBEZnYjaaN891J/0ooQx2i1IMzzmFYyglq0YqmslYtI9/9id0nPIaPlh63oF4fXYGBTXWV2zeAa4kFICw0AxPr4EhEl5LJLL1O1KTT11EMKnUl1rD799FONK1hqwLY4/6stWA6BnW++33PqnSMvohXOueedr2uDDUmVOnBCTm4vJ3/pmzEm5cLD0tA5DByCdGGfLMwLO5A8Cu758/UbJCLEXxXUosJKSvNGl0iz666VqthvATAqAjhvSg1hkjDMWWjUxgICxJUN/2tflOevUkLum3EbtTwCTzD92kzVVy6MqSQ/yBWOnCVLP4BsJvND0KzvpltuuP29995/93Tts78EYPnh6tSp0/7XLb9OhRWCLFcyd8bVuKBqOZn7XE+pDI3XIA40E8Q5gdh8tFkYVuAe8sOkcEOb4BFdGpNgo1aVbii2JTH9e1IBoEfBp/qVLCMffPGFLEBnzNg9R6QeFHbuQY7imygBXfXVRqkKce5XVr0l1aIhbcYGbXBh0nEa6452H6UukD3eAHJxUAshExkGzJZ46oknZS4CSZryxFprx5o1dhWXyOm3YHWTqPVsNowtMHBTA9bqstkFx0uUZzYItThDsTmbNLxYhvbvgU1UUrJTwKHTFSQ35liitFkNHYqx5X26jbACUM5MKzYFzTC3Qi/4i8+/ko1fb5LdkLEklRQCFbWKoJGuvbahNLziMs04EW0zY5S6KPShIVAbPFNr16TZ6WdUAOZ9BmB9cahnQkPPD8CdBTH2oPBIefX9T2QwGiDugNWVTiuWBwApBgoIsQhDuwZDQJx7nX8DAvPaHDsCkz2AmOJEYRyTI22yL/7qm3uu+V5r1qwpU6dNk+uuu06SIH4SigAe+VhjShgP0Btg1eB0Fj1B0ACsoe2QUwJjBl4nxmrKuNHy/LARSNHzl76PdBQ0JJDFi5bKr7sPSwzU8Tp1aCsN0AstMgi6DlwHGsTGsaVnHrNxGPziiOUfmJYz9gZZ6vkyvdLsUVjV+DEHh2eClJBuQ6fK6x9/K+yDAOyPn7dw5kVt2jy463TNxV8GsLCQzv7mm03zU5JSLg6AX0E+lRDZ/b47pM+9t0godAe0AoeDrxuSIKqrWhe0H4FKlX+5wBmPdHggjjMPNlZk8WBE5c5BNDn7est2ef3DT+RnFBpUBYDefuXVcs25DUAJRCBdJ0l6TnpeNvy2XW6Ay/fCC5MkGrqzfgCGLFs95CIIPIPG18mff8+cKWOh8nxO8rYjz0jZt0ULF0kKANcTIHI23l9lwboDVWoh6H6hJ2AAQSXqsOncFpjdqIYXJVAZ95ni57decYk89djDclZliJ9kpeSXwjpCkkq30tpQzOV85sFqYvAhUOKPJMgGtNh+f90GiTtyWELDyiItqqpEQ8uTz0tOSpE4SFr+tn07npctV+G1Gt9yIzJAMFc8fhnUdGQRda9Zr4a0vIIujlst/iHoQhKEqX18IF7fj1FztPVO9AmR19Z+IONnvyh7oCuRgnEgVaTdaPl85zCkK6ygzes6h5QNCtpDiaBrPRa3tX+6Nrf361gXW0vSEdDkerzt9tv0kKPQjs43DxDrXbnWvP7RceN0WPlYTZXkHwzAGm8hRz54510Z2KunHEb5e7umt8lDd9wuUSEBshtCOB/+8K2s2sB9uEXOrVdXbm54qVx/0bloG8O27QiOcU2gbDbPj5SSQx/pGBv89Fixdt+pBUuKgdSCEe4hLuTA6ziaGyqdB06Q9zZtBsD65tavV29iy1Z39gY9cNpOu78MYEf16xc+etb0yfFHk+9DhNaXp1h0CNR2xg5CUnpJ5J+iEkQlCR03AKObrV0lDQ+Xl8kNReuCLrxZ/DnQOPTDwGbBt8sLQsUGksnXfPq5rP5wg/wPbSiqQuShccOr5KoLz5cKKNENZicTbLQMXHD1Tz/K0IULZFtyojzSu6/06T8AyeQRmrigujKU1XMsMK1OoYWqG8+4Snb9mVoHk0qiKWJ8b7oEfbTMdMyoUTIHwaQUiAgrTaCLWG06s/GdEzvf2igEwf/ADrWWMp+av7oKXpufh+9FyxxJt+jvRnTDUDR4vBrzZofpYidnh19ROi7NrrpIBnTtJLWqVoD3QQqEWr3OrlRoMp6AqdChVCTc7SAoKKnslr+8tHCxrP3gE7kS0eYLMUc1YGHRqqLbqYEXjDu7SCShHPOLz7+U19GELxuN7R5GZPoq6AP4wfJhXy8/5rIy4smMBmKgtWD5ngmqHGd6PbRo+Z74XQOgOFDxlYqNunLtOhk/d4HsiEOlF+eU48Egt3LyLCfm+6ZXZbRjzRxbj8CxmPV383NRz6dZAoVvX+tsuaP/NsjKZ511Vl0ZiXV4w/U3aEEJo//5Oc8mg0KDiR6GNf+1OJ0qAcmW5zSANNMCK8ehZ7Zhn3WGAP3O77+RWy66QAZ26SRRGOIgeKI5KDdOwsI5AKps/bdfyzvrPpNd6DBwds0qcjtoqWtRxBGJQ9onKxnjiywD2MTZmMtAyg9SphQvbvecPdjMMHD8MQ+UO8RYB2DPpWNdJOWGyQMDRsq677cDI3xSbmt62x0r3nhjzR/YPn/4KX8ZwPIdN2hwbtuvv9syB6kaQQEZyXLnZWfJ7JF9kTVwUE8hf+Sg+qrlwEHkYjaBEi2qYVUPvhAoU2GWXFAAIQDUnGwCZqj8sOugTFmyTDb98qtWWz3QrIm0vKahVILrRpFntXRQnkVLNw0gmow0lYXrPpBRqOzyRcuZ4ePGS+u29+F98FREwjwariWDT2X3VEZdKatHcGeJrR8FZpwpUBdK00wcqHSNMBc8ebnnhg2X53F9ggZT1DKYJeHUgqsF4fQwUlArsuwCk69o3llBmHVvVeMj8HEqxYLvSrxoZDjLBumU/sAjMQahEM/GH6TxVRfLc/26SmW078gG5xqAzUTXTSHbARh9HadVi/HmGKXP1sBYQFAw2nkgRQ+WbCTGXy/PIhFGlJnyA25Q42L4Qwbc+uDwUtDzTJKJk2fLhxs+l0FP9pAbkJualXxEi1Js1Q/nSEFdwZQfhYjrHIrEVPV46OrzjaqKqKTRMkOl1msA+6EvTJad8UdFEyY5N+BizVwBNMDTpyMA6zmyLP/r4taP3Zl/wHgy594xt4IA6PozeWldO+a1tFMufie/egECmGw/Tr1frj/SF8zYyL+5eU5zLHtuznugpAq9Gl8cjikEPubHZmTLkb0H5YG7W8tPmz6TS2Oqy8huXSQGlVvhSopinJDCxeKFbHLYISXgIaTLqnUfylJ0BTmanCFXXFRP7r+3tVyENjA+aUeQIsmRZYdY7D+4HoFYU7CeFMwNse56f+D3tdsCXoMHRq5PmMSl+su9PZ6Rr387lFsyutzqqOhKbRBPOHrsSBbfPX8pwI4bN67KU0PHfJSelFw9OjRPJva+X5pfXV/yMo4ahxLgqkDK9aWuuokAq+WAMC/Bka5eHri0HPRdSgFS/rJzr6z57CtZjQwBP0SyG11QF/m018pZSD8JgFXs57juel1mFsB6ysXzk7GpErCBFkIt6qV335MgdEkdPXWKNLrxJhD04NcYgAGYZGJBqSal8Vd04fs5ik4KXuqymJvjPR0zexTEmD1zlrzw/POyB8EAtcL1kmZT2Oi9sYz+wIY83no50Wy7NjC3GF9Vc0AtJGu2By9sbG5/vLdgHCRlcWA1v+V66d+tM6wPvH9waVROMrpMjEjzNDRWrP5zyhl5JaVRnJbLykgwuMKqHo41X4zZGzw8NaBpxsgXFlcWNjPnnSWYqeBrX355pVQBjXBdw6thveB5WiGEdYIDgB1ETwpgibusFMRrZ1NNjS3gkWGw5rMvZfK8l3Bg75Bk5fZogfNgoBVs59p4IGbTuwbfGVM9S5y7zQo+xdtxANZe9ZhpdXgrBrOsXgR/bnT9dUoLnHvuucb74HgSZN2L1r12nVXsyX7jLPJgoYULB0HZWgBaBg4mlrcPG/iUvA0Z0AZo39L//nZyMTq3hmA+cnzSkf6GgCTGLBBjqilzVMAj9w2udSc6lyxFYHDd1z+i62+c3NSoodxx7RVSu1plCQtDyTbmU4tW6J1o3jtHEXPFtcH3iO+GjgMuEOyxj3JgZB1M9ZMuT46W9f/bkV6pRo3h/fr1GwX91+OoE53inJzkw/9SgEWkNbJl24ffPbgz9pILakTJ0lE9pWooJoKBC3VRwHgr58q1QK7VpOfQvdMUKsAwUpYlNTdEtsTukffAnX3y9Q9Iv0mTRldfJjdffYlURbPEUkwHSU2XEAYqYKnkwgphBJkHoRqIANgMipJCKzQRLuSLb7wuSyDI7Vc2UgaNGgEx7TugvI/MTlhx1A2lsUOgpfSZuiruTaO/GDDxBlgdbLWejBj4qjdXaZnqN9984yTPG4B186JFBrD2sPfe3Sfa7UQFPk/RVtU0jM4ugI+a8ZXCw6Rrh9bS/KbrpFzJUGxWJwdSbV9GdU1BgB4YuiALAqz/aIp+AAAgAElEQVQKqzBPGWNOKkVzzbHx2bnUFJYw1c28AR1Rbh6CHKkjzZOlVcbHMtcZ9AD+rgl26NMUAFczGx6H5RYNV8BL2e9mnhQT6YHwblJQzC4go4sOCNQVzsDn/X7bdpm4aIFs+O5brA/QFKSNyMHiYNVSWY+dbwkeZ/e5FkaBQ/ckN6fnYb8DsGZk8280RNwtfkqhFP3++zvII8jJZVGJ5dNVDY1eCegOewU7UzoV3GtqQ/Bwc4wABVjMEbwIDeDh6YlJCdK/T095F7nkdSPDpG9bUDZnnQWJUY02K7j64vClWl02qD3SLH40jGCVUho7B6ZqCg7Cn/fsk7Wffiur16zHXAbIVQ3qSfNmN0uNKhVwmCPTiFkHpJ5ABWnFF6/NgxTzH8jMa7zHLAp1Q1g9Q0Lkh98OSZcnRsn2hIyEymfX6zNk4JNzUSRzWqPJfxnAThg8uNSshUv7bYvd3yszKzXovGrl5KUR3TBBSOmgUDb3gvZzMrucXrcuftzHPcLuW75QyjqQmC7L3vlEVr77vqQcjZdbwN+1AR1Qq0IZADVVmyhxmCvB6POTlYSUL+Q86jZkaxlublybiyUoIEQy0/EdYhA70Xpi5puvyTKAbAB6ho1ARPS2FnerNUABC7rw/jh9GTGmZB1vHjvTbgZrFTiEmAVNqg2RslAbD9dhwKYfhJuR+OyprLGRerNJivDANTGlkzOhDFfggCsrF9ltgPUx2GC4SB1E84cN6CVXnlcXY4v72Vsr0GRyZOGADEYTSq2iYgDMvqSm2bhcUGwIuv6+2KhZSKEjaGYz4ASriMDK1jM8iDQvE2Ol+5U5zTy8HNpBXV/MA6kWE5wza8fmFdtzxQOw+vnxn1NAwBxX05fLALpKYgJAslOxwrAmyEVnwsXegzUxbdFCWfwe1hk2ehq9XjyF9JAGWvNt/fwhPt7uOlUT9g8ArIVb9MCTocOHaZcKppfpDdfjeGVyfEHJoMGPzouxtMmbmHiVtQbsZ7MRXVa1MTaRB6MkIe6w9OnWVda8/rLUL19GhnXvjEygSpILveBQeDfZ8DDYYisXRSbMAmLllh/5a8wT9r0EwUIlz+oL4yYdRUDZ/qGy/3CSLH7lTXn3/Y/10L23RUO5+45mUi4izLTkZjDTUdg3ZbucA+xrRjCBDFkwhjL8S8qMRW/I8/PfBBebl5vmH/jbjU2aP/Le68vXus6iYv/xLwHYVu1bVfpqzYYRqYcPtY6JqRNw5GiCz5GD+2XAQ7fL422aiF9ygoKiJ9lcLUKT38aqLBVAQ87sFghojJ42X77ZkyQXnlNX2ja5Wa6oW1sCUC/vT7eC4KlpXNw7JpWGyeW+Tha5EZQw/BwYeywqup2oAMFrHcIpOeedN+TlTzdITqnS0v3JJ6TVPW3RjRKBL1aKYOYpLuysV2eD8TS1azifly1gXWhqGYwGR0uV4jAUMmau7Euo79+Bz8R8WdXQZOCuCAHWbKD8m3lf5l437qrVomU6HDiT14occFgJPlIOlUtXX9JAOrdvJ/UR4Q/ISQHgMqgE6oR8LAHVYRNYoMFNqor/+mK0a61ZbAKBBE4CK61WAistZXKv+hzlELnhHUTShoSMh6lZDDqCbfB42Xwr18mK1TnSFjQOvWBVnhyTTPV/nUZPurYM+4T/yK3zbwCePKRu5ZBzBSBk4r0mZGbLK2vWyrzX3pJYtDtKxuMydOYdS9gZWl6P3GGBQ9e9lU8VYI8LA/mz6U6nomXJ4FXDhijY6dtXUHdvPEK8TRv4ynRKfOlWk9dWi5Urwamys9IbtGLNiWzGmGsjnRsR8/y/r7+VkYOelk9QsXYN8qcfv/tOaYCCAh8esAyRUMqT4wiaICsXBzAoHV/yrxg3vsc8BEHVElX5O44ZsxlCwOsiSAUr9MdfN8urb7yK1t070Uk6SJ4bOkAi0eqb2UXULGHnaLWv6cFAgtIHmUe+APIMv1CJPZorA4ZNlU3oYlKtTlU5ijX1S+yBhPr1znmqbPkKC1EaDpAp/ttpB9h72t1T/6P3Phjjn3z0hjtvvDKgXdv28t76T2Ty7HlSv1aUvDh6oFTEIHEAaQGpqAsGkIo9dOW4ARl1zsPE7Ybc4ZurP5HqdavLOXXOkTLBYZCsTwO4YnMh9OtPF04rODDbrIFnrQnqpH1TlfBT/ohFBJouRO1Y0gB4bg6s0xRs+mSkab320fsyb/Ua2QegawGR5Ue7dZNaUBzKAsAy+KJ7nzit+9wh2vUXA5Dk9NwpOvpZaIGpOcYVbyaZvbyoHcoWI6+//rqWparr6wJYdx6je2kc7373YyysFVxSJphl6QxTrMoPwzEnStJizZMwWJEB+Lzn1qgmd0Ij9GYEk6LLoHoJfGsQkJdRe46vdifgFPHQ4nVUY8DBPwcIDcCam9qNalXzuU5usAKB4QcNwDqP0wuZVD0Gz3RctZQVm43UAbwLX1pWTjK6pvXxb5xpSw8Q8hwdYeav6nriTck8p0iBGrc8CJjhQWuZzRgVENHGG2uDbeC/3x4rK95+V9797HPZiz5PaXpO81SyZ4HnlPUcDo6NfNIOxPHmt+Bcm/fvvo8/n3f++dIBLW1aQTOCDSx5Y6k5gY2AyoOHmRD2uZrRQe6fK8HJSOd4MGuDhoDaITod4MyxJ1IRy3h91asyY/x42f3d99IIylvd7mwldaPKqxvP7cQc51welDwfkd6ci3bCnB/Ocx48RrUzMI/Z+AoMZeDYUkr8Dl7XPwwcuK+kZKbKDz99LzvQDaFZ4xslAhavPw9Pfg6uAV2xWAcof5dc5tJmQlg/XD78fpc8MXIGgm9pMm7UINhP6TJx9mL56sfYIxUrVZ4YXaPG2PXr1ye7x7k4fj6tANujR6cK8+YsmembktSkY4trfB9t21LKlymPwNQBeXrsNPn251/khWd7S9PzY2AxAQwZlOJmZ+05rAfdjchrZRFAJo0rKtTDxQyiy47709Jxf5qPhPpFoFkiglZ7DkgYFkwocuyYR5QDZa5k8EW+GdwM/hIYFiyB6I/OlBOufB6ItFb4PQ2LK5MLIjQYnWi3yZj582Tzwb1y3kUNpNfAJ+XGps2ghs/NzaJPbnRuei5KcIHB5KaM8IXZdMZk8aTzKI65rF2CrvM4FiV8gWIIBiNYQZWehlxSApZzDe/cSvd1f2+BGFtV0d+kSmnRRn6A5v/sfQeAVdXV9ZleGMpQFVAUFSwoInaNRo1iL1GxRaOJJcZo1CTWqGjsBXtssWE3dmNJjCVib9jFiohSpDOU6fOvtfY+9943BQYFv/yRp8O8ee/ec0/ZZ53dtwIMeEjQ75V6LbArLFTYGakY9/7ZFuGQffZCEMZyoVjGPRoZBEUyatEdq0AlXUwqSA6PaBA0jDIONuE4HTxdjRIZ1TgO48pSdi+qiwysnD9MOCy2b3pZ75UOCPm+qgm/h6It31IPz9mgekC6WEdHd1myZp0o6FcJsOB1TdDd14F25syrCS+MeSdcchdcuWbMDPNxQFKZI69tddvAj/MdlUjsGXn6RSkBc3Xwra8qq3+Y3tjnB3PFyDuGOx911FGIyFsZ9GdBDvIbj6osNxamdENPGAKrJUuppRqI2f8xCPEdMc4GX7J+2mR4elwKldm9t90CSXFB+OW2W4df77JzqIDhsRzzEl0n58OnubYK4bDYnw3lCCbo2QVACgYIEmQNvD/qcdCVVHYJTaWQ4CAHFJbyudCdwz2L9FEPHarZPOgSBk8f5I7t0AElM4EJlmSGpEYmhf/TsIW9yrSiOPTrK5YPF9xwf7jxrsfC/rtuE0465iCs79wwcdZ8hENf0/TCmC+q1h4y5NgX3nrr5kXtme/7/Q8GsIhxL3n4ofvOqJo8+bg9txpcetbvDw2VzIADzrEe9ctvfvjf4dy/3Rd2RSjd+cccGDoWAlARJqsgIG4ZbQzT4ZGLMV9Kki8szeAiAqyTs+fx+85weO8WaidND3O++hrOy/NCp84dRGA1c6pggYboxqzpFEGhMyxHtFF+RyymMgabfbJeUVwQYfDMOoqBEGcmIirn1oceCE+9+2aYhWv3P+zXYThCAVeAr2YxXIzIBZJQuZkY8kmuuIFWbIInda4SZ5zbMHY33Rzay+ZMLfcndGIG6sffeuuoMAqEPH7cl0oTmHVaZ5sxF2vMkpQAuANWuokc3WhRJ+CJe4mspftoMuwUn9JqTzGc1V8roUMbtNLK4eC99whbIY8nakPALct0jmIEaYCSYzi5Ex4S9Hu1pp3yc8FWuBNJLnJQfq1TcvNQ0kT01Rlo9xpHGQVwH4sfHBozaKTBUE6bUHdxfoWxVBnREEZKcoB1LQQNqPJfIDdHKVgaDvMR5fMYlUe3vXro6oshyjbi/WTQ6K33PxAef+mFMAFrhvM9zMP9dZwXBVKgCd4nGDCv4kR14GNu768EeF1kZ4s84LvCiLXlT38qYI3qAPoYq0AjVAUx1aBCkTO6a73H+MjhK8Ugy6dj3thHOazRBZHACy6+BhF5Lz3/Yrjs4kvCJ2+8GgZCVXb4HruHHTbeMOTNA9OCNkoxJ/kI1GiaPT/Mx/7LQ2BIEQC+Ftwp91g5qzgDsefNnhvqYSAuQyRlUe8eMBpWwROhKpRX0BZChzgyUxbVxwOiEKonGkO1h6LIyBXhVpFoxtB5zjfuxBi+QvHpI044L8yYXR1uGnlWWBkxL2V580Io7RQ+mlQd/nD2NeGVDz+bu89+w/e66Y57/oV5TU/x9i5GO6/7wQB2ww2HDP7s3Q8e/ung/itecvKRecshQDZfYY4gaogDb302Ofz2zKsEMlee/tswaOXe4ExrxZ3CioHSLwQ86iRNhDAnd3KNXmWSibHnI069sRPAuDjM+WwcaqnNDU3z54KjpaqAuWBJNLT8g8Th11oNfqMDTtb8rqhFhZyzVBfITQoA3gCdbDG08xIR6U6Cx80EYD773pjw0KsvhjeRhrAP4ri33WWnsNOuu0ttUAxfWjat3AXOWcj67RyUOfCbzsixwjag/jGgELdBQPYl/+zzT8K/kTTjicefCC+//DI4cLpqEyPJIWPMQMPo2pX1fTRMaUY3HpChJxJJ2TcFO5DBx2Zkt9CNrhVlYd2BqyMfxCbhZ5tvGnohn0AJnfgZbCHLP+sxMX7fwFUAS0mD3wm3Uw8KgUKqFYiMnY/bDhVz/Gr7pVFkL/H5bHmXA5rmURMQZ7cZwHICCdRcG6pr7FJich3HgI1cAForlBsfwQeWbvkm4zZIUkVMe4mDmrp8VkdYgAY+REmUfyDkevRHH4TPpnwLbwMwDhTLJX5zThj1RnBdvL0c1UtxdiRvoLP0YOnff1WEDW8ZkB0qbL755kg601nzRGnKfFytXlycP0WziVtNfWRJZ1Rps+QRy2bTDY1+pGIK8N0s5KR+/cUXw+MPPBiehf65HK3tvN4GYR+4Pq4IkC2XYQRcJxvBLitC+seGb6tC9cTpoRQHUSEj4QiE2G9kQDjXBHrWyWuE50lJP2Tv6oS6sk2zYWCm6ht+7fULtPc4X0rwTYaFfZfuwWeCa0EIkHhAdWAASCNUGSB639OvhPMvuTEM22qLcMZxCNNthG90/rywAIFIdaU9w9NvjAt/Hnl944yauhd32XvXA2+88c7x7cTLxb7sBwHY99+/t3jbbX53Y8fGmv0u+cOhBdtvsBoU4Yhk4mnOhYXyu6qhJJx62e3hsf+8Gv5w6B6wHG4fKrBwpQRhFTtk+BtFAUulRmDgpFL/hhp2CE4oCMVVWLTpAJwqKLohtuXBSsmcBSUCY4g9UIQzxz6OUYgfDcgLiyxevTqHgm4dBbDUybLsdikt0uRyERXWCOs2XxSDqVmYhxPya8Rt//vNN8Ijo58PE6vmhMq+fcLPdtgh7IyUbwMBuh1hFJNjkYtwFiFloCjgE5dnn0XiFy/uBRTlRUDiwjWF4BjJvc6cPiO88sor4QFwSy+MHh0mop6ZTnXfMJG7FbklInezzRw5Wz3fQIZpBXkAUW/dGQa39REfvtM2W4eN1h0MoO0QijEIMPogUBK7IyU3KN2U+HwJFYbMNizrUxyXASy/t76Y65bPh3jSRcEr5yh1f0o4WoqIOeQeB2UfZg8XC2llF/BPdNNyFy07reLBR80Bk4+gy/whMMqXj7pL6g1Np1sPP2ZAiQIsaBtQJilMxFxcOnbCN+ExVBZ+Cofh13NmoUQRuXYGs5A7TvGhrZ3aHADjdXHcyMgvHeuw7YahZtYuSDKzaujYqVNiqxDHp+gqk5z4on6Vey3G8isFJFUn+N4Oc6jWyPGir1RB1YDLnPTNhDAaB/s/H3w4jH37nVA3bWpYf+AaYc/ttg+bILFNGcJaO0IV1sBkTPIesahFsjKN0+cCYGeEkvk4pJifmcZMevl51REdZOhPHVy3int0DE2VsJTAeyi/CwCekqsS7FOnTonL8iXzveRLdtJpKcvBFmB+q4s6wjhdFn6HWmuffzop/OUPh4Vhm68HLnoW5mSBXPnykIR7ZkPHcC5yxF5/3xNzV16539kXXfXXy5CwZ6kk3/5BAPY3B+2/4c233fXsL7ffovyMw/YKPQthp6d6oBhuF9i4DVjQJoDfv9/5Jvz+1POQ2WdgOOeEI0O/yg6hpJo2faY3q8b1EBloDMFJVSpnZywrjFZ1iCgpQARX0RzoTsfPCY1TcQICDfGplPrKCcsNAw8B4yjJXUAJj1Imxb06hrxKiHsEXe41bBpmopR6hysIPawUPtXzYCVH1BU3EwMT8N1kgPFDiP66/4VnwjSMoRb6jDXXHxKG7bwLOIotwuogyC445ek7GjeIxHlhWwob2lTcCOA4yJXS/YvJU0T89PMjlwoCYv2sGmzuT1Dn6dHH/qGUeO+9915SuiVmbkpAKEI49WmJgG3AxLHS+7EMoFkBHfeGAweE/aFL23TwOqECnAzd22h4UOYq3ou+qCROOeaKqCpw5Q+5HdOFyV2Gm0LtE9HMcp1wsO4XG0FDIr+DreWF9W8yekLrbeyxKwkSqjVwM07V913mTBGw+rWK5MoArNbXQVaZ2PzhBFSFBEsHgh/66GKDy/8aBpN86AzrcODJw4UvcLRcX6XDpMsXXLvmgaH7ZsYsMAvPhn+88Fz4AnkV5gLAGPOllMXqbC7EWvJwe8VcBor0o+SG/rDy8nbDhoXddt8tbIyw4B7IlcExUYtBr5MyBNXoHOG+8DYIeKwawrViAULWHMvSoXSd6BcPZ6rCJqNs06uvvhyeglfAS888HeYgjLUT1nPDFVYMw7f5Wdh6yHqhTPPBBPiYD6oUMDdFoBcaHrGRYRTD+BbUhTmTkJ5zZm3oCMDjPlV2OZpMZcBkUAA4VaQmrMlHVGWXwtC5f6/Q2BE6Y+r1sY+UXQRcMblpSf+SLhl4okSXpupPdLDGvMwt6x7++fbn4cg/nhd+ss6q4dJTjwo9KpCBjbkNIK8yt0gT1qs6ryJ8MKso7Hf0yU3VjXnPbrTRRr984Iknvs5dkSXz11IHWBTUKzl3xKnXFtfX/fKiEw7L223DNRCXPMdOVRCjpY0jYRTC+tcp/PaUcxHeOj6c/acjENs+NBShogH4UtAj/eiYNYfJKFj6A0p3ijJyiCEYAhbBytZNrAoLJswOxVC5FAN0ZRWldRkrTwCi0rwJlsZ6THoJVAPF0MHmdaA3QL1VzgR4MvmHJQL25M/cEjyB5TvLpccP2qRFGbAbPocY9fTrr4TXx34YPkOxw6k43fM6VoS+/fqFgcixud76Q8NghCj2BqFyY1QgxwFDT6UX1GawxYzJU/ReIiXdwRimaqKswbBzIvh7GlyFPv54bBgDDoP5Wj/+5OMwbtznSvCsaChyKaREakRwp3Ss+CkFgVeiRPdqfXuHdVdfI2yKjbPOwFVDB/SJc8oy29TEeWYUgWUBjIgUIRWO6FwrwV/7xQHWgDejDyB+ajcYhxtBJRKdGdoMbRI1mOYi67BvHLEjT8K9xMZMUnAO1W7NuTvBW861Tja71gCWf0d1grdIlYCuIcDyezyBMr5S6hFDUJ9USUUYLkpKoL8urdqUgykpkc9iAAwTBeWHr5Du8a0PPwhvgTY+HPdF+GzGtDAdB5U5sFne2ZSZtsOkAjmJV+y7glIgMinLUMToM8S1D4IEmKWL3bJSRCY+M3TbohtNJcD/6D+s3GIEJUgb1MfyxesYmj0XXioTUG3gy/Ffhldfezm8/+774TMc3LMAsmRe+kJfOmSl/mELcMubDRoUeqJ6QznngqG1YO8R2w+RHHPKyrHYO8VSw1GUN5CvngKD8pQ5kECLYa4Cq2NKe42PE4u8W2BIasF1zg8VK8AAhix6VNtxCjmVvJJuXDSkMoWljKPMQqc6FLaOSjYjOqXqpTRMbqoIfxp5XXjuP2+EP/1y53DEntujSTjSsbAimRepSMCtY/2qy3qH86+7O/zt7/+YMWDtdQ966c03H3NiXKK/ljrAHn74MSveccs1/xi6YuXaN533R8QmA8yq50qh3gQR3AwScj8Ed9ApPPjs6+GUS25CQpaB4Sr4vRVWz4E1GycjKxvQdQuT3YAZa8BKFOFvJviQ6w4WkeVieGrOnTA9NE2vDh1qWXcdoIAN0AidVQ1EvCbkpqwrxAkMr44OlR1DIZyXVYOd4O26OCUSZigu25UI6FycNrARqvpNQufJCg5wBjjtWTCEfQo/1tEfvR9ehVvJuMlTEGUG0oBY1xEcSCVcZvqg3PNq4Gz7r9w/rIgaZP1W6hd69uiloomliD4ixyILsXNUsgkljBh3I7gW5jAF11KLPAyz4QD/LTbxF198poiwV19+Ibzx+qsqn8yuqkonfmi06gkr7Gor9gtD1lg9DBkwIKyOA6AHOGw6USi1CzlMGqsYu64SDqbvIydUwIOH3DcblRnXOFgxodwUnjLC2AsDTM0U35sZP2FGUxWGf5wAbYa2W/usLdJPjB92QeK1kW1OYGob0xaUG54L7u/5sThXu0YcEr/mNbrHvERU9od/kzEQGHNNYrt+vxCcMgP0oCBuXl4NTnLi1GnhjQlfhJc//iS8j8NwItwMqyjaRiwnR4kJ7YuDeNNNNw0bIRH2Kv1XCX1RK6s7QrcrcCgyF0YhaCXJ1+pznNKl0QsPZhb8XAAD8MxZM8IsGODGI7vVV+PGCUi//HwcPAK+0ecLoMqgSqQXmIJBK64chqzSHwmXBoQBy/cJlaBJ5m2lmq6IFmeCrGOldg0OV669AkLIzHAzU+UyrzrMmzIzNCF8vZhBAPCgKmBpZulV0UWo6KoKUKKnc17otEoP2EFgHKNVUYJDdO+jvAiQpZ8XJFy56VHylGGOniuUSJFjmfu6oHt47lOUgbrgSuh9a8NN55wUBvelTnoeXMFYww+xXmDCmgC4NQUMsKgMr34wMRx2+sj6iuVWOeetD98d0RZ5fZ/PlzrAIkv6jhM+/fSWX+64UY/zjjsYIv90ASNFIgrjKrVLwqLyGys1GyLFb08dGd55e2y4/uJTwiaDkFGJqTYAtIU8iXkq071IBxdTAnKZufDUy2I44GIbZlSHqvHTELBAFy6L3GK0Cl1CSrshRyliowvgOlJYDoMXQYL6RPxnvoHGhVgGe24egp0J9OI4HezEGOKHDtsy+IBq6DoGGV8x1jNA2O9iI72KrEGvg4P5at4scLvmxmMJGNllHBK4tgIg1wtg261Hd5XsoLtNBYid3Eo1ghAUUw7ArEboZxUiZKYAUL9GYMZs6H+nQTc2B/rZBqk2GGVlEnkZfkCSoQ8yiK2y0kphQyRUXh+cyMrQF/MkR2PiZEsIqOgNy2sLJLGJlPyDc+3cFQFfxgbBsHGt2mXMOZAArAeMZgCWXyqgLVrs/LRoE2AXB1SzVO8cbCIKOMiamsImW12Ion88sLIcLTlzdlYRXr7OWiQDYamaooqB3iHO6SofRgR4AbCpIsjVir/CbUwQIxxU9VRTO1VByvkA7n+jx7wZ3kLqvi+wnlOhz2Sa/ejKpVh/dKkcqqFuKG1f2bUydIbHQHe85w+T4sjbRZyZ+VcvAHc6ERIVE6XPALc8CykCZ0yZGmbiverSoU1KM/whvcBJMazXb9WwCXIhbwpJq/9yfSzEFfRRRq8aJldBj+glQr9VNqD3+BHAMiks3fQkvKAHinemngDzMhvghkiu/BrsySruYZs33l/LgAAYtDqsUIloSbhrQV3AtsiNyztG+n7cS9sImCRZCzBv9eBqzfWOQG/quzpgSHVTl3DhLfeGG+97AjXAtgmnHXEQjGwz4IUEACYdAmAZqosM/lDxQYKtg3tYUY9wwB8vaBzz5aT/vPX+ezsh6o2Z4Zfoa6kCLCsXnHjsH46bMfnrs0aefFjZ3lsNDSU108GleWltnEBcMREI2XZY+aoLO4ZbH346XHXTA2HTdQeE80/5feiOyS+GUUzckuCAhM/FStk7RQI5F0sqrYV4UgVFOxeVwQY8PMvgD1vevRKLiQViqAlxmTtAQQgpQ5OPk051nGRhNq7RINE2qiyaAnoXL0mCAlsq+s3Dgffy5KzGVTNgFBs3ZbJ+PoPxYPzUyeHbeXPDXGyGBdDnVWOz0eOZ+ixmlkqfZhvMH23MoX7ILZgRoxjcZgl0w8zF2hXVeXtBtOvVpWtYFVxQf3Ag/ZAEpSs+KwPXwwQoEndx4pcwwEIuSObHKrmLjRMEuXl46FBnFY0lskYbN698LZGD5aSwYzqkOJeGCgJVcbhs1NUDmcGYJduAQfMqpPafqDNpL6m3E2DVex7CfCV6VltX/q1myERluFi5dfHHD1j9TW6AnByH5fRhIGtEpCXjJeRyFRjB0te8j1Fx9J5hDD7GT7UV1m86wOwbcpgAxnFImvL51+PDFJSdmYdDejYO2CoYZ6rBjVLFpUxRPi9SjWXmiI+X/tU/V6Y3rFspxPgOoJHOAOrOEPV7QkW1cu++YcDKq4hGVkLJm474Xg4CAPMAACAASURBVGI5yzMRBMkVqiAl1hKGVhonlUELfVZlBxEixXeqzfBEAiLXWxZ/0CbtHSzJQ70vlM/VMHzNg2+s6b1Bc0hNWtYL3inLwXWgI8OfodemFoB6XfqX0yuB4Ir2ldSbkihdE5lZi9IV9gyJth4G8urijuHTyfPDsaeeH2bDa+jmK84Oq3XvgJJT89DXWCXYQqLZZiNyZtQh10R1cY9wIgzrdz3+3PRrbxy1yQGHHPBpe0muvdctVYC9+eabS8846ZTz50+f9Lv7rz2nYL2VKnE6olwvFk86FVrpGcpIFp66RviTLsDAP5k8Jxx7xsgwBYtyAarL/my91aW3tb3Mc9r0YqrRRbhReW7qG0EiTEFINK2BjmxOTaiegbId8ARoAGGWw42lFGU+8qDrESDQeMGNIQw1cU/RPeJe+duMKCqsyO+1yQxkLTCAG5KHg9cwEidhEUm8h+DE87+J4YEgwBrqv/CsKgBrFbjROQgimAURf/rcqjAHerk5UDPMhZqhGuJ/HfXFSRip6foKae0HAXZCPbFuANMKgGon6OuYt7YLON4uHSpCR3C9FRAji3FgFWODkeabmOqP4h3PFPZfO8lcpLQjtUHcR1bgiQ3F+fHP5B4jJ37fuRFg2UAEVDItMijyAcbRRHe0VF0gJEtok/PXAmDbS7nZ61oBWMNMAkA8GI0rFTpprfEH1zu246cambcEYHUYEQ+sDVMh4EcAS50uOSn3QIjfifulYdKeo+9xudaSC0BLtsRkcGoEXXnFMA+t6ff5pPmgD/5UIehkCmhjBg9g0AUrJPAzVh+gpZ+5BJi7wbKvGafN6hGMMOwAMO0ClUIH0ENHOPh36QCaIZ2Adjoih0c5pKISGqdYiofcoFzsuM4cKWmXHDe3AlUccFMjebiuV5nuSArSj/pmcJqgFwb7ERkNGd3oHjVnQZiHxPc0IhfBW6Wc6jkYlylqNUA10Igfe7wfEWrX1BHmp0uQB8ACXPOhLqRqsAmqwvkFFaG6AkVSb7g33HbnQwiGGRaOP3y/RLXIe2MgsA5YSmqcK6Q2ndnUIYy888lwxe0P1Zx8xtlbnXL6KS9/F/Jb2D1LFWCRObzijhtuuCLMnXrw/X+7OK9/Z5ymcChWJQKcPCSsengBUO9o2SOa4HSMCa7oFq6+87Fw5fX3h+233DCMOPaQ0AUZAkoUMeTuQDQ4RQBkqQmSBecPinRbc2bOwsIw2StFNH7IyCoSBS4U9xQ5U990Bqok1vjbIV2b0eNvnLtK3IsSazN1FhZLT9eVfHDpBH9uIq6rdJgQaWqlbCbHSwswras8aACGRUhRTYupiClRSpjaAqvERB1yk0J7DF9kboAG+AlLHyVHf2xSeh9wgzEnANsgB8K5ICcq4qJ+1cR/lXQkCvI7cqwS+QiuxhnTl1ecrDhVD6flBqDxzTndqIM1bpbbMnKqwugcDjYB5wzAGmFmjFhLUEVgUC7Fjz1DtOIgyzX02m3R6m5nJw9dXC53Iv7wbw80cF28ZH7/XoeUvAd4J7lWc68Tp0RFI/MaAFDUJj4TzRGw/DpOF8saMVLR+oNVwUErpRdDVHlAu+qJ86eCktR1MvkNxXQmwJFIbuAvn1a6SmHuGWjQIIMUi1GyXhrdVRExRY8CHtYyEKnT0hWQ9vhSNB86Vkc/XoIvk7KKfrie9hwal6hzNdWPjUl2DNKAdO92cJj+neo29JuSA8etrHXQIUOCJA0SWBuoGpCm0FRz4oxpCNMz0CdXzyjnADlqVTtBpCdE/nmlvcI7U6rDwUedEJbr3CVc/ZffI7F+aUABBXNXw/ww45ncCJUMhnuZ/SxC8dNO4cbHXgnnXntH3UFH/nbHyy67bIknglmqAIv8ix3vv+OOqwrmTzvwgesuyFu5sgii/mxLdMJQRZygYqYY/kaCISDis7ngYmfUlYVDjjkZMfnV4fRjDw3DNh0cCmtmK12ZDC/Sw/LUNgIjCNDVhKKJsIT0wkQdJCStPDcKiE6LZXozSbCSmE2NICpya7Ay3osAWePHDBrxlbzjWrHWlzYJ7oc4pI1K9xLJj+asHctGk0IV1seNppIjBgICWSahMUWWgyH3pIGbbSDbANGdR6n+im3TyqKMZ9IVR4PiHDlxyz9RbACJlX7E3BCkWgNU+harJIGeTXDFdQxNFgdKdDafSu5G9YWgm/xtn9tGEt+jzWHJrsnNGkfUFger+YmTyjZ9LX2gyXwv8k3kYG2ifL78twhBEJuAkKQRHZoRmFw9IC4UV3LpCFhytPQDL6qKnHPVac73EWDVpjEJknxIUzyMnA7ZA7lVkRmgcZYwB/okDReK5qy/lgPBvRSYzIYGR7ltRFWacXgxiCB+biM0KULRa9JhSmOu9W/AMyX74TuCrKYKz2S+Xqb4U6IdHcqkTYucEnXGNSFdGAEaAAJQTYBxll9ddJDlsSbaIQmQMeBX6IsCIMgK8wNPNQgutYBWVt1uHL+eS/dNJVNimkPLiCftgvYUGBgYshpL6PfaKZx57T3h3n/8Jxy2x9bhhF/uBg6dmmwmQsQsg+EyGwMNYcblE+wZ8syaXbf+641w1tWj6vfed//drrvllscXSWuLecFSBViULe5w3aWXXp6/YPqv7r3mvLxVu5WEkro5lkSZAOkbLE4gJ7MBHCAikjF5leHuR58JF101Kgxde81wxXmnhDLob4sgHhAsC8DiN+JE1knqohZJVEYwO1gTUT4CLKsDmI8hT0qusXEpohEurHMDMmzhc9G8AJoLr7U2DHaEjc8RlrBdozH9Vggf7xVTZxygKI5r7LMu1ZJtHTsIsp87KErsFpdH2rYL1C9wFQRLo0yCn3GCBEVxFmw7uYegZ+AdQU/qa4qk1MVyM0UwpJuPrrMNEnWt6qf+Ns7Edpf/8DvXx9l36qWuETNHsPZ++jvvt4P3YhJti8sXArCmF8i8XHJJdKYuMSRryoOfQxf9oPOOmTzL7eA2UDQ1gl1n4jlPaoKubWKLEsM1sqrbb3WT3B7FaAUycKJwnXPT7KWixiKdkZpxL12cHO+ceIwbTwkxTq6Boj3QaVXcpP/F9RDoGsdtkgmX2ebI9Kq2fqIlzhUPz3gM+veN8I+mm6ORh7lZmvhtEgNdIXOkH36vCXVvbAGlJjPR/fMQUEIntipaYjg2DVv8TBpr9VGmQ5YEYiIYHFIvfzwl/OHc69DPxvDXM/8YNurXFV4xUEWQK+chRoDlGkMR3MhDAY8tqCf2wKAOf9ibnnw9nHvNbXWHHHHkLpdcfvk/vy8pNr9/qQLszTePgA726vNrp009+sGbLsxfu0/HUAyALZRRyURovrIAy88pFtUBoarqSsKxIy4Pr77zKULeDgnDt9sEuQVwPyeaelImJeFp7dE0XGbtAwc7rbkWxCZWIXfiSGxtJeK5m424lRyANQqNopc2iwgkF2A5hsgRiau0XSSHaHLBtr+NjEWo/No/MoA1wnHVZULokdgFr5qmFIDVdW4A50TEPJBAnbuIelHb6daAdKriXM1rQ1yoA2QEX9tbxsHIo8D1arZMxnUbh82piKDsm12bkshkaxq51iUGsOycvDxaeUUMzXDACeeVAdh0LeMiGE3EdWbLTIcZD9SUg+VCuQ5aPoUETfyQI3OA1TqStijGRzDmPMgrgT/GNRu5Gd3ZAe9ALlWSiddxvmnQMmMapRybV6vianrf7HzYFBiox00dpyVHMnAwtca4hlyrFJCTA1ISheXSMAL037inAS5WDQwwUROmtkiBnZwmEwEZfZFO6MpFtz/d4W3RC4ETo7gUkqX6bvvE6JPpSi07mpUeoq2Gqg9yz7BpgDOeVt0YLgL3et8/X4bu9WfhTwcPD52a5mH+54mDboTaTSpDSXT0qbU5ygfANuCPKiSFuuyep8Klt9xXe9KIs4addtppz7VOYN/906UKsPQi+MORR544e/r002887/iSHVFzqwCuEyXyIpBwrEmWjkVUSK6R1QpIPAgvbCoNj41+B6Vb7kDJ5oJwy+V/CX0QTleE1GM0LpVwdSSWmwjFlxXr0zsjwsitClQNaMVFOsDq2BZquosJxTv+LTbCNyLvVfOWwUitJyoDE+ktDNY2GYFUHg2GbupTJH6j78hVqMMRfxMwjCkaSaBicnx02QgtPj6NyongaoRp3CUJ1WeCf0OFYPrU9GAzTjXdCH4OmMpA/r3xMDD/WBV9lGHD3pvxy1QNfEmboaHa5tG0eleScya7wbV5FkGCPuHxGa1eneVgNaUJ4nrPfBwENnXK553fJsBmlypBD+eWUot0sLasMKXre9Kd+VHhQ3quCJ/NG8PUDvwgpbMoQZuqIWInwdYO5hhNZrRm/Ra54L3y6fIa9dtoUeOXrJwR331Isfhmizn1dpO50xqZKC69qtOJrZ0Tu7aFcbB2YPsC4+9Glea1U4QHqR3smkz9SO9NXSlpi+1IR2vzq2AUtiHOVyZk0A3HZw9R9mGJi4y+Ak7QuKprqdoA54xETEiSiQCFivD2ZxPCCWdcGDpD4XrNyBFhpc4w3CHKLCApt/LxIqesSY/cE/Qe4PDISBG4C8Psgo7h1Kvuabr14afm/fWGG7Y49NBDx1gvl9xrqQIsu7nGKgN2n/jl59cdsedPe556xL6o5Mq4YMZ2U2ylfsmisXw5pTaIESnVdQVhyoKCcN5Vt4VHn38rHLH/DuHI/XdGvixUKoAOhn5wCk/kCR+BK+pwSOsRYAl1nGNxC1w7kayLdiRW9tR+8xpxOs6FmDxu16f5Q0UpOatgOlLjQCzqiiencT2ib/8xLjby7g7gfHTkMJ1M1bj0nRkg9UOEX1kYqAFrVA9oCBFg1V6EOWuLgGibwblp3wDGmfKHG87eK2GN+wdrI2nDcDPyGgNmA1hyUzZ/BrDpZvteABvBJsOVtkn2EXj8gmwegnhP/MwAygHYFyd7PY1DkU4EsMI4rhdpzYAtcqXSy1Nd4HYBxfhnANZCc52mhD1m8DFQF4JlfhsteM/80LYaYQQI1aeLdJPQk9Fm9sVPzNBkL+NoXSUQDzNxp75O5PQYmWUTY2ej04XtUbSVcLpORw768QGkP0tezwFgfB7Zp4Oa/ZNczkdKGZbhms1LwJha35NMO6j+0/+VBlWGx5PMmGMBoFkLX19UK5gG/enxZ10QPhjzUfjT4fuEX+z1U9hooH6U3y76QBc47UNKfhyf+SWLSQLAMtnMNLgwHH7aFY0vjx3/zpNP/WtbhMxOb5PGvuMXSx1gd9lul5X/88wT//jJGsuved05fwo9iln8DEYtVmbl6UIRP+pXOMlcPLluMSwOUVclXcMzb30ajj/z4tAJpbbP/eMh4SerLw9VAzJlwc2rBsoWJizRAemEaxvGOVFf99R4wU0ipNA+U+inKNuJjvghTiQe0ibEm7hvultxEmojl7QTToBLSQ44yU9qBB/3tUmtxr+rLf5yHaiGoZ1BorI+JkYmV95qEznhS3dFkPXdpKYTwLQuSizlwxQYIGHM9oaLcHa9cxrkKgiu5FZ9Q2oTaINYv0w2TDlY+5Bt+25R8+3kYFsh3NYAspXL0o8id+f9/T4AS8u8ie4mxssVUNyiBm3g62K/AFS+rmZ4VbpDB1guotQHTktGM5GzTaUrUaq8VgyHIidragQWYGQjJhUJ93Sd07arN1KMFSU1x1z/zLe604qTkr5rkHWdLwPY+GPqCg4kPpjvzVBrBGTPkk+zPqJYz8/pP8vpcjrjZQJha9w0ARyTWfXt4NYxIkKzyD9Gbhog1tFoAx0qA5SY2726fPnw1/ufQTmYu8Kmg9YII086Em6LC8DXMjsf74cpnKWIVGuMu0lBw1o/xs0yLL8Wfr+fTJ8f9jn27IaGsh5Xf/LFJ8diHDk7eqE0184vlzrAjho1qsMffnPkA92LwrY3nHd03tDVkIYQk8c8sMpIT0AzEkgWTck1mNSFlSsR01pb2jWcdeWN4c6Hngt7bLN+OPu4X0LXMleO/QWo4ZNHbtZBVZmQRKgEUtKm6QhNZ0VFOh9Dp00D8xwwJhnz1JMbDlGJ62OhjrYRrF0ZpCKHm1Kq7yi/2BSYKaNCQmYb+s852CzQirhsCvQsUS77zwmyu7Iv+iXKowXUSWu1jdKGnRijXLST2xcjs6AmoPdF5BiiDk6/3c1GJ5XAkw934LShWH8Y1eOpDrlGthsdbNlBTJJtc9M3Ri7bPpUJMrPaNkb+E9df37qzPu/1JuzhcXJyZsI/5CZuDrCZ7WKHqLUS+6dmElWPzXX0jTYvAnxGDjaeeCYSWG5i15/SBchUUXav+cyS1vx5MmBpIQ0oXUIylZLPr9RKBt5mB3AjmujWDlObfHe6519sJ9JRMh+RRvzZajCCoc+zLol3msEriu9q37+3yTLwM3rhMDh4rlk8TK0d3a/vterGofqPPZWt8d5IL5R+xNLbMwS6VBtY25KgmHOAcwha5OdyamT/YNwe89Xs8JszLgnT5taHC5Exaxdk5yspQBJYQTQZIfdUIOAnWR94EEJtB70XjV/VxRXhnmdfbTrhgutrVll7nV+9Nubdu1qQ1RL4IHfXLoEGW2tikyHrHPTl+x9c98dDdir91Z7DQjHqOJVKfCAB2WJpEXUim5+rvAwo+tNBHxM2rbYgHH7ieeGzcZPCmSf9Nuyy2bpIQ8agBRxp9A7wexgOVwBfWnEZJFY0RuuhSIntaU3pPmNEr15ETwIuDwnauRfT1xoQO965uM9GhTZGbNqAfLmLlTa2E7Y45NxXlsMyUMA1FGEcIHS19ohZeaXzjCslIrTnGsD6JnVuwXRq9kTTgTmkKWiAOk8HbOcotPfJ2XKT8MDTLXwe9V62u4zz4H1s0wDEgJwROOYAnkeJhC5GstYZWKnT9N8V6Ph8yCJsm9cm1fofpzAqT9R/277p0aKm20eyBnq8Pl2HuAq2IkIoAz79sh7EXKrUtaqMt1+qlcAltB2YOoqcLc8l0hI2shIEmT6SKq5o1CIXGkHc3Atd8nFgVz/di0DMohiC3L4p2aA6YkDMF+c0UXtwDqN4lCE1o5k4X74eyfdGd/xaLlVsm+uu7tnfMnKJe9TMZCQYA15bZ/729UxZbG/Lx+LAq0vlp0u9qs87n+ttqWtsE3RXT9pDsAV9uhkBR7eq+ZBVZ0O8v+jGe8Pdj/0n7P6zDcJZv9kfiWiYp4x64djVzJhB26wuoplDGzRQNgGkJ0HRePifz2t664NP3+43YNUDX38H8exL4dU+av2eD754xIjuF11w7uMbr77C0HNPOCx/xUo4AkMsYfIWHWLU4znQiEi5ttDF0NFZtINFWYBE2U+88E44+9JbQ2WX8nDp2aeEAUg1WFJL31iIDiBMunjlQQQgiObL3YYLb/5zVJnLkKUD1vxgY9akCKTiIkRX+EcuI9xUOuN9BhxUeY3r0Iz2SJXqtBGiLndwbDZ3WRA13Z69ZGlNUNR1pP64tAnbXJoTEm3CSdgcqjEBrBFq5DbEZ4CoJaYJJO1aWXI1vxi564ANYP1HhG8inXkdCKPtGZpbchcMXGDSHmogKJGYCKGsBTT84Bnkmr1Dmp+Ec/E2ckHWDykdL77xM+Cx2AAb1SpJGw4ecVKbAax0rByHIgUJjnbg0jmf3ZFjv9YtAqwxAhY84NKYIsCcZvTeDWCcBaebeACIWOTPHXEqA5YRvAi5GQ+KRJDN0E8GUha5W6N0FMG3UWKftWC0JYpMD33X6YouxMQbMEs/60+L9dgiGIuUM4BrGWkZJBHZW6d7PlPneDwwCKYAWDRQiM+YvYyBEnXY/7UlXcJjL70Xzrr0b6Fzx5JwxZnHhrV7I58zGS1GhYrmXe1AKYBLxemnLy5pEJjCMu95pRXhgVc+Ccf9ZSTyc3e6cfjBh5144YUXkgVe4q8fBGDZ6w0HDdrjm4/fv/us4w4u3nPbTUIFdCp5dXCpcPhK/GLd6EU9Cr1hlCcDK1APznQutN3nXXlTuP+pt8IOKC1z9p+OCl2QLadowRwRRgNXChMtcY0JuTXJTgLkDMDZJlyhHJ8dFF3sJ2UZ2PLHUcpFO44hC6ot35t+LcWCCIbpFDfnXKOKQryTs8HmbkVFPwHN7k3vi1wguxeJ3NBQYhabIVDGHeiGKJtCcifUrRqoCjglRRBg7fvEtUZiG6+xHwNiA2VafCOA58EJHoFH5k6DlSxk1VBcVlszP5SXQxxjeRmEc1r/zQcyyaPKO1xaMdGR/3MMNHkaCEb/zCjVtEX9OZxcdr7iWvqNdh1P9Hj8pXObBHJoWkkrMYLL1tT8Yh1gfWrkDyu1gXOtvM7vTXLPSgfLw9w45ByAzQFho1PLr2FTH7lWO7T9eyGgvszQRYRKG2i8Vusex25f2F+iMacXDsot/AkNiUWncE06MM7WTl2OwVU/znmqRZe+zHVPD0o5XP6pQ9kiLxUl6J3SMCKtJVBtDBEjH0mXLAHP1J5IPaNEUL846rQw/qvJ4dxTjgw7b742mKv5SgrfIN9WLgXXl8wbAzic48ecNgA76tkmwoSnIV/tb864NDz/9pdfr7/hkL2efeXNV32alvivHwxgd9tuuxVeHf38bQP7VG5+3QV/Llge9c/KEZHBmGKdidS1kMsiByvOlZlzmFeTESY0HrDAYHF498tp4egRVyMeuzqc8NuDw64/WTd04glGQwM3MBa5HhPOaBnmkWVpXxmc6HPEdGUJyVmYYZwA07k68XpEnTZawplSFeB/k6YEpk70BO/kb0Mlq87VcnqzGyXZCNwsGYCVISqCZiRGPcABVuDrYrrEupRotUmcyAnQSckQEbmDcQRTDtc5XomCmffaWNzYFHkj66LbDfyYB5RRv03IE4sgtDD20y/DqNvvC2utOSAcdOA+WA8kJoK7TKHUEr7xCZ40XvoH8mHWaebuWuxPHGOyUhx3vN82eFsvjT0rKmcA1jhuV0TY2ZTzSgHWeGSCJ7nGyKlGC37MYSAY8VwFJvWYiiC9no/DF35NPEwFVhEcpaclAJM+jRZteu3zhFPVR+m44zhjm3FK7FDkP4nOKneMkQsmzfAbXwd5kfjBYyCrk0JcuYQd6dxNktMzJT25SkHvtYTuD5uCpobqoJuorSIxxBYjgGsQab91L2wGLIteB2ZrFrJfnXv5LeGfz44JO2+9UTjt9weGLigDU4CsXMSOPFQsUbUTzYEZHgs9VJzRlqGog9y7qqCHfeS5l8PZV99ZU5NfdO1ZF11yyhFHHIFMUkvn9YMBLPIS5N9y/fXD5307+dLtNh603LknINt4CbI6oV46cuXboew6v3wRK0V+giyFM8YTs4gb1DIQE+791+vhnMv+Flbqu3wYeeaJYTXEHpfUIxGyNhFiqPlDJTkmnGVlGLmhtOjYvNoykdU0rDDidVBNCJ7XRcCNR672kBG6OZhrmxmxUhdnf4raYi3RLDchmm62jrZZ+IWLWwQx9VHyuWF+wq0QWKOBQVOk6xJ/Q99pRvB2XQKw8hTwA0GcrG0KdihyrqZnRXvO2dqmc48CXiou2NqmSgYuicrg/8rrY8KIi68NE76aFLbddotw1uknhg7wFilm6Q+509mhYyoF+iAa98RD0fkojTmZPkoSQhdBXTJjqUDa+mbIvRrXRABLWknBugXAunFKc0/Mk/7V58v3vtqPFk+SDBNcCwhNXaAgA45VXgYu0XAKI91wvtSIi/wRTCUx5QKs+hfxht3OgKON3lRRKZfL6XLacK+G5rOUeKNoLZwWne4cPhPJRbpYjs0jYBKpiBys1Af8zldNIr7Rh17pcvu+Nlple1bGJq4kJyQD1JxE0bQNnrrhakik84u7hLseezZcdPmdYUDfHqh2cngYOqA3aAtSPbNlibTN60g2AXzAnU72jJ4KDB5pQN2/GrTz4YQZKOd9Rf1746a8tNcv99n/2mtHfdM6NS2ZT38wgGV3AbKdrrro4htQ+Ornxx6yZ+ERw3cMHeANwMK9DC/Q2pBIdAyB5acuRg7ZJGQuK6YLqcmqC7uEc668Ndz94L/CVpsPDRefdmwoRzrDsga4aSARBBSwAFlwqCyOCM6VdYHyBLAUb1zfFaFOGwM/5GYjl+DcrHGwzlXwfYz0MvpOr2e/ExwQuvH4tW2QgKMTbOYET8brn6mJzIrIJupgFElSDv7yvvDdqk1lm0v6ZpGmzaPyc4q7JXB62+JSU6CM3IdUBHw+N404FiNygaI2hd7qMTQpFrAkNHxz4AwTvpk8Ldz7yD/DlaPuC72X6xquu/KiMGjV3siiVIVM99hUSDpiAyNYU4pwY5ry+RoH65OVwKlt3YgC3p3F/JWAkq+DPSNnitMWM0YnUxFYMUnRI68yG4oBrP+Wv7aWgQBLZR/pQEhi73Vop3/7INWOuXNZf5i3INJPTkBB9LVWe2aozTGE+riyUlGUMHI4eR9leq8BWfal1iM+Or0YINtzbf1t8iypj10cDVTRUJ2ojxwoTWy3uB07vzWL6aOjesElI17PKhyN2Mv0Va2v6BleGDspnHT2VSoZfv4ffxH2/NmmobgRNf3AVBUXA1Txm8lxiBmox4HmLf8APQ/qISHnlZYjvwmqShd1C8f9+YLGJ1989+u+A1b/5ftjxz63mCS12Jf/oADL3h166O97/f226+/u3ankJ386dN+CPbfdCD6tSAADTrYAKaJkvcUkSZcFDwFZZSmqwBpdD7CU43Fecfhy6rzw54tuCC+/+1k4FgEMh+w2LHSCbyyyQ2IhEemlXKbIUMVYZAIsNwurHwhgzZdPFl0ndloqpYMVS2fvcwxhBCypAjLEkQHPuNGkT5QkaykMs2qA7OpEYk9UAd6u9lwk3giu7FKySUycTrlW/8K5BxJwZLyzYGwO4xl9mkQ3Hf3aLNoYrotLOCE9n9/Ztcal2IaRFy8qf9ZiLgtLO4bbHngU5ZAvla/tQfvsGE77w1HInIYMaKxGwfUTjhJcGQ0X1qfWuAAAIABJREFUdbwEMAfYzLSSw5X1nWy2ElfYho5cbltU3hJUvNEMqKaiOk+almBrKiE7PBPg4ppQH+KgH9UHBqTkwg1k5XESvQZUESM9nHWteAj70OqA8U/SPMHZOVg9xRZcmbwciCV0NQfFyGFnDu2o6hD4+aEb5ysF4nSyjQ790BAo2XvSEbO9RddQqQUihymvEwdYP8gt0MAZCm6ARNKSudOYcamd+BUJydhz08naU9kXRq8ViFFADbOiLmHiguIw4vJR4bnnXw577frTcNqR+4YOjQyXZ9YxyzOQT+mWboaYqwIm4Za9Ee0ytyx8YecAXOl98NdRDzTdcu+/ppdVVl44eIONr3jiiSeWSqHDnH3eFrEuzc/33nXvVZ979slbe1eUbHz8r36ev+tWG0FVAE4W3KcABpwR3VCUWJfJXUhIhaXKT5DHzYqrqpGv/8nXkaPgspvkynXGsb8Ow9ZbC9UuZ+ses5QzJSIU20IcbgSKqxD96MYVnf9cf2qcg20KpgiMDuKmM4ubxcV5nxxtLNsj+icBAKoLkhoqdnGW88gxWOhLp3HRrO8iiub+nLgXkzYc8LQ54y0Ouhy2fUZQNPWBiFc6W+c8Mhxsoibw7Fqxr1JRUC/uXKQ4FbUTJVcW+EPIIjtXUBquuOn2cPb1d4gZ7YxkyuedcVzYDeqC/FpWTqB7nLs3cb5dRWMcUQTBrHbcpA0equbkb/On+c4AcUKjDjCtcW3xmohNCcD6PDcH7bYAVlmuIvBx3tUvN6KqT+i/pCH+Jv3wkLB1TQ5tMQ/2Elb5faa/tZVXrgHvW+qTm4w0eaOWtLDePts0QoxPsPUSVtvnKZi2NokRXL2PkdMUzVgb+oZkRXDl/8lBb3/Ha/g7Mg46vPGfuYL5me6csdGTVVMuQEL4Oib79kxbzBhdXdIzXHrTw+F2VClYb60B8Bw6IXQprMKhzTQvPK3IzFjNZqbuLKBRFdISVV70mmsoKA9zmkrC7MbScM2o+5vufvifNXnlHW/ebKNNzvr7449PbjmrS/6TZmfikn9AWy1uvsnm2499541LuhTmr/GHw/bM23fnrZHIBUprnj3gApHOAdUpUbwQ1QfqoaTOKymHGhVWahhOeA1rcs3MQ/7Hux8Po+5+FCLpiuHCU48OK3VCxi6WpKGXgNyGLPae4oKnv3ajgiFGdCJ3IdhEMRk4bGPLYSrRxcbRGIcRT2OLkk2JlgdEKpNnwFXUbtcZF9dy+s3IINJLONm4bfSdiNPaTADF92SMzLI9avo482vkrnAw0/2pisCZMvMosGH55iDAet4CRzbjYLV97NDCoVdDrg2/z7n82nD5nQ+HfGa/B3Wv3r9PuPDM48PQtVaHOAeWApE11LmShzUlJR/kk2gTolWywSGxshJJe4SDqyiU+OR7kGgyX5nHRjCLa6LmnZvMcrBSF/h9Sfl16Vkz6+neAlbqGz2VOoH042BIHNXltnbx86yBzNL12cs4WAcmp5mFDT8F2JQWjZ4M6dsG2BSUExesCMwSPQwkTedvuleRlLv7RXWBcaLeltOf3Wf38mW38A+ncua8oDcGS8W4MoJumTXI/fDQM2PCeVfcEboiUf6I4w4Lm627ClSuDLVn2XQYvVmWhkyU8n5wrqgeRH9By9UwaDfAXlPVWIFk3Hc13fnQv2pDafmje+y3z4nXXHPNuKQD34Oe2nPr96HX9rTf5jVvvPFG0Yg/n7zF6H8/e2n3srzV99ttu8KD99kjr1tHFD9DeeTiejhmlGIxVSqGCwyhAESpel5MtgsCrkU287l5SNhw3lXhWSSF2W27DcOpvz8CAFuLYAb4H8jAYrol45qsO9THZsV3O1zJ1doFSkTjImIU82IiDaN8RyI2Ke42QmLcHBFgc4efA4qZDSMgjN2L4GlbwsDRH2cyui1ZYlCwDhlOOLBGbwHbBOQ4zc/V7nd/W85p4rKFe2PeAX++wnyTyBvbWHqui3M0cuXDgwB8A4C2JJx5ydXhqnseE19Rgo/KoKJZY7X+4dwRMEKuvAIK3wFc4QlSoGz0TBvJuvesUZUCkAmTVp6ZYY6NyIRPVzAeYNThFZEjp59tu19+qGiufd0y05U2kx5WMe9vlhsWHDQH0nigZgxpAtQo0rt7lhGanSUpuOK98h/6K2NgjSCuZ7qrWIS/uFlNqjIjWnzl9M85xPT81uCNUhIuN705ZmWzZv3zJKAk0lZcfxIVGhKpp5xqlLJ8ejVgtmeqAZ2ZyeGoW9U57DMaTLHfGGnI/NDzUUKpsKJLeOOTSeGM868KX02eFf7w6z3D/jttFcpRX4slYGivMTpgHoUSnGXMmsV4DXwGeqlmjS7gxeffzAoXX31L09OvfVBV0aXrgwcfdeQZ55xzzvh2k88SuPD/DGBj33cdNmzVF59/fkRhXfWwrTfdoOse2/80f5PBq4euxdiqSLDN6i5m5aYogI0JvzjWGWIhM558Tajh9fE3C+DC8bfw9vufhl/suwNSl+0ZKmHoKgFHzNNOPnjKCwAFOOttiejpl2c7TyJogmJOi/65RD4Rc2aqtGFMXaA2JEWRY7TgAnuRjHJ1ts0BNmf92E66g2wzCDA9YUy82DlYKxMSTwy/VwcJaZfzZcAc36cJYdh5B1vrogF4tDP5Vwz0sMTI0c3KAEGETSMEQ25RcA8aVmyOEuTtvTFcddvDcupWCXRcV4K2BqzaLxx+yP5h8w2HhuUqK0Jd9axQziKhANs8ZqjSXDpY+CkT3UMZeSMODqoCJR5houpWdAQtVC7JxGYBlovFgWoUzTjhhQOsLUYGoGJyWH4urtQIwQ5jA9SYVSuCqyV85xciaONOnf6iKsHuS3WxUkP4f8nyqxv2jDgVDlURQ1NOVWvLMRsHGxMS5dAdv4n6dUlF0dhlKiXhYFQPOe1FN0B95yjebHvk+sHquiihmFToozDDHUCRAF0DqaUAaqfxKFp66hW3hzfffDccsOum4aiD9kJ1W3oEYe9T5+1Rd6rRRXojNrBaCE7h2oIO4ZtZNeHpF19vuvvRJxs+HTdxUnlFp+vXHDz4xn+OHj2p+diX9t//5wDLAW633XY9x48du9/Erycct0LXTsttPnhg8QG7bpU3eI3+4Fro00p1NjZ2HbJoidMyQmBtL7pDLShcDglhPgpnXvxX1LqqCUf9anjYd7ufhs6o40VHZBU+U/IY1FllPLL50fjmIP3F09wQKg1OcFqOSKoNYYhEmovgKoCm4SxlGQy08Y9MOEaJBmb+qBRPXWCKG1i7NG1LYxUuGPJljWMk2oixFjZrBB9ztUait9SCvte4iRx44+YxA4Ujq35xc0UO1gDWGA4+jwBr3qvyO2RwAVy1rkdFz1vvfTL8ZOOfhq/Hfxlefm8MfBjpzdEUKis6hA2HDgr77Llz2GKDdVGED6VIqOZR7lVrl7+zCoAicseIYihB7bHnn/1P6ICS40MGr2ncS7NdsVCA9YVKDiOpoR1o4291wRamNQ5Wn/thKZCKQQhCCQO75H68Nz/9jH6W3yfGKpOekqQwbEP6aaO9uKA23SZJ6QDMgHiiJzaqajYfqZ43+YLt6CQwcd9IKUPzvsAmnRjNulJAg4l0YkYzDZoTpXk0lZWr2zLrEo1e8SRI3e6chn1cVjSCaiYAJNR5qFEaRlzyt/DQix+GrTcaFEYcf2DoVQFvIHgVFDJ4QLpwSjTMG2217mgIZY6C6VX14cnRY8L9/3yh6b3Px8+rbcx7doUV+v51neWXf+6W555jmYMf/PVfAbBx1HDj6n/1RReeUjtv/k6dCkPnzTZYvXSPXXYI666xRujWqTyPRjCCKh3Um5gJBqoCAkE1auvUFHUKDzz1XLhg5NUIo+sUzjrx6PDTwauEMnooqLok7gEQMDSMekTTk2mlEhKNCTgIZgJMnrXU8zggi/y0WYw4Y6itkVeWHXQijDSc3QIRWQmEeu9LEGPh1ZaDpHOiEf9juRizwhLknNsQINvG0iZQOKK3ETequ18JzqNqgHvbhy81p/clGsYs2TGjflLOXJve63XVwCiRV8zS54XhGVh5L7r4jnD+oceElSt6hMseuz/c/MK/kHOTCXYUqBxKwYVstNbAsMt2W4ehQwaF/n2WgxsX65iZeMhSNSqBg8gFFsEkmE2aNCmcc9bZYejgdcLRLMWMZM/JAbio7SLQ9Kqi8SSK8ysEy5B/hjMUvEjCSU9EE/Gj6igV74Xf4jQNdyy7FlrgvVFnbBhpQCzdvvnBpnpYUVwOB6wWdfjwTlkCEg40AmxUSEWtvfrnNGrD9Db8fUzaHXWyfICmBeBmr0iwerD9hb2iMkLRx1XgSobF1DlGMtSFGiE562FtiUxJozzV6PbGCEXU46IvNFV9zNHKqCsUaJyLXCPVRR3D1TfeE26++4mwxsCVw7mnHQcaqQRrS1fOOjFb7AZTPRBcGYBQi/mZMnNe079eHBMefer58Mln46ur6pq+6dmj66VbDNvx1ttuu23eoshkaX7/XwWwHChAtvzeUTetN2nSlN1gFBmC1IUD+vdZvuuggasVr9Zv+cYVlutZ2LVzh/ziIjhkYPPSAlkNneqMeXXhkwnfhjvueyjMnDkrrN6vdzj/5KPCuiv1CkVw35LVESVm8lFNUx4F2gAgiKR6rBGj7Tn73MIg+aeLWCJIJ0ptOCOphC61CWy5sjW8dFXC3WanPPPeHckjd2mlMgiGGVWAt8O2UnA14tdn6lDKwZol13PeuA42TRsXt5QZLWx/RO7GEn0bYNMXNwOw7BMNEzx2uIE9icz4r6eEo44+Kxy93fCwyYprhjdnwHfx1mvCZ3NnavqsH/QM4b5vCt0rO4Tlu/cIffssj9wSnUMHcLkFANnaGpSonr8gVM2pCt8CXOfNmRmqZlaF4XvsGI79zUHIYcHEHu19cQRRPE5OO+P6Mtxrii0JASQcafIkB8aEq/Qv5G9peJRws/xA5WCcM0/QVwBrqoGYoDuCbISnJIeBc8YkSOn5MwBr/fWg7/ThSVfTkerCzGTZXBiB2m+Rt1RB6bVGqu53m1Ef2I0GlraokangvrH3ifLFdbBqhftNZbip8mEbkCbJIDEJE/OMYP/Wwr/9dtTVuvrW+5umV83L2wjSyvbbbBl6oPps987l0us3scgn3OXm1dSGabPmNo6fNKXxA0QQvj/209pJMxZMayoqfgfE+vxOw3a4767995+QN3z44ijsM/O05N7+1wFsHNrRRx9dct999y0XampWx9KtOX/u/PXgx7pyaXFR37LiokoUaSvGyZpf0IgzEKVbq2vrGubVoUB3Y/70zp0rpi6YOWvAwN7du52HmOV1+8PpvXouiB4VbGk0EVESYEkn1IkZmiTRKr4x9F2GbLOGhCz3QyCOHIlxPySh3KlNATbbZpb27cQ3rsFEL7unlXYIVs4hJFUJSPriYNy666ArMS4bRODcb8K8uVUlWoQNVA1g+WO5ZsXLqy+aOgIs38CQpTxmuKYBxobjTrwg9G7sHA7aZpcwYca0cPYt14Rp8IPt3rlbmDFrVphYNQOlkuEdgDBbVjylaNihrBzpCuAoTiOY2BPltJdBa721V4Pv407hw/ffCf1694Z/7S6hHKF57Sda9s2BJMkFYHOeuBERShzMknb9lMwaupRPwDnPuGpaHwIF20uU2HZQa7YoesQt7s9IuWC05waynETabMzpz7AzqoFIpylARq1OAuy+DjaGOJIIrnYCmIRmcxLpUd9kuFNTA9gAUpWAOqVDUhyywDW2YYdyoqj1yUn8Z3mnJBSsOYzO3HSqXAsjNHX32JGhBsbqf4x+PVxyw50NUxfUfVJcXjF51pz5qyINaafKThVIvNeUXwqGqrFB2XHrF9TUNM6vqZ0HFdLEgpLyd8s7VLwCFPi4skenD04/ff1pw4f//f8cWBMaiW/+f/h99YirK/79zr/Lv/rqq16182tXgYavO0SQwm4VFZP79Vlx3NqDB0/dcMst53StrW369bHHHDv+449PXX9gv7KRKIbWB+5bRVAV5MNIZpn9nUMVhZFyCGpuiCBAythAvVUkWNNKRZBJDQzGYVoe0NRYokAJ36gpUKbQkOpSnQsAwcWXGR2EbgKh7CvZGNrBdl0U6ckhqrceiUX/YEVy6UNuDDIdLlA6Rx2Hl6gI/HERYE0frCyyKVdH0Cbkon0CfT2dw0s6hSf+9Va486pbwqm//m3o3lQcxnz4Xui18kqhR9ceiPb6Ntz40P3hya/HhhnkfrHh6rwsj5hg6NjocINCuaEzVOW/PnDv8KsDfxG6lJeGBfMQEYYOlqLQXgFqK7UfYG3mmnOdBgctW+F1+nxxAdYBNQVqP44IjgJRTr+DnYxiDuoO2imFEX/sOvUFb3mQWSQVA10iYPq5EVUArl5SO1rX7CGeqjMaGpj3w15Sk0WpSuupR/iXkY6YG8SwSq1EvSt7BDoyrVLKxSaN29UJw6AQVqYphG2/AAck1Xu1Naj6WtQZwQSV8BiYGI444fTG6XV5X2w3bNhB9z766CujRj3Y9aOP3u382mvP9501ffoatTULumKvN4Kh+rrHiit+vPLKfb8ZPHiTqqOOOmpu+tz/vneLS6v/fSNoo0ePP/54p+N/+5uTZk/+5jdbr79Wl9N/f3je8h1R/YC5D+gGlGwm21BMMuIaLKkPFGNO31nllDVASSiG79zYlVIS745tpS40CRcUCZGbRFyhqNMJFO/dMp16AZge1fSAuS8DSn7vTxeImjEwK+ZTvZBEdgmQbVNF1y/ebRuLYbWZs4QbyoGYop+qJngXIvcvsZI5YAkA2OD1cJWZPLU+XHzeyNAFjhu/3RGW3+LyUAuRLp8mLWQyenvS1+GYm68On6HwZQ0HobLMcKdDG0xf2bt7l7DVxuuGfffYKQwdtHpoRFYuJrQmN1uPTclSQwyjXJxXDheauTGKsgmv5+ClCqR6RPztN0Wrvz7PgBN9fG1qM5yw6VNN/I+T7CDrhiytVdbFy6gr18gmbLbnxZf6K7x1Tl7tx++zo+KVmYeLgzUDUeTqjRb80E3mNbaF35Gz5ZxkuF4lAPcDPg2McFA2ispRb9OzhF4/RfDsaUKUpVI7llTA/NwpjH5nXBhx2U2Nn307c/zqg9Y5bftdd/o71ISLowdaHHL4wa/9nwVYzuTtt9/e6S8nn3Ta7CmTDttuk0GdTjzioLyVuleg+gRSHDIOnkAlHVdGtyrPfGWMldgqYhGdGjA5TuGDmNyFuyAzjTkE75vOtqD/2BpndbJiJHToO48sJoRx+86NROIXsqabKQFYBlQ4Ahp4OtCS69FwLPbfnmv/xL9ja0lSGL/OOFi2xX1mQcVxo9N/ldwyy/5os+A6ppNsyO8Y3nzrvXDF+ZeEwZ37hp1/sk3o16efIucIsHNRnO6kUdeFJ957I6C0kqK7aLjoCfetLTcaEvbYAcavQQNDtwr4QtfOxzNjMhXMS9RFK/ig5SvrwRG/NaOPjztzS3Kt44StsV3JnBetcbytcrWcSuc4s0YwTWHiB2sTmmgn/TmJF0GCZ/H56oywUf3gOpDyEow1Ny67wEE7GbBzjiKGlgBrl6WDNgbWnsHfzefQysJnwN3pQXTh4JuMyzLa2MESt4PTGq8lvRSwaCECTii91MKg9cI7X4SLrrun4dVPJ8xfa931j9r/wP3vO/7445GG7X/n9T8NsFymk08+udt9t486Z9Y3E3+57QarlZ51wtGhZ0kTHN9hAYdYXkQujFZu6qfoU6fSkxLwk3ylTu+e7MVPapUAcDqXKd4JXyyBbSgn35RGBZCtfCddnn8ulTAvMpWFhNlkdxHUU7WFxDw65icbhGK7rEgag6Gpgy3eRrix84Lgm4qGBFGNzClC0ruDq/XZXtpQdOHycfIzez5BHMk5kATm3Q/GhhsuvS58/fmUsP7ag8KAVdYIXbp2Rz7funDf80+HFz74SLk+u8ABYctN1w0HDN8rbACvgjyE1RbBgEIXLreGSLQW+GlO+Iw0hDjdhikI5G5N7XDj0prtWTNOptxhBBczWgndcjjHtgBWRQz1+DRDliVud/WA00hyRjowkus3bwM/bOMzox+s4aeMmU4Fzs2ad4X0tpSAIhAbF6BuFkqLzXYjmDYHW+9UBE+qj/g+GlZ9riSTOY0kngqii+g1YLMbcZSHBvXrjSg8mC9bB4ubylVHgS70OKmGH1ZTWWV4G5VJfn/6RU2fTqmascEWmx+x+ZbbPAjONdVnNFuv/1///J8HWC7M1Vdfvdx5p5wwMm/BvN123HJo2UngZLtCz1fGUtbwrYX+3DPY+8kvB3gj2EhA2nAZkY4gE8nUEcbviVPabNO7SsG4htxrhB8OvuY25YiWrE62rXTJ5D6D/2QJdq7UfGBTOHSZ0B5pmGIchjA8VRckHKxTsiqTEoSjns52rB0c7vcYiZ69syoUcPTmpoLhasr0OeGlF14Pzz71Spj+7QzoW82VoABeHH1X7BbWGrxW2AzqgJXgRVBCYxmTdKOce/QfldXcp4pBDTbXcU1a227NSNkxJfJ7LQFWDSYgagBr+V8J7laR2KDZzql0Deyt/a2kNPrTpSABZIbjty5nXtYjlSXyNtW3jJdCgov4OBoz7cC2PsVQXVGrt21uZd4neh3kDJh/R7CNfc+OJ/q0Othnu+u0KFAXuJoBNpGIIsBmhkn1lYCVfcCB3wD9egHWeG4Nxoz6eq+8/0U44/Ibm8ZOmAZ9at9zt9puhxuvv/76VEHc2vL+f/rZjwJguTaXXXZOr6vPveT82qpZw3fYeO2yYw8/MG/5bhXIFbsAOkDGyTPDPt2yeDpHMdQ3NLkFbu+4mUjYEWAlFmVcqaRKyN1V5hLkqNaMUOKmsARrthd1afRV9RXKNZjZRshawm23CzWjzc4/ymwG33XxOWYlNiCzPJ0pFoincRDOFR2zAO6D4YbmRoMRhT6y8/FXDXyOGTlXO78eADs9NNQixBG3dirrECqgAugA15t8GKwaYVlmUm55G8ONjhbmJBcuDw/0T9VGOTwCoJL2tHw1F291eBCMsiDW7LZcVzr/0sXiHL2nJIwsIKXvkzZyADZypXZw5uqBffYzBi6Nzg/wrEdDouLwdUi6r74YYHqK34TrdgyOC5MZsXkB2OS1QP2EVqJetvkkJ3pnrocOXwfzSHZGRPAIQfXXUishVI/9IiMdjbUKJCgNr747Llx2072Nr4wdP6PHCiucssfw4XdefPHF/6e+qq2Q0xL76EcDsJyxg/beu8+Lo587u2rq1H232mCN0pN/f3hYrW+3UDvr29CBmIqkMkwzYxUAjWOy5NxRZI2Gj2j0MYpNIsESECXxZ9iWDLg2N7oYM+ScIh/loloES0VWZnaNQFVcVcZAFtmVyG1Ykwa4fPmmsnsiiLOVVC0Qgxhir23sKUdjfJpzRlkOOe5X/G6AM3iB8gtgo8Gnlbl8C5lSDvoGmQyx2UoY/cX/6DTOhB2YW7psUSlD7taUjpb716YmlpmxYjJMGNPqqxVKFoxkuU2CWPbmLFOnh+EDH1vzAy1ymM2f3ToHa+ujZePIk+fwIDYR3zjeRLCw6wm6ivjSjaaD9eM6e4BE0pIWKB1kep9Trw0pSt0m7ueCawRJV+Bn6COOM+egwvcm6dCLwFUD/iy2rHBmqggwjlqsKdezHkbiOiYFQsLr9z77Opx6zuWNH0+cPmPIZj/59ZZbb/3k/5JBqzW6/FEBLCcAmXR6XnjmX66c/e2knbfeZFDZKb87OK9fZVkoQ5RYEdOmJZmwjBQVieKJJdIJNN2X7VYHAnfTin8nBeF0XeRqBVEp8GkDRcOZG9six5pwsFlIIOhFByOL7omAmQCyg6wk3bR73nXLKO9dSrlqutzIiORgnuwuH424SH9lgTtDUUqGjnOpmFIADqoazFkB9NsSl9Wu6U+Zr5Phs3TtKqZejqInQ3n5PTwOIqeUJcyoYza3oJZqugyGqsPx3rhE9r0BQgKcGRYt+3krThs2ygwHm91IsWx3aii1FbVVteelAGu5jWN/xISqv8nVykRmC+Tg2vxQEMU5zTjAJv2PE5GZvCzA5hz66Ypi5qm395tId1l1iAgsPZjMfdA4WDu3U7/kKHnVQFopKC0RB8tCg0zI9M/XPw5nXnhZ07QFDRMGDlrrxFfHvHt3a4D0v/bZjw5guYD33ntv1z/+/o+nzZ8x8Rcbr7Fit5N+u1/eoBV6h1K4AhUx1DERSbkDuCGiJ2J2+Q3BWoiABFN9lcMrJTdG1YJ9YHo7bUCm/Us4CDNwqY1khVyPluBcDFN0wM5ukIwqIIMjujNRC2jfsH3zc02A19gu9U3KAwdUuosZYMfn5W4FivGsqZYPcKXIj3hXRAsQUKx0j4XBs6QHN3MMzYRPKzerRz3F6g16jDZuDkSqr1GnurCNmPgKt7IKibdAs4mJn8tibzPlj/B1zIBO9tlMWazZiiqCRCURTzh86YYrX3HrVaY9HZlRv5/xg43tJod4omN1PCTIZUkkcsVRb5CMwObR5iXhDDLDcPVQpCGnTfMIEAGkag4uv+cWNn21t61hYs0YRIK1boALXi3eMMXoPU++Fi6/47Gmb2ZVfb3q6quecfBhv7nzmGOOWerJrhdGIz/Udz9KgOXknnzUyd0ee/r+I77+/PPj+/fq0u2Ph+4Vdth0oxDmzg4V4LxUyoRZuPjjddXNPZ1E7dMmcIw7zLZP/Ne4LiNOezXbsMkKG0dmeUCdUxRRO8CKJYubI0MWwjkGEhg/k1RrlQrBXrkcrBzPIkuacL66O1qPcW/2YIiGCtuY1mr0cLA/0kPEquwQWJnz1XSyseCdxeRzfNH67FUNuFFlPPH2XWbWrwSo0mckW7kVqk1HnZnqNg4567pzmj5mq15Bjss5bs6vz4aPPM5oZhHwlqWGfK0T9y6BXqaTmbNWh0YOh+ozG0FYg/cnSqSrkEk0AAAgAElEQVRwQMxysvqcdJN7iBttapr9mOAfEVTtcI3rm+2f+VobnaVtJrKVjTeHjJkWEG0hrwfpTvAsdz3uGeQUgBRYj9DXBchsde1tfw+jHnq6ESVbPtp4s5+c8psdh/1zxx8JuGanLZdofiR/jRs3rvRXBw//1WvPv/GXPp1LK//06+F5v9hle4DsLBRUQwkb5p3Ff4VwPUo4p+gN4JtEkyg6zyV4A7wsVbYCsBlxV4aynHl3Yk+acL1e3AL4nKCWa+hyY1DkRLINUveZWP9dl+o7J8dTIKEKbKCoa22GFbn9TMVuiY4RGFkZV23Zzem/raBja/SW4sL3oMYsYLT23MwBwX4D5Hi0Jq+sHj1Z32arJIBN207U9cnQI1haqxbAEnX5fiDr2QbogmZvzqIDrTBkju5euEt6y1WXJIe9GyzbM3HGhTogi2RNNWHUmzmsdYDaQiJkVcBfUFwMbpWgzj4yQqsx1FE6KesSvq5qDJfc9Pdw6yPPNFZ0qXx7t732PPZvf/vb6Pb06X/pmnZS+//SkHPHwmq3b7/y3BYv/efFczoX5m140B7DCvfbadvQs2MxootgFVcFBfrEpmRnLIIcVm1L6B8zTsj/0ZwbM8xDdPyO050aHhKuty3lXyZBdux5vDQF2Ni+XZE60mdAXm9zl7u55d1v1q+Yhq55t+I92a2dgGpWNM1k5s8x0FDMb0PcjuNr3q9FXZ8z5szy2n3NuLwMd9jckMW/LTLJX4sA2Ogvm6gkqOZJuE4DqOaReCnApv1K2vGPkjn23AFZgE2MYXKDan7ULf4+FYh6M1JtZYefoSVeEhMA2WkJWmdkGAEZaiClXUDqyjyA61uffhOuv+expkdGv11f0qXyH5tussW5+/xinzHD/wuSryz+DH2/O370ABu30qYbrDv40w8/OTfULhi2/abr5R99yF5hjRV6hjykSitF3v58FGA0qzsBwsVtRehH3swBlud/kkFZSIV/MlyR3seNkf2d/TyzqAlGppyS7qLhKVm9lLvVV85/WCvOQfGZxPyce9omHuN2Y7CCPS+Kws70tLjZxu0v66Qk3OgClr3BwC2338mtGQDO4Q4XAsytHhYLUREIIpo9xwC2+bCyIM05FPuoi/Rvtk/6Suygz7x5TySlYUxJ48CbC7A5ulTvQkzO0gJgeYiLE06O5+Rd2yva+jcC2GjAI8AysMClr0gqpligOiACMD4BF8uwZerKa6kZQOXW2sKK8NSr74Yrb7q/6f2vJs3t2nfFG9dad/MLH3jg9h880fXizsPSun4ZwGZm9rHHHlvuV7866K8Lpk3fde1+PQouO/OEsGqvbqGwdqa4WWmbtN9SecmMVs04U206dydqFWCzyxlBiVuvpYXc3Iains/uM+yKEVy+maMozt+6IAvq/Mgcv3O5ydR40YJr5HPgcpUFwbZ8JONoZAzMUJQxkAairQNl6wAbHenb6mv7N0Pr3GvS3whU3j8BYQtvAXdQcwOR10dNupDDXWd8W31VbP40D9YXZ/5aDsHOvxzAjuG0aSRf5rZ4vehB/GX7pyVzpQ5jJljVQQ6aoc+q05edydHYSA7WuWaMk/XSaP6tgQteScfKMK26KdzxyL/DhdffFxY0hVlrrbfuBXvvd8Dl/2uhr4s7ycsAttmMvTB2bMeDd9j26OkTJv6ue1njcscfdnDejj9ZL3RDrm4SG0tQMyhB/pjOrYiXkFNixsrNhMIJ8KaA3Bz4ch+fbhJnABPLb1a6N/yUGS55RTCK/pe5z3FvSqobEh/W3Ce3FMu52dwfOMuxcR82UzVE5BBP2gqY5npO2HNb+JkuLuUugeujS1hOUwLYlmBlh4vp2XM430wEVfq568I5H5Gr9TGbpqaVbZcBTJ8g5To2ASa9Xv1oxjXrCE4+cy67lfnJ3puqkXSzXS0yjd4ibgR0n90kBywvxx5gheemko4IKimFvrUhXHf3w033Pfmfppq8wvfWXW+ji377uyMehkrgvzrT1RIgoUU2sQxgW5mivffeu2zcxx/uPuHzz/5cigKpu2+7cf4h++wc+i1PlUFVKEXkVzF+AkIAtVe47wBGdEGiuxKjkRCQbRSrl+lrk/fZZxKQRLTNwdU5noQzTRULvD0WLEz2hpq3CgStScZ0DM9+0XyTtwRYNhgTMZsTeWKwyhiusjyiAWwGEDL6To0y9s25wVY7qo2eMa4skoQTbGhxZQsRvq22cgaRO0/pLennue1m1i0BuTT7mBmQMg9w0b61zma528QjwakoOZASmtJs53DGyVMWc1dLRRDJJvICptyQu50tG8apCrDIM4DEPdVILrkgvyI8+85n4Zq7HgmvfzRufnlljyfWXXfoWU888fAHoKf/mpys7SShpXLZYi7FUunDf2WjNH4hz+yAv1555UVTJny1/Sp9OxWe/sdjwiaDBkBlMDt0Ql5L1gjLq4M7H095EB0LBbLarQAWHKzLXQ6wQg57n7wiiIIboP+tcycWhtiKa1aG+8yJ1Erac4BtbUZdyddc72h41jpHJYClHhVfJyGnWQ61OTflz83hpvFZLMUTo8XSZ343sXZJEkwLA1qbet7WgJQ9iW5mxkWmQJger7wqeU5zTjUOppmKoHm/om63rQ0bP8+eFe2dJ3HZ7GOigKZ0xg/AQYtZwNhLEDiASgIMha5l6ZeO3cI1dzwUrrvnifDlrOqaNQdvcNXP99j74hEjTpjc3uf+GK5bBrCLWGUAbc+br7vhxKoZk3/Roai4x3G/3itvt603QdXbhlCO6K9C1hSCwp8cKOtKKUsd3X1yZjb1Isjxj3TMNWuzAV26SY1jTBhSby+xWBtKNeu9/d26waflQBd2nW1UM3IlImjkLI1NTZ7fupU/VwecPD1bHLKVqKwfetO17HvroN+WJ0NWzRBB0EZuOu/sfTKitbU+EdijOmYhBr2oJ06lFVt3PSvLBjenjtYORDHCZmDVf0DbRqbyJKetsu3m3ldDQxYqvtZBNTVuypxw+c33Nj32zJv11YVFX+2w694nn3LVyMcHL7fc/2xOge9Kl8sAth0zd+ONN3a85qordp80fsIRTQvmbLzl+mvm/2L3YXnrr9k/lDMJtDJyEVRZSpzRSdFyHKc35VxtUxCgUpFTnJ2rEPSpWYcMP9WEA1qmr3Z5a8sXI7xaG9jiLbdqQUWONYJ5FtS9uQQbcnQTdmhkAT8du3/e1hDasSbtuaQtUGzrXrPMRx6wGS/YBmsY4VhjY1JueQroSDLQM1Yw0YZkzqXcbjQD2AQwW9P3cOWTbqY9tlPanro4L6unRRKMrl/ea+SUbCxAHgEYshqLykMVovQe+/dz4fZHnm5674tJNd179nxw3fU3uuIBVCBYnOf9mK5dvB33Y5qZZmN99tlnCy89//yVPv/s4z9N/GrCPr07V3Tea+ctwj47DQv9e1eG2jnTUVK4Gqn3SPzRAJYgpINhdrpTTsk4SXeLIqE7wLqFI+lJluNMXbQyHdW+WoiaQJxyuvkWzemmHGymE+kDI9h6m7FP6TNs/M29AdpDRovu26JbaQ/ANr9G+V0X8creQzNUohKJBiGOOke6MBc+e7UBfq3oZu05ZljLHqZ2UEXQTg8ya3/R/c8ZHpkCuQvYoa9cD+R0oe5qQpWKefWgJ+Rv/XTi9HDVTbcHVG9tWhDyJg7ZeOMRffqs8MioUaOmoj+Lh+iLmuD/oe+XAexiLiaAtmLkBRfs8vxzz4zIr6lbcbP1BpYcc/DwvPVXXzFUoOIpjWD0mc3JmRoNXC24ThK0GRMYQ5RuIjcwiNBTW0FWvWD5DuJrYcvoHHMzty3euUgQi9FY3OLRzSgarvx+i6u3frTeXlR/NOvrwjithYnHi7Ve7Sfv1D5FMHQolJhsbSSqmWZ9Y0UhU6MY6KVPTCUUw9UIlry+pf2nNT9Y3RY5YB932j45Zu9n0r7dkf7EodhdFv3lXtKJZOJB2bFhnYlUCxSh2isStdQXhX8892q45vb7mz77du6CLt17jh6+7/5njbxi5EuLtRQ/0ovbT4E/0glqa9gnnXTSqvffeedR0yZO3KtnRWGf3X+2ed7Pt98iDFhheagNkNcUeWbJyUo3yyKEAkRz9JGulXYxZcYygGIOWtvLZijJd/1k1u8S5jPfMcZt5ICsQCEuZ5bjiZ/lRnvZuCJ4ZO/NjjhywymUZ93bozgaMYdVEVp7maohbn4PqODfSwxIF0Wc0ce4tfmxubKumN7U/jD3+vjK+AX4R9aWDHgYXMswkWZMXZI7gODakuEzXj/3ZVBpRkatkBLgcO0zTaTnm1pQ2KoMrKQpfsT7zX1QobdcCx7nkd6YXBxpJlmSh14wNY2gQ9TLmo3k2GM+Gh/ufOiJptFvfdhQl186tmffvncP23mfGy+6aMQyQ9aiSC6HStp58bLLcmfghBNO6DjmlVd+8vnHHx07b8b0LQeu2Kto5223zttnhy1Dr1L4wcKNq6iIdauQ00C6WQAn/ub+RQVi1KMqssQxTBXo/pfUg9lGSh280/3oAMYwVIlymf4sQkizqgCtgWzkzlqetan/asqN2Tt7WDMNgeseF0IlOfpb4/gW+7U4LEFbzS/kuUnpdo4ze39O6G+akD2mA1xUtxK9OnLgZpI/LnT4KcCmB4NiwyKH7aBsAGxBMFZHzisUC1wNYJkbo4El0eHtQl0x66ERahtQxicfpXwbkf1qXh2qoBV3Dqg0EO56+J/hidFjmqbOrpq1wsor3b/qav2v/f0fT/5gq622ql7sNfsR37AouvgRT037hz5hwoSyA3bdYf+x7394Sn1dY78thq6a/5sD98rbZMjgUDd3ZqgoBmE31qBOEaCpBlVtvaw2S3IjBSrypoLoEw6PMd4xuxb7YHJgDB4TuGGH5UPh2cIjYSFdVtbOBBFz+aVc0T5LEpEvi4Ca6nCVmSEWvotqA8nLC38tUi3R2u2tGNYW9RybNAcevbe+LVwv63kkvPEW+mqXEvTLh2pTsPBxp+2Ij2w3wJpow/Yj15tZtxwdL6+xdeMTGqA/5V/K+SJ7AEHdJKNGuAPmyzuAxgJcgDpZ8+oQkYW/q6obw79fejP89Za/N42bMq+utEP5p3vvf8DxP99vv5cArD/6oIF20Vyzi5YB7HeZtVbuQY7Z4gduv2WdN1576chZs6u36lRW0O9nmw7N2327LfPWW22l0CHUQHUALhZli4WgEkfJuZoPrSdMdREuNXjZo9JIrKiTU2nxFkJl24PJBdi4IVtb/vSzRPBt67Lmny/SvtJ+ckvxI3NP+2/3iXBAArC0x+Clmc64jmXvsYTkEaQdVHnWtYt+sqqGxQVYTioBNj4p6gsy0kzGsNWA8OY6lOrh/LEqbyHBlSoDcbYWbdgIgGXtDv7UF5SESfPzwotjPggP/eNfTS+98XFjQXn5uz2XX+7vxxx7/J2H/u5349s1xGUXtToD7aOPZZPX7hm44ooRnW677eENvv7qm4NnT5u6x6q9Kjtstd7a4cA9dgyr9ukeSgC0BawNXw+PAxT5QyUqBRmY/tLEeJVJUWIZY2DMwEuHdqsmavGX34ODjaPJiL0tBkhxk7xW3M8ZjklGbIf97H2WJ7cN/9dWZrAt0GvL62DR/HHLhyTCdTvVEW0DrHOIzThhE9dzdAkOhry+5ec5qp9FUhXXOQuwdvCmqTDtADHPB18RLA68sw1gAaqF0skaB9xItyuopeYBbwuRP2BOdV14ecyHYdQjz4Y3P/yiaX513eT+qw24qefy3e/bfpeff/RjSYq9yGX4HhcsA9jvMXkLu/Wll14qu/m2mzd75O67L5k/s2qNXhXFRfsg1+yBe+8S+nSvQInqOSEsmIWAwzpUAOA2KbaNSZ0ZdLUN+BFD6PuUmfOVPT/LJbYfyzJdbeumZp+7OKyN61RiH2VJxsDeYISlqpcOObVlwW/f0n2nSfKms5MdwTImQs8+PfGGzYBqBNgE4rWYKrfdvo7bVfGx5Dz1Zzavr7VlAMuinX4ke17eNA8CKkmAs61tQqQhDFiNpZ3C6++jtPodd4dnXv4wzK5trOndd6XHDjzkV2f/5S+nj1mc7i27duEzsFhrvWwyF38GbrvuuuUvvfzyPb+eOHHf+bNnDwEXW7b7sC3zfrbpkLB6755SGyBtMQoDGnqaszciwwpo3SXnQV6WWfa5OQEWcPo2IDYvguyrffrN1pbc28w2lgCsPY4v+Uvq/0wYb9YFEhzS4r7a1+fFbdWxycfQQl25kOZyGd0InFGWiIdNc860/f1ryx2rrRbi4UV9vXkEyMzlOmXjcBk1KFdUFBq0mBVzNcsDt1rLQmmo8FubVxamLagLb330RXji+ZfD0y+91jC9qm56accOb22++XbXHHn04f/ZdtttZ7d/JMuubM8MLAPY9szS97yG+tkHH3yw/xtvvLHX3BnTd6ibP2fdAX2WK//ZhoPDdptvHNZaZaVQQj0ZDGGF+UxijCQyyEHLvylxS9fKjHL5JZ71mB+25KS+O1i1k6s1iG0B7Mn0eNmbxZmu5n3O/t1evWl7n9eeIAtLkN0655qynotUNrfZpe8GsMRTd/XTjiXAul6W6qTaahhO4V5F7tjTDeLIRqnsDqE+vzRMm1sX3vjw8/Ak/FlfGPNe05TZc+dV9uj5dKduXR7eZuft/z3ynJET2juHy65bvBlYBrCLN1/f6+rrrruu6LXXXuv9zYQvdntl9IvHF9TWr7BcZZf8LTYcEn6x5/ZhjVVXDI0L5oirzW+YB84WnGw9wJblrClewtJbR04W4h7zdlEv2/5X1C8sSmTOfh/9R9OnRN4t5pdNv6GKYFFtN+8tWa/0s+bEuHg619ZIOdNCRndqGNU66ecK8Jn7kyTqub1qr8tVeggtju7cOWfp3Qmy2f4w6TWLDEKPT68AvG+kS0pJmTJdNRXTrFoUnnr+9XDnA4+HMZ9MCHNrqms6du363GZbbHX99Fnjnj788BPn/hirDLR/z3z/K5cB7Pefw+/UwiOPPLLi+Wefu9fYDz7cr6lm/iody/I7b73penk7b7NF3noD+4dKYGp5fj3cu1zsI8dSCB0aWCCWQ4bnl/LStu8VRVyL5Gkb0pw74i/zUuebZqZy2+QWXpn79Fi4sX19sqtatT0pyqhlK20BblufZxNdtzwi2gDY5jrmeGOSOyL3ablZedsx8mRe23Gt9DHucRLXgn/L5dUMouRU63Gw0SOgCOA6s7o+fLsgLzz3ypvh0Sefbnp37Pg6FD2aUlHZbcymm215zSGHHfLSjjvuCAPAstcPMQPLAPaHmOU2nsH8Bk8++VzvRx+6e5s5M6duO2/W7J92Li3oOWSN1fO3GLJm3mbwPhjYr28ohtqAXgcBgKv0eNhORUCmgmbhq20PJQOw2RVfhBdB4hGQQyXWVmKAyzzUAHbxXq2qAQiwzZuR7jEns+qiH8T5oUN9jgdEs4TVzVoRN5i8mgVzJH4d6RVLG2BtzK5TdYbffF3x5IIyRF5BcijtGKbPqQ5jv/gSwPpWGD3mk6ZPxk2ozyss+bCsU8d/Lb9i38ePPvq4dw444ICZi560ZVcsyRlYBrBLcja/Y1vQ0RY8fuedHb+eOnXQ9BnfbvfF55//ojTk9+3TrXPh5kMH5W29ydCwwToDQ/dOxdC3Wa6DfGSVj+k7k4xXbT6/LYDlDa0YuPixGLUMYIpSUo45URVkKKhlPatFT0hLDpYtLx4Hu7BhS7p2gG2XN8JCLWJxHtMnZnJZLXqwyRXt23ZS6gBI692Pl9V/8xjSii8o/jPD1eTZC8ILr78XHn/25fD2p+MbZ8yaU1dQWvHWwNXXvLWivPSZQUOHfj1y5MjqZQlZFmN5luCl7VvpJfjAZU0tegZQ3rjfdVddtfsnY8ce0FRX279LYeiyzmp98neF98HmGwwOvbp0CsWN1cpFqyhzrKKKZMtP1oDQIs7T5VU9Jb0MJAxWKYLmqiMj4FnyktYUpOlnKgCZGQ65ucXRm8owzn5YNxKf25zitC4ay9Cnrmef4LpJWdf9rGC+Wf6nyyLPa2NPe24hw8khwSt1g11Bjw2OJJt2MDOTqetUMp9xEuJV3hnXsCQPJ0OtaTV/ZtPGMghCYSCJRiZezzHVIaNVNRKvILJaOvgGfDhnQW2YOL0qPPrUc01PPf9qGDdpTn1tXsG0wg4VH2z+060vOeyQY17ZY4+tZi2a0pZdsbRnYBnALu0Z/o7tU30AX9puD95zz0ZTp0zapXruvHVqq+cPXmH57kVD114jb8t1+ucNHrhS6LNcz9ChhFnnUfkWelrwNdiwqPipDcnoIxOJ6d3FMjMGu5aZIArdeUxIo2gGQCQjy3B9vhdbNBSK6NX8d4wmcqRUGbxm+JOM3+EsQ3EUfdkjhv0SeJAZT8+ivy/7bw711qB8gBNEjH+YPpL38lq6MNHQRlVFPgdMVzaoV/Qcglrsi1QZPA7sEztHTD/dlqEu8TFtAaomvtsc0dKfzpHyrML4JC6akWDsCTNpYTCsylqAkGmOs4nuVewB55y6drQB86atVGllmNtUHqbPrQ7jJkwOYz74JLzwxvtNH4/7qnHqrLkzi8s7vVVUVvTOGmusdf++++479ogjjljmavUd99zSuG0ZwC6NWV3CbTKpzNujR/eZtWDBetMmT9pmxrSpO5UXF3bt3b1L4eqr9s3bbP3BYeMhg0KfHp1DeQG4Wpg18qCzpRGsCJvY4AiGECIRQKeQrj1IPiMgZUkQAQtRjZFlxt9Kt+gRQM5EGojkUExz8iFaGNum3P3RMBST00QciqgG/aF9RCCkiy8s4bidumVrxThNHRb4IWZqCIQy51AFjeIK7RpdS9Wp2qY7m3/BBCieJtCykPEfrzlmjDD+biuMNY6z+XgdVNXPlLNWVQACKzpSwIQAsbwFRX092a5toNWfA4dXiMobImyVB0Ud9MCFpWWhan51+GjcxPDSW++Hl197O3zxzezGb2fPqc8rKvyqa6/l7+pY2e2Vysreb++//x4zDjnkkGVJWJbwvlsSzf0/9q4CQKqy7T7TvZ0ssNTSvXQjDYICgnQYoAgIqKBgICgqCCgtnygGISgiIAIKSHd37AK7y3bHzE7/53lnB8FfBBSVuNdvvhlmbr3PvXvuec9TEsDeDSv+i/tgZntg587S369b/9iZs2eeLMjNKaN2u/UhJqWmRcNa1K5FfapeNlJWLNAXBcBtYKooRQe2pGTnDVfcZ9BFNIJgWkUFon/LFWAw8sRb3lC/VIzPA73XUkmvsT4PwHmA7XdOLu/d9Vu9vSLQZPAucmT9hkseABeUzst2+f032cHJIMynh+N4ki/4lDxQ7H0JmYK356+4oIkbGXJigB7noKcGhAfWrz0txHl798FAfP1JedbziiqevGUvnvJ2HDBXZB9R29eTbyXj9Dzo5E7Ynl8uNMlUoGKVAtN9K6b4KjVUdqUG2VU4KzlSTZRackAOMOMUYxOS6fDxU+5ftu4CY73osthl3LEl32TSHKhRt86CZ14Ys6dbt24Z/+JtJx3qL1pAAti/aLh7YbMlS5b4o6J86RPHjrQuzM2v63Y6K6jc1tIlQv111StFyaqVLy0rXzpSFlk8jEJ9tGRCWTo5QMBpQ2FwkQHkUVE98MFl8IrCuBh7xTS6yKN+7S7xVpsqAluBU0Wcl9njdQB7bdYsDHXjbeadkvNEWDBnZpK8rZuL3hSti0QKzmjDXB8kzy7YrUcV9UgADLIiNdcLjiKCH+vw9FskYXAmHFJEXSh8wiNhti4qkHnB87pz8qaYMjSC8V6D1+tPm6WWon9fe27cMK4iml30cHBh2s8yi5AGGHhFe298RgsWB2quujFbgKhD+TYn9NRcsNM0Ono6lo6diXWdvXTFnZ5dUICwqzMqlfJ0YJD/9o4dWm9r07lHart27aS+V/fCH99tnoMEsLdpqHt5NRGFsH696diB3ZEWi7UK/pBrpSQnt5C5bBX9TUZt8bBgedWyofIaUSWoSqXyVDw8nExaFam4nxizXEgBagYn6LjMujxqIQMKGGARiHgykK5jdn9Ud6CIGXqCqX5zgF0jfDdgrZedelJ+BZ4KB5Vna6G/FjFPMeXGv0U9BgGSDMZFDFRUo/GyTwZIPEAYrwXb5qw4LnaCbQUgc7aTh3H+BvLeh4ugvGjqh+7A14DT+/Dxjh0gfY1dFzkNvQkM4iyKCltj53KwVVGOEt4pBm01GCtnQ3MLliyAauylOIDpWbwuUEx8his1M8eVkWu2qg2GA/7+gdtkCvVpg3/w4S5d2nFxazOab95u0PO9fKs+dOcmAewDesnBbA27dh2I3LZta9/LsTE9XDZLcUyWFWCxirKRQYra1StTk3rRVDUqkkL8jUhqABAga8wttFsPG5Qz6ompPOugHrDxTMu9zq0i43mwSVTF96qnXpASoPwHd5l30i7wsQhIBXgxmF6bvjOQepm0DEkXCKcv8im5hCbhwVbBgoFe3PGBwczBzj3uFiFH6jEql3nOmbPhRP6bIL2csMHHYtmAj8v7ZeCGwPlbBbEiLdgD5QzU3lHdiHVu4aTjBxIEGRRU4XKAhdAy1HoTCqxrqQDB/1eTUujQsaO099gZOn4+hmKupLv5cQaObtPplGcrVqm0oEv37ls6l60cV7VnT/wkLQ+CBSSAfRCu4i3GMG/ePP+1a9eWOnPqTPOU5MQW4KVhbqe7mJbsgSGBBk3VqNKyGpUrUrmS4fKI0GAK8DWSSS8nncJOBq3aE0bF4CZkBLw46oA7NIj/GLwAOHCWiSmw8KJjHUyBxXKtlB7LDrwjT3iS2JBrl0Kf5HUd2IUSxZ+d+MDsz4lgTy4M7bA5SI1UYQHuDkgbYNwuUFkXnhYOlgK4JB8zWgc/BJh9crYbKkdx1qgS3+GhIQrleFEeg7dDenDBGShAGhCnAuIqwWyhRoB18rkzsHOEAsYDZw/1hrAAACAASURBVBU7/8Qiusby4onMkKlgG2zr4hRmrMZ6aj6KV6fnFVBKdi5dScoAmMa6T51D4P/leHdBgbPQrVKnI2IjBc6v+BKlI7c0bdLs10fat0/s2rWrFFb1AP4tSgD7AF7UPxsS6iHo1679Jejc8YMVCs15VfHHHumwWasU5uVV1mkV/r4mozo4OJCKB/nK0S1XVgaZZBFhoRQeGkQB/j4AXaRkikgEoBHAy+Mo4zx4ONLwGxemFo4kMQfnOrcMsgyWHlByA9BEzzEGPOZvAFUrwNGp0VNCbgHFwMGDrhDk7+MjQtD8jTrSsWxh5bhfVm050gCOI7xkAFhulc4AykluLhfYoxrtpXHIxNw8iktJIbPZTMX8g6lscBiF6FAsx2oGXvJeCglkUwSWydDcD3yzSKNl8uhh0SyWcN0HZqbMSt3s7ecYWZ76A3jNhTZKy8mnpLRMSkhKotgrV+l8XJo7JSvLnZGV5UrPNdvscuVVo6/xFFyL53QGzdXAwLATDRo0ON+sWbPc06dPS1P/B/zvTwLYB/wC/9nwWLsFu1VZU1P1/sWKRRTazOGp6ZkNU5JTWuVkZlXRKWRarUql1oBB6rVKeYlwf3m50iWoXGQElS1VnEpEhBIQmYwGPenhNXcW5IrapExiBTl0evpDicLd+CxYKACYMVgGgALBBMa6yKEz0o9njtOUpSso0W4FY4VWanFTsEFHXHFsQIf2VFKpg3OO9UwOa/JAIB9LAfB12x2k1RvJjGPuOH+WvtmxmfZcjKd0sGyFHtw1Q05tEDM8vvdAKgfgVtvNYNwcbwqwxv4cMmTIuTVFwQtwPeGpIFcB+DnUCqFTeHQQsJKS0jMo9vJVuhSXiPfLdPFKHKXkmSmnwOG02u0uOxYMKjMgwG9XcHD4lrDwsLMISb6ampOTXqZMGUuPHj2cUnGVh+sPTgLYh+t639ZoUVZRv/PIEdPhHft9Dx04WDsxObGRvbCgit1e6AdsMyK+1lerdOl9fbTawIAAeXhYiCw0yF9WKSKcggC4wSFBMl8fI+m0GgCzmvQaLeJBPeGgnNDgAUYirQNAqlLSqdxE6jlrCmVUVJNf3YqC7crzrZQfm0y5pzKpFOSCZ+p3oBbRjcCA5ZRbUODJfsL+dABCncFAybmZ9PUvP9LGmONkjvQjU9VIUoSaSA05IThfQbFrdlHP8g3olc69KASOLLIUIIDNQVZM/9H/V/SlMkNXsIDhpqSlU0ZWDt6z3AkpaZSQmEJxicnuzJw8V47ZaUf6ah5khGw43/KscndKYHDggaiyUbuq1ap2oWGthnklS5bMQQ+ros6Dt2VyaaUH1AISwD6gF/ZuDgtTevnUzz4zHP1ljz429kTo5csXS1sLrJGgkoFAOgNQL0jmcpa2W62lAGh+er1SadTrFb4mk8LXxyRHJIPb16iXB/j5yEwmE/maDORrMJKfykR6Hz1tOruLFsZsI/8nq1NaMDNfG/lg2q63aUkLZdJ9LpPyd8WRnxaqsR6TezBLMX2HKqzBS4840rT0NHKEGSm0bimisgGUorWRWWcBM7VQaL6ODOdtlLc1jl5s15vs8QghRRB/rjkPGVK5lJyd786APGG22tzZ2TmuAnOB02yx4xDyNLVGmyBTKOPwcEh1uGUFkEEyFGr92XIVy8WWLx+d3rlzC3Pnzp0tQleQFskCv7OABLDSLfGXLICwIXliYqICHXXlsbGx6oyMDGNgYGAwJAA/t92uhTMswGK1VLQU5FewFZgjHQ5HOBDIF84dlVoJmMLLpFbJnQqFIltdIFN3CiN1uxKUqM8ROm2A3ET2FCsFq0IppNCHTq7eRopAA4oylARLDkaGGqb00EUtNisVpGXQJRQ7CY4qSaVrRVGyIosyVXlk8beRQ+8kQ46aQhINlLT8PNEZJDzlI6fNgTwqlwuV/ty5So061WA0Juh1xvMGvfGMTKlMUqlU+XK5M8uWY04LNpnyi1erZm3YsKHT39/fJU3z/9It81BuJAHsQ3nZ/91BI/tMm3T+vDE2Lk0XfzVeG5MQZ8zLSyuZnplSx2yn6FRXVnTwgFLBjmiS5RvMkEaR4RSTS+5tyeS2ITLABqnBLqeIxxuQrGQA1Q6KopIA2SxrNl1wplBqcgol7DpD+RtOkTbUjyyKXJIVd5NP6/KU448IAfjiymYGUfKXp92R+UEHKoVFLQkLLXGoZGSZlPBS4WawakunTp1yIV+waCwtkgXumgUkgL1rppR2dKcWWOFeoTD8Ghw89M1npxU2kfdRNzbKc2TQRtUm0kEeUMdkkTYdYHu5gCxJuRTSI5qUFUOoUbEqVMYnmAodZrpgS6WYmMuUcvAKJX6zmyLqVydHKQVZQ8xkCbQjyBRzdwBsJAA2+5tY56j2Tw94c8TEpXd6rtL6kgX+igUkgP0rVpO2uWsW+OWXVYFDJr8yJ7eurKeyoY/crHZRnlJFaqWJSuYqyZSlprwzGXT1yAUK7VaLXJV8qXxoaaoYXIIUiECIy0yl5CspdGnveUrbcpjKd2xG9tJKSg3MJrMyB0XGLEieUFE5SySlfX3OPbxl32GTx0xecNcGIO1IssCfWEACWOn2+K8sIEOVMOP5i7Fjf9m3aZS2bymjvKGOzKpMcqD1CaWiSM2BRLJfyCd5HgL+rdBRH69GjipG0hp9Kdw3CP3LHPD+u0if5qRzq3eR+dQVIhMC/yPgfqvtRz5VwsiCUCwl9NqgRB9K/99pUsbYM555cvCLNrJ9O3v2bHBbaZEs8M9ZQALYf8620p5vYoFZs2Zpfli1qmlqfPyo2LjLHVWhGlleYw2F96xIWboMVOpHlGu6lRRHcihcFkKlTVF0cvtpylaayVQ/kkx+/qhWhaQGhHjZUZnKfC6JMvZcoPLVq5ChpIliC2Io15hNmprFyKlDAkGhi0ISDJSz9BypY+1kySzMDI8q91mDJs0XfLFwYYx0oSQL/FMWkAD2n7KstN8/tACC7RUXYmP7xZw99arGai3fq2dLeUiVCJq6eSWF9Y+m9EAzmeW5ZEBwf3CBD/mnmujyr7GUcz6LDMF+VKBAvYR0OMKCkCurQwNIu40MSj1ZruaTyqGk0FYVSVndj/L02ZSnQUKBSkZ+Fj3pjiOj64KTnmvdkZZ9scq97dBli0zlv7d/rwEvz14w44h0uSQL/BMWkAD2n7CqtM+bWqB1y9Z9duzcPDcwwO37+vCO1K9bJ1lavovajH2DzIhhVdcLJ5s8jfzsCtLFa+jc+nNkPptKgXUiKbpdA3LkZ9EehGyVb1WVzMX0SHtQImYWJQDP59CxL3aRTK+hwJZlKaRhSco1ISEBKbWlHSUo7vu91K96bRrdqxUVZGXTBzNX0tLvjrtc7sAzzRs1e3bdNqwgxbJKd+5dtoAEsHfZoNLu/tgCvTv3Djp1+sigi5fOTq5ePUj76riu1LJ+KVRecdO5SxYaMGEWXUTGVomWNcjoq6C82CRK3htPhamFZCxXgsrULkvJyfHI8nKRD1Jo01FxoDTWNWtQajHLRZnbYinxlxhRGQt4S4qK/lSsTinSInaWzhfQlU2HaXD75vTWqE5osZOPpAIZLVi0nb5euc+VkSM7FVYictLcBXNXSxlY0h18Ny0gAezdtKa0rz+0wIgRI4J/+Oabl/Nz059uUDss8LVxj1GlioFY14UUVzm9PmU5bd5ykarXqkCp6JKalJwnMrTs5lxyFdNRlaZ16cLO45QZl0mk11OVtnXoSvxZiqpRlnJQVyDp0EVSJCLxCrVW3YVcEgv1D9CnzKp1klXjps716lHS8UuUeiWNRg5pQc881YQUymQUvDbSmo3naea8Xa7zcbnxEaXKTvrf3LlLAbJS+xXpXr4rFpAA9q6YUdrJzSyAJAPjC0OHToy7eOHZLu3Lmia93lsWCmxVgIk65aE0ceZ3NOez7dS4RiC9O/E1mrlgFW3dE4MqASqyIyOrXOeaZEXZxLPf7CNFgZoMcHCVa1CSEuJPU266jexWN2lRW8Ck8UXnVbuonmXJLSQfo5E0KHuoUpjphyWTKSU+gV4b/znlZ1jo9fGdqGfvcijMnY1KXr60fUcBTXj3O5QUzMwtWar4m+t+WL+gatWqUk1W6bb+2xaQAPZvm1Dawc0sMGjQKL+9236ckJhwccSjHcpo3nqtKxozoi8Vqvw7rEb6dsNZGjdxCZUu7U/T33mKoiqWpedGz6Udh5IQC4vSgL4FVLlzXdEH7Nzq/SgAoxBVvNyuJBryZAdKOH2ZFn99ANlbgZRhKyS7zkyqEBNFlCtNl7ddIF/ULfR3F9Da70dTWIQvfbV8P03/YAMF++vo/endqVZdH5QotKFQYSn6dU8KvfTWQkpMdSSXiarwWlRUxa9WrlwpZXZJt/ffsoAEsH/LfNLGN7NA3759fY7tOTD6alzMi80bR/i/8fqjFFUG1bNcqOjnDKEtv8TRKCRUKcEyJ43tTh07laWsAhuNev17+vVAAmUZZBTYJJwyLdkUYvCjAGMg+ZKOkk+eoeblfeidoU+SvEBJz0/4lDaeTUTdAQWF1A2hkNqlyQ9ZXjGrTlLatrNUCnrsmtXDKLSYAu1aAmnqu7/QNyt2UuPmUfT2209QieBC0jutYLNB9PPeFJrwzvfuuMSci3Wi6w/fsn37JukKSxb4OxaQAPbvWE/a9gYLtG3WrFG6Oaf+0DGjflqz/MceO3784aUm1YN8Pvqor6x4CcS2uvLIjlbViQkmGjV6JR04cZVGjWgIXbQj2hkkoRuAiUa+spZ+2neG5JVDqWyvaMpzWenKlr0U5jJRKIK3nIkxtHTec1QuyAfFs3X06/FUenbyQgpCimxo7VByquV06Ugcxa87TzoAsI+rgH765nmKKo0EBFTYzjYH0phXP6Oft8XRgIFN6PWXHiOjO0a0unEpQmkDQsLGT1zpTkyzX3qiX7/nMcDMrVu3dWjZuPmKz77+7Jx0ySUL3IkFJIC9E2tJ697UAl/Mnx/x/PPD9tlU7lBjcKAzP9WsqVnGlxZMe4YqV0L3AFk22sNwsewgmvj2WlrxzQlq3MhEMz4cQX6+aD+jKaCMbCONeulHWrfvFKmqBlLtIW2oUCMjTZ6drqzchX7W6fS/d/tSk0ZINEA3BQeyu5y6AJr86Tr68dg5iqxbjS6eS6S4PXFktOnhwkIhbUsG/fTlMKpRCUVj7LmInQ2kfcdzaMQrS+nKlXww2n7Uq0tpcliSkSFmpFybD3217BS9/f5qUmkN1kKHDcXALFo/n5AdM2dN6zlw4ECpXbb0d3DbFpAA9rZNJa34Zxbo3rXrwK0//fRpVOViyotXEF6V76ZejzWk9958kvTqWPTYMpNCE0Yrvj1O776ziiKLhdJH03pRxfImctkLyImSV/mWIBr+4graceIS5QdoKBKxrnKjiqxJqRSalUZPd6hHvTvVRGeDZDRmRIaWQo8uBoUUm2GnNz/eRIdjkik5zkVGdQD5qxFFkI/9FubQuiXDqUYU2twgE8wKp5hDWYK+/u4ETZm2HnqskhbMeJqqVfUhs4PTdEPo8iU9PT3wXbpyNZdKlQ0XfRfjrmReadygSY8N2zYfkO4EyQK3awEJYG/XUtJ6N7XApUuXtHVrV9vgb9I3nz5jCJ07f5RmfrgObWQM9Ey/R+j5Z5qTAkVczsZm0+DBH5MNXVYnvd6VHmuPgi2uLJIpdGjdIqP0bF8aOWYlHQILzUG6bIESjQnRuSAENV0XwQnWpLIvadwAVwPa01hw62LKL9PK0ODQQAmZvvTRpzvhyNpLJt8QMiJEKyc7EzUM8mjtspFUswJ3msnGv9EGRhlM6YUBNG7SMtr402nq1qE2vTauC/kiOyw22UUzp66mzT8dorCSvvTaxGcpPjmZXp/wtTmyeMk35i9aPEuKlZX+GG7XAhLA3q6lpPVuaoEXXnghcsGCuWfat6ymmznjefL3c9KKlVto9vQ1lINCLAP7NKT+g/vRhzMX0aq1h6lvj1r05ri25K9PQhgVese4jGjfokF3gQB6bsRSOnw+gTRBQZRXWEiF2RlUHpEHG1a8Qf66dMS6JoHt2lGHwAh2ilbe6HbodPtAPy1Hi5YdpzemrSD/8GKUkZsM5oziMZnptOqroVS/GsDYniGqdLmdKjIr/Oh8spz6D3yPbDlEE98aTA2b1KURo6bRftQ1KBGupjn/e50iosLQ2NBGj3Ue45K7ApY0b9Vq+JIlS6A1SItkgVtbQALYW9tIWuMWFujYsWPNn9av31M2wl/bv88j9NjjtSks3Ic2/LSP5s7+meKgnVaqGEWX4xIAvjKaO2sQ1awMvxYqZ5GVw019EI+qohxbBA0e/iXtPBVLOl8/tOx2kiMzj6oXV9La5a9QgAnds5xZcGShZqzTTSq5DhEJ3K0WoKmOpI8RTzvxo3XYnQbMFokKBYimtRTSD4ufpYY1tADYXFK60DwRWrBDp0TlLj9aBwY7acJq8vcPIp1eRzEX4qhho5L06vg+YLARdOpcCi1ZvoN+WLvbrdcGbKxVocaAn3b8lCbdFJIFbscCEsDejpWkdf7UAlOmTKn85vjxR9HAVWUyKKlmjTLUr39jatSkKR0+epk+mPolnTx5GQ0KCdJAe+r7ZG3kaV3FlN2CZohgli702kJX15S8YBo8ZgntjkmATqqAfICOsOkWqh6hoh9XvER+erS+QlyrWwmglaEnF9p9o/M2GKwW6bERNPurffT6DAZYtNnW4vcCdAXPsdPqT5+iFnV8ALDZ2AalELGtVYm4WTRkzMw20Dtv/khrfjqHKAYXdX+0Hr04ujv5BuCY63bRym9308lTyPpyud3hxct816XbgGc/+mgiOoVJi2SBW1tAAthb20ha408sgA60qr7du74adyX+7XpVSskU6JN1/HQs+QPk2neqTy+NH0tzFq2gWR8voZb1Qmj5Zy8g8yoJqapoSIjmhTKAqAqAZ4fTKikvhAa+vJQSXGhmGBwgCmqnnTlH4XIrrf36RcTCWgGsqJAlR1osPE9oGIt3BzkUKipUh9HHXxykWUu2U2j5UiQDmucn51De+Xha8dFgalbLAHDNxPYAWOi9dkUhWK4cvQ9NtHdnAY1+fSVdTsqhT+a+TJElg+mjmXNp7/YEUstd1KJpbTp+9hLFpRXGNGzRque6jesOSzeFZIHbsYAEsLdjJWmdm1qgXZN6NQ4fPPppMX9NndnTXiVfXx9a9f162rTxICVlZlFkxTIUmwbHlKyQ5r7fm1rUCiINyhFCTAUbVWHK7wKTdeI/cNrcYBowZjmdycpHlSwtMrZcZElMoyhfGa1fMoYCDPieCkTBF7kb9WDxHwRVJAlw3YFiNPOLI/T+/I1kCkMuLqIIbNkWsl3NpJVzBlLr+v7YJl2wV4S8khttYm1OaLkyf0QvhNO0uT/TrM+2UoXygaiBQJSemEe1yhWngU80oHZtGtGmX4/Rmx8udbgMwTP6Dhn0Bpo+Sqm00t/FLS0gAewtTSStcDMLREdHqyxJV6eYM1NGvP7S05qureuBIaJXANjl6QsptGLdr7QW3V7NTgf17F6b3ny5FQUqoYNiHRmYrgw1BGRo0Y2SWij7oqT4bADsi8tp37nLRBroCQBOR56VqkEi2LT0JQrQ56KTNkBWZsc2kAAAskBKcsqQVquLoBmfH6a3PlyNKAM1QqtQLxYhWYp8Cy2f24faNQsBrqZBkoBTDdu6XYB1bCeHNGF3+NDFZCX1fOo9upLgpLLFw6l7m2bUvXU0RfhxSVkX5aCm7OQ5y+n7rUfSKkY37LV9/5Yt0p0hWeBWFpAA9lYWkn6/qQVGPD2g3orPv1rboVnt4JlvvyTTWDIRa2qnAvTBsul0dOB8Oo2cMAdM0UGfL3yGGtVSk8ySRhqtBuCHaT7qDRBYJObuZJdrBMAOfmEZXYhLI7UJUQLQZ7NSwWBD3LTxq1EUZMpDSBcAVm4TmVeswHIHWgfCtZzaMDDQo/TuxwgPC/LDvn3JmW8lW0YKfTGvJ7VpGQIwziAV0mIhLgBgAeAAYTtkCLlCTVYUnvn6++M04a1V1LROLfoEbFyRfYV8UbDbgWeAQ+lHh86n0PCJM93JOc7twyeM7zVx4thk6faQLPBnFpAAVro//pIFMEVWfzF71hIfmb3rO2OHKFog0FRrQ7ts1kZVWnBFB320ZD0tWLaJej1Zjd54rRP56ZKhaYI9wrOvwBQdaIkZPhglPpoVBorPCqZnhn1NVy9nkVpjoEKw08ysdKpYgmgjNFh/A2JmZbmQBBDZxVN9FglcSoAtgFoTTvMXnaDJM34gjb8fydRGciGKwAJ54rNPHqe27SLAlnPQwtuGtXFcBmUnarmoAdRgqHYKIIurHPXsP4PiTl+lT94dR40qhwP7CxAC5iazDAkPMl+aPm8Zfb56SzZCwSZM+ajBJz17SgVh/tIN9JBsJAHsQ3Kh7/YwmzRs2P70vj3fPtGiruGt4X1QkAVgBz3UjfApF8KnzmRaaORb0ykhI5W++nIEVaqshDSAOFRIr0p2Tsnwf4A6B0DOjc8WuZ4SwWCfeW4xxcXlkVbnB9CTUU5GMpWLcKLk4HAK9snDMdAlFlN7t4xvXZ7uo+wha7nq4jRv0SF6b+ZPZAoJIzsA0WVGpEBaKi2Y04XadyiOVdNIxZEJTjBp1I4FOuMUoOGifqxD4Q8ALUlffHkAGWarqG2dSjTj1TGkQf0EhwwOOR3ah8sMdCEhnwa99I4rJd+6s3ytyk/t3n1I6ul1t2+uB2h/EsA+QBfz3xrK6IkTAz6fPm2x3mbrtHDSi/J20eVQ2QoOJB3CpXBHOVUm+uKnozRp+gJUyapFH7zXG6wWKfxwdCkBqHKHA0yX+7OoISmgCAuSDfIRB5ue7U/PvrCQYq6aSQ2ARYQr5aUnU2Sog1Z/NxZRBHmkcBYCF1Eiy82/QiqAXOBCTy63CgC7cDtawWwg35BiYKOIkwVwmlNTaO6MntSlYyT6d8VDgwW4unUIRFAB6NFUFnqwE0zaKjcAQAPo0mUHvTByPmXFp9HS996k6qXDcKwcsuOp4OaMM1UAzVyy2j3z89UFJStUfuXY6ZNSC/B/68a7D48jAex9eNH+61OOiop6NOnKpYWta1cMnzfxFfJ35ZAWYU8uhEzZMd0uVPnQ0In/o237T9GcmePpkcao4SpHggDAEK4tAJwDGqgbE3wO+gfYYpruVhgpOUNNzzw/g66kYiqPzgXYFeVCgy0ZpKBVKychSQHg6rbhhTYwYKJQRoUe6wQTdqGIzGdfbaPpH39HxoAQONocyAQzU15ODn38/mDURagFcM8AY0bVLDi24EETYK1EtS4mwqzJ2lEQMdPmR9MXLKWlX/xMY3u0pTEDe5BOAZkAx3WBnUMcplhkdg14ebI7JtO6a9nKb9u3a9cOEbfSIlng/1tAAljprrgjCwwaNEj788aN79syk4dPHz9S8XizOqSAc0uL2FQ39Fe3UkYHLsZRj5dmQkPVUo1q5cA87WCJqH4lB0Bhao+1ELbFUgEKtuAzfFlkw5Td4dbTvsOXKc8GZspBrvjVZXZzYhZ1bFsDuizAWAEGzFN8rsDCyIhpPsu4LpmGTp9NoUPHYkljMGJ7OxUCvG3oOlu/WkkqG27CQSyQExjMAaZ8KpA0FByqxcCJ/THwFpKWziWm0KWLCdShSjn68OVnqFSoFpIGAzEyyyAA58lNYLHradby9dZ2j3d74ttvv0V2g7RIFpAAVroH/qYFWrRvX+rQ9q3ra5UIqLjko3dlvtBEVZiqqzDNlrsQHoUMrM3HTtKYj7+hCyk5Ql+VA7aYcNoZ3IRPC9/h3yoGScS6quC0EuFW2JNThqwuOdbHPllvULgMYMfQWF3ZIloW0VVgsGDBcG7J8M4hW3wMNEnAXoHEAFpuHUM4JqO4HNsqbFZCTRjsHZwXx7fDQeZgZxvH07ISLMDWE/blwJHtKk5isFGbCpH00bjnKDIQx1fifPAdM1+rzI9+OZZAI6fMdxfIlFuXfbO8W5s2bVDRQFokC9xoAYnBSnfEHVmg6xNPPLpx1berhnVvoXpn+EBSmrNB7MBQMeXXwrmFRlho3WKktxevpQ8++5b8iwWjiyvXC8A0HgxRiXde4ArDC+8AQwZcN8DUYUfglVoNLbSANNiVAqFbZIPeihbeDlRkUarZIYaNZGjXDfbLC8fd8t6USoAzUmftYK1yJDEoVHawTewXmVsg1zgugFwOcASjZbDno3P0gAysmmULEcqAT6w6pKI0ostaQMunjKcONcuTvDATYWBwhCG11wUWK9cE0dlEBw2fNI/2nr9oGTtxYs33Jk48f0eGlFZ+KCwgAexDcZnv3iCjGzR4Pebg3rc/fmWQvE9LyAP2fIZHMEsE7cO77wAjdel86OU5y2jR2i1wDslJybTR4QmnUoI52uHUssuAeqwTANMU7PECNWXxgAFMZHlhHRm+k4OVctYWN0l0cZSCiD4AU+YNORoB6ClAD/sFtgI0mY6Ch6LXlhxsmgu7KOHYcqLOAGMoRwwgv0Hsi9krs2COKJAhPVcGQFbguLyOCp/nvfIs9WreGM4yC04fjFhrh+RQAFDWU1qhkca8t5B+2H3M0eiRZp22b5Hay9y9u+zB2ZMEsA/OtfxXRlK+cvnPC+JjBy6Y8LysVdVSpGMGCRboVCnhJALIAdDsciP1GTcN0+gYkmsNpERVLBnm8KwIFBK0zBB0e0UTQieHSQkwxDQf7FU4kTjyCuAntASmmm7+jr1Q3I5bkFURQeChr3ixrutdIFNwbO2179lLBi2CM8YEIIvQWzBXfFRyU0UzRIckJC6gmaLCrmYox28YD7ZT2Z30Yo92NG5AX9KyIwwSgUOWTzLBjOWUaTfQ5AUr8BDZ5Sxfpcpzp06d+vRfuQDSQe4rC0gAe19drv/+ZMtVKP1pQcKVp6a/PETWuUF10qFTgQws0gagjHLAMAAAIABJREFUdCLrSS7XUo5VQ+2emkBn0iwItzKREVPzQhS+zkekgTPITYHtI8kvujTacTM4QyJgLRRefNZAWV/1gCpnW0E8EBorXsxsmYVCimBVl8HSJdgsvsdnZs9yBSCSPWbsOsM+nNBynSqONOCUWDBUZqvQXwVxhoarzFdR3PYLZN55hdRZavJToK4s9Fc7OtQ6zTn0WIuaNH3scE5BEBEHLgWkBwi25kIXmdVB9NIHn9CyLUdclapVe/rEiROL//urI53BvWYBCWDvtStyj59Pg8b1nju+a/+sgZ2aq94f+wLJLVmi7KCoD4CpPVerOh2bRY8Ne5uyoMmqjSZM3S1o7YJQp3AZBXUKI210GOUFomQgwNXN24gEBWiqYIYcVSBqDMAlJSIFFGCPiAhg1sqqggBg/h/AlXVU8f8AUxlA3FO8EFovq7pY18H7VwJgeQFYiyAGUYGLIVhJJqcPqZPclIJShYX7UkieJSODMRTDkJElJ4miq5WguW+PoCg/NakKAbKIgGApxIYxnojPoTFT5tCBmITCR9q2bbVp06bd9/ilk07vP7CABLD/gdHv50O26tSqzIEtO5b7yOXRo5/qL+/Wtin5GcBAHXlwJMlIrfahdZsP0dB35lAupuFubukCYUBeVkv+rYqTqYE/pekLKF/FDiamnp55vxvJAwysgDBRZYCjCjjsCx4mfARIOgGeDLKsDAAlhdYqtvNEJXBtAq6U5Xn3bC/WF+FckChExIAnakCICiI2TEZ+3BwxCY6t7Rcpbwc+ZGvAylnWsFCx4j40f+ooqhioJ1+ArlyJCAW1AYkQmTTv69X03S+7HEofnw2jX3qp36uvvipFEdzPN/Y/dO4SwP5Dhn1Qd9ujRw/FmRMnHrty4cqHWpW7dOs61al7x0ZUKao4qVUGsljltGjpD7Rg7c9kRQIBa5eysmoKbFeBVHWCKEObhmk7Ax4HTTGDhZOKgdGJaAGGP7BOnsIjPYuhVGiiQgpAUReGXqagnGbLoCoTUgI7x7zOLZE4K+DWzVIAwsY42sCFGFauNsCOMpZlUTsbEWAIAcMDQAaQ9bHpSJetoJw9Vyn/x1hSJyvIAMeXzldLr43oT63r1CAtiHR6npm2Hz1Bqzb94j4Zc9XmVKp3jxg1ath777139kG93tK4/p4FJID9e/Z7KLfeunWrcvJb7zXas3vHZLXLWlYnc4Wa9IiM0miRMKCQpeUXUo4SSOYHACyjovA2VUhbLZRS9PnI8jIDTKFlIlVVBmbq4hgqLvqC9FVeFKwDMApyzCyA0CU0WI6f5bAsnuMzSAJkWRYQVNTDXxk0IcMKRxqvw+xXBnCVYTuXcMQxe+XtWOLF76zhshIBZxYXjNHYVBRswwNiy2VK3xBPyhQn6VDjQAetwV+ndmvAiHMtNneWzW6xKJVX9UbDtg6PdZ22dPHiCw/lTSAN+rYsIAHsbZlJWumPLICKWn5Lv/q8oTmnoCUoaWmXyxWoUKqMyVnp1ew+Tq28gZG0bYqTT2QAOg44ycwNCjmUHxTVzQgHtJNdm86DTXJ1LEFHGSA9CqvHmcVTfv4A5suluQGwXgbrIbEeRsr1Y70FtT1Iy46t3+Ju5awnCGUBIM7OMcGJPd8xG1bZ5eRfgKIuB3MBsnEku2BxB2r90zQqxSW3zJGNw8QDos+Gli37c5cOHS5i/CjNLS2SBW5uAQlgpbvj71pANmvWLPWWLVt0SUlJmqioqqbvNn67zO5bWCd4YCVy1jRSAapRORAeJVJlGTYV7IjiSAAGTF4gFwj91ePlF+tci8lijOX42CLA5dUZVYXaKtK3REaWAFbEwgqZwROPJd4FgPMitgeg8rYiDMwD1t6KXPzODRTVVhWFobNC4e4cuvrNYWvp4FIzShUv/klhYaElIiLC3Lp1a+vQoUM5VUxaJAvc0gISwN7SRNIKd2KBpUvXBg0Y1m2bsrymcuQzdSkhGCmuWoAr8M4Dp0wXIQmIuFRPggC4I77nRAQGXWarHimA3xku+Z3LIHocWIyb3oDYa4GxHlDlf4q8LIR7sV4A0OXUWs9GXCuhCGAF0HLSAgMtRxmwdODJLJNDQw41B1PgZT0dn73RGakN/WD8K+MnSqB6J3eBtK7XAhLASvfCXbXAqxMnlpo2c/KvylqGyOKDa1NiYDbZNS7OQBWAx159N3v4BQAywPL3nJmFZADBOhlkGVy5Z5dwa+GfAD9OQihKrxXxWoymQq8tSjQQP3u6HPB/Cq4Zi9AtO6IFRPeDoqgDD/vlpAV2hnH4Fyp7eRMbxNHl5FvgRxEp/nRy5iZXMZf/3LaNW49dvHgxUrmkRbLAnVlAAtg7s5e09i0s0KVXrzo/bv52nbJZYGh4jwqU6JOJ0Cb23LPmioB/TiBgOQDZVQJ2FQBdRBSgt6zwUAmZQMz7GfxYb/WwTpYIigKsoLdy5EFR2qw3k0skKHDRbxR34f2JotxIGvCGbQmpQHi4rkkDXAfBA+QM/wzYnnRag9mHIjOD6Nz8He7gbPWqsuXLDN61ZleedPElC9ypBSSAvVOLSev/qQWqN6rf69SZQwuV3YqbAjtEUKoxk1xqLgXIVBXgx/1emMUywPLdB8cUT+dFfy2RycUAyAyWq1cVgZ+IGPDorbyJA5EHgFjP9tcYLAMsogaERACAZeYKeiwcZN673LsP4URjecALsJ44WQ4ZY3arRYPDUvmhdGXhfjJech2qXrVap81rNqdIl16ywJ1aQALYO7WYtP5NLbBixQrFuLcmjLmSETNJ37+81tgkgDL1WSjuAk7KFVYAgEoE7LPeyhVXnAgZYFmAO8xyKqtYAJhQbEURFyc6ziI+wJOMwNlXKPyqcHCRGJQbREEWscBh5okC4BbeRdIDHwvygEca4PQC3m/R/3EkgSeU4DqAZZ9VUXgYwsLUFg2VsoRQ2lcnyLIvPb7v4z06Llrw1Unp0ksWuFMLSAB7pxaT1r+pBdavX68ZMHTg++m2tBG+z9VQaKL1lKvLQcIUOCl0VgZYFTz17ODiSAIGXQGwrLuKAi4eTz+KYJHdjtRUbidjRxwsgFXGHWgdyAhjBxVXzoJkoOBoBBSSYb1VKRxniAsAoDqxA2a3Mq4jW1QYxpOk4M3j8jjQPAzZI0WIF6f74qUsVFFJWxAVfBtDaRsu5Qzt+XTn+fM/3SFdeskCd2oBCWDv1GLS+je1wJdfTjOMHvv+3AxtxoCQkY1kjij02lKBwXLKLDoFcJlBTqdlV5JLsEw4t0SSgec25FYyMvbmo0C2AiUOjWinrUUcq4oLwTBiopuBFXUNxPSf41a5saHFQRrUkHXYHagXq6JCZIIV8FRfr6J8eyGqX/ExmK8yWxaaQhF7LarYJUC2KJoACQms2ipRWrGYNYBkm5Lp0jenCvs/2r/7V4u/Wi9deskCd2oBCWDv1GLS+je1wPvvj/OdPnvRwjSfvB6hIxvKrCWtZFGAwUJn9QIsF0zhKb5LACtAVkQOeBYR7A8JQFPopGAU1S44l0gUV0B6ZFmh/wzXgiEzCmZz40IH1lMBaBXsGOMKW8gcc6DSlUMPthyoICXKIbqLGSkHNVydcISxw0uEeXkCvwRbZjBncHULYGeQZUnCCkVCRiEWPzLtzqMLi4+4ujTu2nfN998vly69ZIE7tYAEsHdqMWn9m1pg0LBBYevXrv8iNdDcJmxkfVlBWAHqDphR6gVTdrBXZrCiwAtrsgBaGZipKC3oJZb4F0gq6ZH375Mvp8QfD5J7XxpxsS7itoIcdMASgA3AyAULRC+tIlLKBBmNDgRRDsarYSSFN6tMGQarAGZR70CAqxdgvYkKHLIFgMWLu9RyLQTG3UCLgYKPOOjs/w64m1doPmrb5q2zpEsvWeBOLSAB7J1aTFr/phZo16NduWP7j6xIDi+sFTGyAWX4ZABgUawF7a6535anmAtuOX5xSFVRaJZIBhCdCLgSC342OyjAqSP35SzSJNjJB7VaU3fHUN6ldHqs7aNLAvyDz9kcNhX0VcZMxcEjB9udvnImOrBeCZm2ki/lmArJt1JxyvdxU74e5V/AmFn3ZZC9lunFfNYbscAOMwGwVjwA7AiRdZLJaqBi51R0bu4ed92Q2rMP7Nv3onTpJQvcqQUkgL1Ti0nr39QC1RpGV4uPi1ltqSwrE/p8TUo2ZHnqBLj0cGqhv5boLsChUHBuidbZRdors1gAGzuclA5EEDCFZKkADFVlUVAkMqtSvj5G6YcT8ue8N7PpkCEvHPWexMGDB1VDRzz76rELJyYU611Fo28ajNCwXJGaCyUX79BpEVHAGV6eRAZPGUNeRLwt0+IiDVaG48tRQJw7LahRYSviipHi5h2kMo6wdavOnOte1dMATFokC9y2BSSAvW1TSSveygINH2nW6PjpwyuVDQzFTIMrUKo+x5Pt70IbbW5gKNq3svbJmVuYywsmy90MOMoAZQ0BcGpuHwNiyiFaMnxWOuDRLwiizE9PUs6RZMvMqbObDH9q6GHvucDZpazbpO7YY+ePvenbt6xG2xxgbER6LoeAccUuFP3mLDEuyO3i7DGvTCDScZnF3giwSqcZYWVOUtu1FJHoT1cBsAFJ6iM7d+5qWbZsWanm661uAun3GywgAax0Q9w1CzTp2Kr9voO7lgS2jwiQPxFBaQjR4oRUl9sIXAPAskog4k+56yA0WdZRBeYyl8T0HGxSCZDlJADuVCtD40KVW0sl8gIpY+EJKjienjfzw1lNhg189rj3pLe6tyrHt3x11MHThycZniyl0z8SRikGHLeoOSLa3IpoBRF5cK2e4bWy29gNH4eDuJBswAzWWYBEBgepHVoqnhJESZ8cJtfRnJQtm7dEN2rU6OpdM5a0o4fCAhLAPhSX+d8ZZJNOj/TYtX/74uI9y+tt7QIoXZcn6rS6iQEWgIqeXZ5aLpx0wGgryquIWFU3M1g0F1QwwEIPdbJnHyCrlRkoItuX0j85QfYzuZlzZ8xuNqjPoFPXABa1ad94540X95/YP1nVvYTO1LYYpZlyBXP2VOnCcRESJhofXmOwLBV40mZZIhCZY9yZlsEWAOsSDFZDocm+lPHlScrfnuRYtWJVlW7dukmtuf+dW+mBOYoEsA/MpfzvB9KkXfPBOw9v/6TU4Oqq/OYmylBz+j6DJ4ppc6IBnE2iugvXaBWZWwxwXLOVfV7QYF2IN4As4GKvPtcaQJIBA2x4po9gsM7zBWmzP5zfbHCfPtc6CEAiULRs33LE7sN73pV1Ddf7tS9J6aY8wWBlHGcrgJwzxzz9uoQGK5xdfHimz57YWyFVIExLhhbdXCNBjRY1gak+lPfNBcrdFO+cP2t+3eeff/7If29l6QzuJwtIAHs/Xa17/Fybt245etvJrR+Wfi5antNAR1mKPOAptE/WXLlFDDubhMOpKKJAwC9uQdHAALFZADgBsGCvcjjHXDYblFoDhaYbBcDKYgpTP546s8ngvoOvdRFggH2kQ+sXdh/aOcX5WJghoGMkpcPJ5alzAHmAwdzr3BIM1luxi4HeU4NAACxLBCKaAB1lwaR1OGf/DBMVrLpEOT9ecr45dny7SZOmbL7HL4F0eveYBSSAvccuyP18Os0eafbe9tjt40oMrSPLrqlEa2swQoYurmzFjiYGVqWHUXqLaAsSKxZ20LNEwOFSKOQCoFVg2q5iZ1O2PyXNOUzaq+7kD9+b2vipvk/FerfyMNhWz+85sut9Z8dgg3/nMmCwuSDIDKCeAjMCYBngvRLBtXAtD7ByEJd4x/GcSMfl89CC+RoyDOTckERZ3513P9Nv0IBPP/n86/v5+kjn/u9bQALYf9/mD+wRG7do+tWuhB39SgyvR+kVZei/ZQOUojALB/lzpSuAnFs4nDy1B9yiBCEWUcrQw2DlAFbWRAWLZYC1AWBzgihx9gEyJMkTXxs7rsFLL7wUfwPAtm393J4jOz9wdgw0BHUtjzCtHGyPNRhIGVRZgxW1Cq6LIuDfhAbLvRW4FLiHyTqdyOQCwGrQp0uXbSDXL6mUtewsdWv76PhVq9a898BePGlg/4gFJID9R8z68O0UTFIVXa/OhsPmo4+UGFGPUks5yIqOsihQKAqweBgsGhBi2s7sVZQfZGxlJ5gAw+sZLKevoogLirwowWCLZwdS/Mf7yC9Td3XkUy/UnTBhAvprexau4LXw84VDduzfMdXZzs8Y8kQlSjXlkENM+1nz5WpdHpD1yAMA+aLOCd5EA9E6RhT3RqqtYM4MsEgKK4BzbksmZX51iprUqDd/x/Y9I9GCpqiM18N3jaUR37kFJIC9c5tJW/yBBdLS0kyNmzTecV53pUbx4XUouTi0THSNVUAMdaIqFmuhciiqToWnPbdcNB4sYq8sCrAGyxIBdFDwV6GPcnNDIRFkBdDlmXsotMA37tlnRtad+Morqd5TAEDL23du//S2PdumO1rqTcFPVqU0HyQaMMByyALYskw42IqcXQz03iaKfCaiL5gnioCPy1W6lABYJcBdU2gi5Y4cyvz8BFUrVf6bH9dsGlyiRAlO3JUWyQK3ZQEJYG/LTNJKt7JAcnJySHR07R1Xi2WXLz68NiWFFCASC558OxiqirOnOFqAAZYjCsBhvQDLKi0YrEsG7RMgK+eU1aIiLArR6RUAmxFIl2bsogh7YOxTT42oP/Hll9OvA1hZ165dBm7a+fPHtqZqn6De1SjTJ49syAKTc7lDUd+FQZWZKzu8oP8KLbYoO5elAdGvCwBb1JdLBYCVI6NMY/ch7V4zpS08SlFBxX/YuWN/v5CQkPxb2UL6XbKA1wISwEr3wl2xQExMTMk6daN3ZVd0FI8YXouu+ud6/EoosO0WDJZlAQ3SVlGRRZQN5PjTokQDbgnDGiwcXdcAlotu43s1a7Bo33Lxw51U2h1+8Zk+TzcYP358xg0A271Lv007Ns+2NVH4hvapSekMsA5ouUV1YT0Ay442D9B7ju8J1eJeXQz2Lu7RhRdLCipOOADAal2+ZDhYSMnzD1FJY+hPP2/4tVdUVFTuXTGYtJOHwgISwD4Ul/mfH+SJEyfKNmjSaJclWhYaPKQipfjnA2ABanYAmsqTTCBnkHWqkcYKh5PAN4/2ybW22NEkgv05JhbSgAzygg2sVufQU/G0QLowZReVV5e88OyAoY1evo7B8l669+zee8OvG+ZZGyv8gvtEU7ofEhzgrOKUWxdni7HmW9TG2xOXC2j3Ri9wB4WiOFgRC8sNE3kdFHwxgj2bTrngYDtCQeS/ecPXG5+o1bJW9j9vTekID4oFJIB9UK7kfzyOnTt3Vnnk0XY7qaHaL2RweUr2Qboq6sDKnBoPmCLeVA7gVEKLdXC7GA6jEhkGnhbaHJIl/slaLdZzKZ3gsAUAWB1FpgbThXd3U5SuxNleg3o3njhmYub1w+3Rq8cT6zevX2itL/MPBoNNCzSLqlgcRcDNYDzOrd8twrHGt39R+5gi3ZePLeP6tXj3Qx1a33MKipt7lPR52j1rVqzp0rJly2vyxH9scunw94EFJIC9Dy7S/XCKa9avafBYj25b9C39dcH9ylIyCq444GBSyDSiHqto0S0Ku6CVNgBMACxP1wW+sWO+yOnFugL37RJVt8BgrWhAiJoA59/bRRV8Sp7u/2TfJq+99lrW9TYZ0LdX11Ub135qre8MCOtTm5ID8j2SAwO5yOQSJ+A5llg8vbo879ympihtltuAu+HD4qpf0HB9HBryu6CihHnHSZEiO770s6Xtu3fvfi2C4X64LtI5/rcWkAD2v7X/A3P0L79Z0m7A0/3X+rQNVfn1LC3qARQqcXux9snzfvS64qIqKgfAFdjGL2+jQxE1IJoO8npwQHGBWE51dTpQfFtHJVHV6ty0PVQ5IOr4E48+3nzixIk3TNOfHdiry7L1az+z1nEEFusPBxvkCRtX6eb0WI4g8MCrpz9XUXVvuTddVoArr4GzQJlCFwq9iCpfiCLwQT2CgEtqAOxRUibIz82ZPqfdM888c+WBuWjSQP5xC0gA+4+b+OE4wOz/zX5yxMsjlvl2KCbz6Yx6AH4WtIthwMT4WQcFI2WA1TgYPBEYBdBlLBOh/pwWi/BS9viLti6QCTgmlbvIGgt1FJboQ+dm7KFqwVUOdG/fpTUA9gZH09Bhg9ov+Xbll9bqjuDw/rUoNchGhQr042J9laf8DK7cXJGTG/hyQLNQegFWqAQekEWJGY9mi9+YQPug3GFgvI7iPtlPinjZhUlvTe0wduTImIfjikqjvBsWkAD2blhR2gdNmTFl4PjJ4xcHPRpJASi4kuPjIDMDp4gy5ZRZOLOAoGoBsAA+sEUFOswy2Hr0WIY3B5e/FtKB6DULSUFbiGl6soHOztpJNcNq7Hy89aMdALA3hEoNGzOk5RdLlyy1VXSGRfZrQNlBTrIg5IurYnELcAGwQoflffLh4fQS14ydX6K5twBZkYCAY0PYQCysjAyQM/xSdHR60XaSx9pjXn51Qqd3xr1xTrrckgVu1wISwN6upaT1/tQCb0ycNGTy1EmfFGtaioLrR1A2N9GCBqtWaQWYyjn21QNdAFSgHJdpFdNyDuNCHAEKbKs1+AyMc3E7GeGAQmcBOMk0aSraP3cz1YmstqVW1ZqdFy5caL7+ZEaMHdNg0ecLVjorqItX7d6QCgNlZHZYSY19q8CCEYOF/Xs0WBc6JfCZMLPl4AEFwN1mRRZZEYt1O5g543umuuhUa8oz0LmfTpE9IT925NCRXT6Y+cG1UonSLSFZ4FYWkAD2VhaSfr8tC4x75bXnp874eB4ZwBo1cDBxLD+DmgVIxX4m1IIlGz7rgKzce0sB/z6TSpZfeVpuxPdcaKWokqBHWuDtkJiQA6Z51U11q9RYW7lyhZ6LFy/miizXlonvvltz6rR3vzeTuRRFcsUuIKQJ+8vBeXAYAYfY8jnwZ2bLVhyUfWh8jkyZ+cUdbLw5Wvw9fzZgM0QSONPRo0ttuPz0wGcfn/HJjGO3ZRBpJckCsIAEsNJtcFcs8Nxzw4Z/+unns7Q+cpkLVbS4kIsMU2ydEskFYIIOMEm5SkM2LvuK1jEuhFHxNBypBGCuBrJb0AvLmg+/FCQD1k3BPoXTCYxSqYCjCiBbq2b15fWa1B00e/ZshszfAHbilIozZ05dZ7bmlUWdQQHMaIZACjBjT6SAjOw4B4MerWsArpyMq1RC58UxrIVIi0VUAy9chIYDG1yoQ8uoy+epsKtIif5cLqc7rkf3J55YvOR/B+6KwaSdPBQWkAD2objM//wgBw4c+NrXXy97t1rV8rKOXdqJHljbft1BJ0+couBAf2rapDmVKV2BTp88R3v376S0jEQKDw2jth0fo+p1GlJBZib9+vNGOnBgD+UXWCgkNISCwgLBeBV07vQFMqdZqEaN6l907NxuCDTYG5oPTps8rfSkdyZt0KqpfGh4MAWHBFOB2UYJSUmUbzULYG3dpg01adwUkoCSNm3aRIjbpby8fCpZsgS1bNGcfHx96fCRo3Tw0CFBohs1qEvo9UUXz16i9d//THn5eVe7duny5JIVX+z6560pHeFBsYAEsA/KlfwPx4GCK7J+/fp/8MvPW16eP/djWVCIP6nU8P5HlKADBw9SxYrlyKA10pWYBKpVqw5dOHuCTpw8QI+0aoaYWC2t/mkLlS5WnFo1a0J79+yi7Jx8iowsRVWrVSSH0kGbt22ll55/2R3sH/S/ofWeHT504VBP/kDRMv2duSVenzRuU/1a1SvOmz+XIkuXBYOW0bEzJ+nsxTNUvkJFAGkk/fzzL5BjXdSxY0dC5hnFx8dTmzatKDc3l1CshurUqYPzPQo1QU7RtarRzv3bKSKsFH228Cta8L+FSV26dOi7YsXSrf+hqaVD32cWkAD2Prtg9+LpctHrXr37frlu/fo+daNrAkgvUCGm4h07daHmLVvQlSsx9MPqNXT+QiyVK1eB+vTuTlHlwunsyWP01fKVdCEhjXRoivhIs6bUqVNHMpn86Mzps3Rg326Esbrp8Se60axps9w6jeHTwUMGvzB06I0AO3/+FxGjRw/f9EirppVbNG9K69ZvIJNfEFhzYyobWZxSk1Np6dKldPz4ceHYqlO3DvXu3YtCgoNp565dtGbNaoB6NkUDYDt37kZapZq+W7mc9h/dQ6VKVYDIoKGTp06mgT0P+m7FivX34jWQzunetIAEsPfmdbknzwpAqtu3b5/P5cuXA2w2m0GtVvP9Y0OFKfroo4+/XPfj+uomkwGRA0guYMcRtE05HFhOFF4ByYXuqSarFbVWNUo0NoAWakVJQ3zvRPaWCnGqThRYwT7Fusw0HTb4suDOV6pUlJ+d765VO3rRwMEDh/0eYOd+/nnY2JGjNyoV7uoKLk8I7TXfbCWjTk9q1nRt3ESRSyDCaYWOCoU2dCzQcF1a5IrhMyvBCpyrDTqtSq0RoVx8zjI45hwOZHpx9pnLkf/4413e6dOr15rc9HR5gd2uUKlUzoiIiLzw8PDMKlWqFEDrvZYrdk9eQOmk/nULSAD7r5v8/jvgkiVLotavX9/24sWL9QFExXU6XRAA0MdgMCjNZrNFjgZaWVlZpRMTE5WFhRzg7wFIAJAYLH9mALMiHEqtVkH75GaIADv87gCo8vpceJs/83fYv/jd+70ThVcA6K7atWv/r3///iN+D7CfA2Cfe+65n+G4qsrbM0izU4sjvXifvD3vi9895wFQ5bAxgLEGQMvf8Xr8mc+Dz5edYDwWXrRaLc5J7y5RoniKXq9PxvcK/I68CZc9MzMzD79fLVu27P5BgwZtaNu27UWpKPf9d4//U2csAew/ZdkHYL9czHrAgAHtAa4z/P39y7Vp00YeGBjoSk1NdQFY4XSXy+x2u4zByGQyuQFuMoCPfMuWLZAFrgjAAiAJSxQUFBAz3Zo1axJK/lGZMmUI+3QB3K4A8Pamp6enQRPVgiEjll/9AAAa4klEQVQHovRhNNYvxftlwOMFOqmrcePGC3v37j3y9wC7bNmyYoMHD/4Zx6/M2zBAMsgC+NwVK1YkALOtZMmSluDgYBnAWwMAVOfk5MgSEhLo3LlzslOnTlFsbKwAWQZTBlaMS4Aw/u1q0KCBrVSpUnYGZmwvx/5RSdHDejFu/huS79q1q+Dw4cM5ANjh48aN2wQ99wad+AG4HaQh/AULSAD7F4z2sGwybdq00m+//fYqAEqNpk2b2sDSzmVnZ28HyKRgaqzA1NgXABoMMAsCGIUAcMtiXd+UlBS6dOkS/frrrzRkyBABeAitclSoUMFSrlw5Bj158eLFnXglA6C+xz7WAFBjLRaLHSAbsG3btv4LFix4GXbWM8tkMMPv7oYNG27q2rXrJBw7uVatWhlnz571w3GMAOeoGTNmfIz1SzLo8cLb1K1b1/bKK69crVevHrfbPo99aQCepQCuFZOSksIZ0PEgUAHQFRxZwOAPoKZZs2aJh0HlypX5AXEa6yzDmJOwbzseGsBxlRqMWoZxynBsH6xTBWz+EYBsKPZ5sB88fnPnzj3/sNwn0jhvbgEJYKW746YWeOSRR7ru37//82LFihkYCAEc73fo0OECgJLnzhzNxPTUB68AsD/+3BbM9gWwQtfWrVsDuF8Wyvs5AD505syZpE6dOi0AINoAcOUB1GFgpUqAlAXb5mH6ngPWWACwykFbliwAV12w2X4ARC1rm/jdjf3kAdyuAuQyAX6xJ0+ejMLvenynw/4iGUC9cgTYah4Y9w/4Xo9pvLmIDSPkVaHGZyOYuMZoNOoA1OEA/BIAaEJXBnrsscfo22+/FREFjz76aAa01eVg29zsMOWPpv4AcvVXX33lh3PtASnlfR4DgP05jP8HSZOV/rgkgJXugT+0AMsDYHQvADA/aNasWQ4cW6//8ssvn/0RaHzyyScqgFC5vXv3dlu3bt0wTLnDADQ8lb7GJitVquRo1arVTz169PgQgHcQ4GUFiOpxHENcXJwBuixP3wsxlc8EoJuff/75Cj/88MMssNWrAMszeCUCFPMAkAH4fhT04Gpgw5c7d+78OY7F7FcNDbg05IsyYJxVwHZPr169ehBkABXGEADw9AHrRBRDOUtQUFABwDWP2TLO8dynn35q/Oyzzwg6stBlwayJWTi2o7CwsFyEdW3G1H8O5IKDeMDk/ZENMPZQsOt1eGiUrVq16uvvv//+Qn64SLfXw20BCWAf7ut/09EfPHhQhdqnr0AnHfXkk08u3bhxY3bPnj0/HjZs2LVarGBpDExVwCTbACC7AazCAYTBYIhyME4Z66/MHMGCRawpgxfY6WWsshlsdHt0dPRRlP+7BEac/3vQGjVqVClIAF369OmzCDowChv8toCZjgHYT4XD64Mvv/xywvW/ccjYCy+80BFxrfXBoN/4/X7xu3bmzJnFduzYUTMjI+MxPDg6Qy7wZ0mBHWTMXPmddVh+QPALQMuacxzOeRf047UA2V0tWrRIw2eRUcZMHRJDI+i474GdV4NW+/6IESM+/L1WLN1qD58FJIB9+K75bY34woULGkgEb2E6PnjkyJHLFy1a1LJ+/fqjwVYhrf4auHLlymoAud4AzlrQYv0jIyNzwGLTwTCTAUr5AFj2tKsBqoH5+fmVwCCj2JkEicANzRZdW2S5kB0S8fsh7HcPQGsvGHO8r6+vDQxUBwbYG/uIa968+WpkbnmocNHSqFGj/nv27PkUeukwAPyi3w/oiy++iMD2UzDdnwMQjgFbdbPzDEBfBw+FhgDfWjinCsxsMT4lGDOBdRIYcpafn99uSBaZOD85zl8HsC2B860EexiOHj3qBCNOxffnIC2sxYPnJ0QOxEKnNgLopwBQO//444+B2P9UfPcOHkg3ZJzdluGllR4oC0gA+0Bdzrs3GDBYPQDsLQDLaICmipkopvezMU1O2bx5cztM88Mef/xxnur/4OPjY0cQfxeAWGWwwXwArBnTcQc7nACgAQDfGmB7Ppj+0/z58501atRI++6778J4ys6hU5jeM1O0g9leBmO+CjaZBGD98emnn14LD/7/azIIgO3O2vBTTz31NCprrfyjUSOSoQqaI45iyQDH8QdbLYH3QGbWOF8RAYDeXoSHBPXt25cgV7BOTJAr9kNyYOC38QMCL184vCLwELBUq1ZtF2SE+mCr0Th/Zq/ncX5HqlevfhwA+xSOUZnHgQfNdDgIJ0JauKFmwt27OtKe7hcLSAB7v1ypf/E8165dq583b14rAOYEgF89BiVPbKmdvepu1B1wgI3KoI+uOHbsWFXolWpM9xcDgE4CSFMBSDkMUMxU8XsFtHj5GqAZzKAGfTMDAPQLQpqewP44WF/EpfK++QUJwdKuXbtXAcQLwSJvqJrlNUGTJk06Q/NcjNjXIXPmzPnuj0zDEgfG0HPDhg0fgFFGsDxRFLp1LdYVEQYuAKUcEof4DufhePfdd5/F/reBxQKPbSowbxOiDCJxvOjz58/3RbhWGQC8Ao48AujSm2++KQ7P++Zx8H6g8e5HaNhb0JG3QyO+obTiv3gZpUPdAxaQAPYeuAj30imA0QW+/vrrwwGggwAyJQGAwCa50CUZPBgE4SgSYVjMQLGOG46g05h61ylduvT/A0Qw4GAA0X6ATyneDxihG0ALzHbiI2rDXpcEwL9zEgJkgkQ4qd585513loPt3qC/sq2gf7YH+C8aPnz4UDDFdb+3HwDTOGXKlG7Qjd+EhFEarFvOAMhxrbzwMfnFMa88Hh4XjwWSgX3NmjW1unTp8v9qvkJqKLl79+7v4Eirw/vic8d4CaAr9snJEbwP1mwxVhfsdQlgvBDn+Amkg5x76RpL5/LvWUAC2H/P1vf8kRD/GYzXB2Bs/Rj94NQR9weDCQfhM3iw44pBkMGJAZE97WBsCWCSPU+fPh0MjbIMYlb9AGAcaM8e9yCEL43Euy/0TU9KKoCIwc6bqcXH8CYU8O/YvxvHywKTfBsa68LfAze8880hSSx49tlnR0Br/eV6w8IxZhozZsyLmMaPx/lpeQx8/rzwcb3ZWtc7svjY7NRiYIRuuxBSxUGMVcshWNg+u3z58vGQBlTQdj+G5BDlfdjwuTJQ8z55396YXbYTx+3i9wKw9VnQYt+Fjiwx2Xv+L+Dun6AEsHffpvflHjGND0T852R41QcDVLQMFvzyppcyCDEgMpAUZTE5ACSZHJcKsI3B1P8itrOGhoYqAVByMLpcOJLyoG3KAcImaJvhkBKKAcQiYaBK2LcK2ys5G4yPwwuDuBekGPDwOQns920kHSz2eux5PYRMNQJLnQcNdhRY7q9eg0MHNSBt9gWw21exL3840cRDwZsWy/v2ps4WpfHa8Pt5PDTOYd1kRDNk4rxzoANbAJo6AKTv1atX3ZAY7GDCOnbUYUxVcLwI2MDIjjzeZ5HWLI7FC3/Hx+QHERiyDSD7Ic516quvviox2fvyr+Ovn7QEsH/ddg/Mlpj6BsCh9AZiS4cCYHQMoMzKrl+8ufwADzt00kQA1QGs8zlCuc6DURYiRMkIXdUXIBSKUKVgMDgnADcFrDUNTq48OIN4O9v333/vA330HU4WAMvsDnbpd31KrJfJMlgxyAK8E5CgMBbB/CtwDqK3NxxrDeHR/xhOuNGTJ08W9Vm5ZGKvXr2ehCwwHduFI3KAawVckwV4HW+NBBzbCoddIqb3GQDrpxAtkYkHgALjV0Mz9oUDLxznH8RpsTj/LJx3As6/gM8fERQmHKM6pIKecJbVANuPYO2VAZsfRt4HBI+Dx8UpwvjeCl16IfTaiQhLy3xgbhxpILe0gASwtzTRg70Cgu11iAZ48ciRIxySpeHcegY2BtjrAYoBgwEEQJKIuNTvAKKo81pxLcCmKYCpPBxeJ8HU4jmDCvvgGgMOrF8IEKsIUH0ZwGPGb/EIhzqB76sD2JZj2jwR65W4Pr3VW2zF6zQC+3Vj26uY9neGrnqUrwa88/UB5jPxUHgZTqnd/N2HH34YDe14NbaPYFmA9/l7gOX1eAyQNOyIMIhH/CrXT9gEsC6D8YQz00YyxHyk1p7kjC+srgQL1YCFa+HUisTDoyLkgsTWrVufBRA3glPPjCSFwWC4Gi+L5f3z4i0qw1JKEZO1QE+ehJThj+Ek8zanebBvLml0UsuYh/keYNYHJvcIQHIRGGkkhy/xFJoXLxMrYofiu6I0VCfSR80oWK0DKPHKSsgCB+EU64Cpdfbv7YlCMWXBQE9hGq7xgjQA0BkQEJALPdMXQCScaF491judZ+eTl9liWu4COH8Lh9FoFFJJBDjXhwZ7DWARo1vsjTfeWID9dWZZgMHZq4l6HVvecXiTB+CYI0z/vSxZjA3HdE6dOrX16NGjf/39OMCWSyA8bRm2qcf7ZFtBvsjkDC6vvRhcvXovf+dlzPwOicENVn0R4D0EkQ3/b/8P8334II9dYrAP8tW9xdjA4sLhRJqDfP3HwFg5MUDoq15N1At613/HAOwFYa4xAJB1A/y2IDmgI9b/f4H10HXLICD/JEsP7CDzhmPxvq/37HsB0AuI3mPysXgbLGkI7n8TDHPh9u3b64BRToeuORba70GM4VkwyinYHwO2ADZvhIJXO/aOxavDesfAU3uvtgym6QRLbgq77Pm96VDFKwjFXBbD2dURQxEsn/fBx+FxXPcAEmB9vc34Nx4Dl1yE5LAKcsdzYMEZD/Gt99AMXQLYh+ZS3zhQAICyW7duI5F5NAlAyQVTZF79k9kfA8f1LNYLIN4pMP+btUf82wV9cQWiB/r8UY4+YmojOOwJIGRgp5bX887A5q0X63WoeVmfF2z53TvV58gCsMa9AMCe6E4QCoCdCaniJTjl0hBa9iWm9405HMsrN3jP0xutwPvyfucN0/KCLI8bL/Q6tBdAtaiJV+zvbwuwcH/IKJ9ALujOlJuP43151/U+oLyg7h2HNw2X9VjEFRfCHi9PmDBhoVTS8MH/45MA9sG/xn84wq+//roywpzW4Y+/NOutzMKujxjwMrCiaT1Xs2IW5sYrj7OV8L0VAJOPbZORYjoPTqIVf3QgxMcqAYSvAgDrIb41D8xPh334gTWXAsD5Aqu4M4KKuyNgf0I79eqwXrBk9lcU+uREPOoQTLdPI1JgGoqrjAaw18CUex6256yra6fgBWZvnC22d+PYPA6u3GXFuumQEy7h4ZKKjVx4qGixzmnoslP/qEgLagtowMafhwNsEECbx+CL82TZQ8clDDkagh8Y2C9+9hT35oVte33kAmvXOLc06MXNwJTPPqS330MzbAlgH5pL/dtAobka4NF+58CBAyPBCoUG6gU2L/sqmpozoDrxewaA4yQA5DxAcgem6kfhsMlA6JQdQGJDBIHl9/UCfm9WBlokCDDqKKGfqqFd6nD8YHjlG4MVNgH41QXAlQdOKorAVoCqN1SMz4tTaqFjHkNc6UJou8898cQTswGIw+Bkqg4gk3v1W97O6yTjhwL27cC/T2JfR8C2twJAd0M/zUD2mRkvITqjdoDsVmPgqmE4vhESgYrHAOcYM+laCD+rj+NEwWYV8AqCnRQ4HxF+dr0GzMfhhwU0ZU7W+Ai68VsoAfn/UoEfwlvygR2yBLAP7KX944GxYwtFsBt+8803ixkUWBf1ghiDQRGwOjH9t4LdHQI7/QFM7xQ87yfAHjPg7PnD9NW/akY+HziujChzWBYA2gaOqn44r0rMChkkvZqp99xYJ0WWVzzCpMJQZCb50KFD3MKG42lvCJFiIMMQOJ71CMawBNrnNlThuoxog/+XGfZXz71IApChHoIOKbeBiDKoAvCsgQdGFzD22jh/bRGrvdY2h8cB9s4PitMIN3sKeuy+v3N8adt72wISwN7b1+eunx0C9NVwOo1DxtN4eP15WiyOwWAGcHByuig+cxWrsWCKWxAK5Wmg9S8t0FiDERXwMljxCK5m5Y0KYGBiDZMfAMxkvR56DoNi9n19by0wVjvWsSID7H2A6hwA4L8a4I9kBz/ICc3A2t/HeURhDEpOpWXQ9zoQ8aCwIWRtMh4u78HOHj1BWh44C0gA+8Bd0j8fEMrrhSHA/1NoiR29wfjsqMIfvB1s6yCm0IumT5/+A/7o/7OAeLBa7oRQFwkJk6CNNmIHmZfNcmouA6zXccTgyiFTRXUAOMU2G79twQNiEsDr9H9Z9JqjNKB1P4nIg77MbAG0Km+qLsbgBrPegky0PtCoWQeWlgfQAhLAPoAX9c+GBA92SwDsUgBWKEcOgFU58MeehVCrRWB8X7/44otn7xFGJUNIVmkUi3kGjqzRkDK03rAu7jzgXZjheuUDSAIZeEB8BI34c0gOV++FSwuNWA1ZohLG0AvSwfOwuQ9Yt4ydYHhY5CCa4Mm33npr471wrtI53H0LSAB79216T+8RBVTGwbn0DjRJJbRA1gfikJH1BuSC5XA43XMtTuCEUgFEeyL2dT6AycSRAsxgebrNwAoWLuwNsDIjnbU/kiDWQhK45zq6IqFDDVlmEJxib+O8w1j7Bqt1I6trMZZhf1SJ7J6+kaSTuy0LSAB7W2Z6MFZCHKcfOgesB7A2wDSaU1AvoU7AG8hc+vYeb28i/7/2ziZEqyqM486MM35kKpgWU0EFRWqEkdQySgppVxCTRos2ES1qxLKNm8C+MGwRLVy0SIghAqFWZQUtJFyFuMzMMLKgxegwmjPjzPT7nfec6zvTDH7gHd+Z97lwuPc993w857n3/d9znvN84PrvRWaB77DE7tU/rQCbzXmN6/0Xjlp2YGwwo6pYqzw9ZrPLFAkIsnwoepF/q9L1O7rITyLK+LVV6Aw6rh8HAmCvHy9btiWx9PDhw6v4gz+NqtF+CL2JNEhk1rewhjpASJiW97zPR2AZRgsvYViwF1BK4bw1dGAmOMRHYg9qVx8zE7yuGg51PFBBFpeQ25Avv8+HYq3ybzYS+9HO+BztiMGZjDXqoCPanBsOBMDODZ9vaC94mdqC7utrELGJzaw7tVoCXN/D0GDPfADXwrxdu3bdPDAwsB9/AH3kJb1X1Me+0vgAOee82ShCu2ApwSPfxhPXDgC2m4/EaVTifsKy7iOiMCTnNXEsDA4EwC6M5zjrKAi98hB+SD9Dsb2LJfa9KMUvZrn9M7vsfcj9/hCosC7qwBVfagMrqWt6J5AnVvUMMthMELv8U35fLct1lIJzmEk0Hyah+X6sqr5FZes22jmPc5Y+aD+Euewk8tpFxATrIDZWB0YQiyh/xWNp5kGhbzZeNI/Vsji7mXFI0Dilf2Wu8kb/DYg4NhJ+/ADezNZD/wTOZwZxWH6OMDZ9GDwcuVoeRfnW5MAVv4CtSX5QdTkOYD21hxnfYwDtB6gt7UYO+zAbXCdQETqEatOQy23NTDknO1MV/1WB0mzVa/M0A+VU3hXBUl+rynCrMtPpoD2KTBg9dtKz96ctf6eDrr9Lnn1NuqEFEE1Ah3qiI6hgjaFPuooPxTbAaw078uf4cHwBcJ1CXDCqi0HSYvK7VfWiv65MtzQkErN/BT18l/E4E9bqKo2ljNU8RSvN4yr3Ml8sUvGn8KqUt2yxRCt5rhwcA+lfNuzW8FyegPZbkIuP4Ne2k+CLZ5jRfknwxTdpuuXFNpd79+L+pZcseLFAOYAo4IC29yi+78ZqaAN/3i26CBSIAKt1YNHtXK8EDASTUQDtvL5bteTiPJ7BsQBSwiJxiiR4CWKdzUCUAVqg7BJhOSegJQmS+jAwEsK4ZwGHPPvwnMBVYLSu9HGtYX93fjQj/D5P0VEAdhM78puI5voLkWqPGhdMwri3DFA24FfygZjrC6BVamBsp/cToOZ79lnKJGC2EIcfHa3ETKVM9aGRfuhMYzT5IXDz0EPstQ/bcgymTI/jHuLeELwWbEe2bt16Eh+3mxERdPEBPM4zegF1s+EF+kq21bBiBrvAHzf+Rz9lGboENadXme0Ni0NNMyp1nO4hPULaQHLWdIJ0nKShgb8FxlLH98VQB2tId5HuJvWSVpOWkryvy0Itp6yvf1jd8imK0EOVeUUVzLPqVLZvSrNdzmkWndsS1ATYNKPNdHRv3769jw/Gh+iPfo0e6Y/kG7rbsqWM5QXHUv8+rl8hPSWt02eb02bWkjDT8b//ijP9PIkt5WcVhTT32dSf/NhLOoaJ8AMA7TOY2/6G+e/Lvb29EcNrticxj/IDYOfRw7oWUtG/fB0/ps/h+f8NZH0n2VDRFHaczS71S5ezubKWJGAag8ol7AUA4AKzwDFmhM42jZCqzNDlsz5jFSesQEVqHeXvIC8BLHlLG6vqyVHSOb1Wke8s7CzXf1P/NPqrAq9euIx2oBOZMc1adcZCvrM5LbEUDXTovIV29FLlsr8TGsa5N2HYcEQdzx88ePBdNr2+37lz5xHGMuCU1zA11L2otZd1dLCVRQYGL3yUe8/S5nq6Xsm5R/eJ9JummU6i05q/AfJJPNAE9OlehaIA6yxHJQoRfPMMuXwwqsCO1mVcF2lSz14/IKr5jii9t+JzVnnyfjyFfdL8IbyW5x51WoMDAbCt8Rxqo2Lfvn0b8dr0DXLXPwG5sy5LBTeX0soq81H5+RNQXdK73G3gziXZZQaGTuvmZXY652V2epdSxfFqpWxDNiCgGmDQc8orh9cm83P11KFt6pXK5bnL7Lz8Hof8YfrfwIzvQdSzTiFLPo0s8x/LNwFgAboSgFBXgoLsStJqgHcFbSxx2U4d6U+Ams8JZaEvnSWlQc6Uv0qFsALpDEfhRTrbvO2Jq7m8bHLMF5DEDJLO8JHpBmR7+vv7+9CIOFbbCxENzykHAmDnlN03pjO8Zz3O0nMzf/Ll5Q+fKREJizx0VJnrdArzZk0ndZPccrYRCFAZYCtwybPBKtpq+S2QNgHPlA2wUiYDc+ouy4cFqjHlw5wFan2vWrcH0BUse5rp8yORZ4FpjE3tCpZFdlyuy2bdlI29sqxv4G+jjXwt+ia66bNiiXRmoC+bX2nsOT/JcMVb6+TZrW1c5PcwYxhEQ+Io4c/DR+yN+ZvU0msAbC1sjUaDA8GB4EBoEcQ7EBwIDgQHauNAzGBrY200HBwIDrQ7BwJg2/0NiPEHB4IDtXEgALY21kbDwYHgQLtzIAC23d+AGH9wIDhQGwcCYGtjbTQcHAgOtDsHAmDb/Q2I8QcHggO1cSAAtjbWRsPBgeBAu3PgP2C7uD7qfqyR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8" name="7 Grupo"/>
          <p:cNvGrpSpPr/>
          <p:nvPr/>
        </p:nvGrpSpPr>
        <p:grpSpPr>
          <a:xfrm>
            <a:off x="335262" y="1492801"/>
            <a:ext cx="2861343" cy="3151207"/>
            <a:chOff x="335262" y="1043608"/>
            <a:chExt cx="2861343" cy="3151207"/>
          </a:xfrm>
        </p:grpSpPr>
        <p:sp>
          <p:nvSpPr>
            <p:cNvPr id="3" name="2 Rectángulo redondeado"/>
            <p:cNvSpPr/>
            <p:nvPr/>
          </p:nvSpPr>
          <p:spPr>
            <a:xfrm>
              <a:off x="404665" y="1043608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72" y="1434122"/>
              <a:ext cx="1966248" cy="24177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41" name="40 Rectángulo redondeado"/>
            <p:cNvSpPr/>
            <p:nvPr/>
          </p:nvSpPr>
          <p:spPr>
            <a:xfrm>
              <a:off x="335262" y="3415333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42" name="41 Conector recto"/>
            <p:cNvCxnSpPr/>
            <p:nvPr/>
          </p:nvCxnSpPr>
          <p:spPr>
            <a:xfrm>
              <a:off x="472371" y="4035770"/>
              <a:ext cx="2647657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46 Rectángulo"/>
            <p:cNvSpPr/>
            <p:nvPr/>
          </p:nvSpPr>
          <p:spPr>
            <a:xfrm>
              <a:off x="44049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1628800" y="1187656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593532" y="1492801"/>
            <a:ext cx="2861343" cy="3151207"/>
            <a:chOff x="3593532" y="1043608"/>
            <a:chExt cx="2861343" cy="3151207"/>
          </a:xfrm>
        </p:grpSpPr>
        <p:sp>
          <p:nvSpPr>
            <p:cNvPr id="45" name="44 Rectángulo redondeado"/>
            <p:cNvSpPr/>
            <p:nvPr/>
          </p:nvSpPr>
          <p:spPr>
            <a:xfrm>
              <a:off x="3662935" y="1043608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51 Elipse"/>
            <p:cNvSpPr/>
            <p:nvPr/>
          </p:nvSpPr>
          <p:spPr>
            <a:xfrm>
              <a:off x="4887070" y="1187656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525" y="1475656"/>
              <a:ext cx="2325779" cy="2325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54 Rectángulo redondeado"/>
            <p:cNvSpPr/>
            <p:nvPr/>
          </p:nvSpPr>
          <p:spPr>
            <a:xfrm>
              <a:off x="3593532" y="3415333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56" name="55 Conector recto"/>
            <p:cNvCxnSpPr/>
            <p:nvPr/>
          </p:nvCxnSpPr>
          <p:spPr>
            <a:xfrm>
              <a:off x="3730641" y="4035770"/>
              <a:ext cx="2647657" cy="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57 Rectángulo"/>
            <p:cNvSpPr/>
            <p:nvPr/>
          </p:nvSpPr>
          <p:spPr>
            <a:xfrm>
              <a:off x="369876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32656" y="4932040"/>
            <a:ext cx="2861343" cy="3151207"/>
            <a:chOff x="332656" y="4932040"/>
            <a:chExt cx="2861343" cy="3151207"/>
          </a:xfrm>
        </p:grpSpPr>
        <p:sp>
          <p:nvSpPr>
            <p:cNvPr id="60" name="59 Rectángulo redondeado"/>
            <p:cNvSpPr/>
            <p:nvPr/>
          </p:nvSpPr>
          <p:spPr>
            <a:xfrm>
              <a:off x="402059" y="4932040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1" name="60 Elipse"/>
            <p:cNvSpPr/>
            <p:nvPr/>
          </p:nvSpPr>
          <p:spPr>
            <a:xfrm>
              <a:off x="1626194" y="5076088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93" y="5220072"/>
              <a:ext cx="1721919" cy="238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" name="81 Rectángulo redondeado"/>
            <p:cNvSpPr/>
            <p:nvPr/>
          </p:nvSpPr>
          <p:spPr>
            <a:xfrm>
              <a:off x="332656" y="7303765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83" name="82 Conector recto"/>
            <p:cNvCxnSpPr/>
            <p:nvPr/>
          </p:nvCxnSpPr>
          <p:spPr>
            <a:xfrm>
              <a:off x="469765" y="7924202"/>
              <a:ext cx="2647657" cy="0"/>
            </a:xfrm>
            <a:prstGeom prst="line">
              <a:avLst/>
            </a:prstGeom>
            <a:ln w="28575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83 Rectángulo"/>
            <p:cNvSpPr/>
            <p:nvPr/>
          </p:nvSpPr>
          <p:spPr>
            <a:xfrm>
              <a:off x="437893" y="7308304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698769" y="4951373"/>
            <a:ext cx="2861343" cy="3151207"/>
            <a:chOff x="3698769" y="4951373"/>
            <a:chExt cx="2861343" cy="3151207"/>
          </a:xfrm>
        </p:grpSpPr>
        <p:sp>
          <p:nvSpPr>
            <p:cNvPr id="74" name="73 Rectángulo redondeado"/>
            <p:cNvSpPr/>
            <p:nvPr/>
          </p:nvSpPr>
          <p:spPr>
            <a:xfrm>
              <a:off x="3768172" y="4951373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5" name="74 Elipse"/>
            <p:cNvSpPr/>
            <p:nvPr/>
          </p:nvSpPr>
          <p:spPr>
            <a:xfrm>
              <a:off x="4992307" y="5095421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1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500" y="5364352"/>
              <a:ext cx="1909788" cy="23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" name="84 Rectángulo redondeado"/>
            <p:cNvSpPr/>
            <p:nvPr/>
          </p:nvSpPr>
          <p:spPr>
            <a:xfrm>
              <a:off x="3698769" y="7323098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86" name="85 Conector recto"/>
            <p:cNvCxnSpPr/>
            <p:nvPr/>
          </p:nvCxnSpPr>
          <p:spPr>
            <a:xfrm>
              <a:off x="3835878" y="7943535"/>
              <a:ext cx="2647657" cy="0"/>
            </a:xfrm>
            <a:prstGeom prst="line">
              <a:avLst/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86 Rectángulo"/>
            <p:cNvSpPr/>
            <p:nvPr/>
          </p:nvSpPr>
          <p:spPr>
            <a:xfrm>
              <a:off x="3804006" y="7327637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08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73017"/>
            <a:ext cx="6131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0" cap="none" spc="0" dirty="0" smtClean="0">
                <a:ln w="18415" cmpd="sng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" pitchFamily="34" charset="0"/>
              </a:rPr>
              <a:t>   Gafetes Escolares Editables</a:t>
            </a:r>
            <a:endParaRPr lang="es-ES" sz="3600" b="0" cap="none" spc="0" dirty="0">
              <a:ln w="18415" cmpd="sng">
                <a:noFill/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erlin Sans FB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28526" y="8604448"/>
            <a:ext cx="51566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99" y="7937"/>
            <a:ext cx="1053709" cy="982455"/>
          </a:xfrm>
          <a:prstGeom prst="rect">
            <a:avLst/>
          </a:prstGeom>
        </p:spPr>
      </p:pic>
      <p:sp>
        <p:nvSpPr>
          <p:cNvPr id="4" name="AutoShape 6" descr="data:image/png;base64,iVBORw0KGgoAAAANSUhEUgAAAVgAAAGnCAYAAADyqE+MAAAAAXNSR0IArs4c6QAAIABJREFUeF7svQmAZEWVLhy5V9a+79ULtIAgjo6AIMsAzjiCAvNUfMOiggvO4EOFGfXXcRAXRvHhAqijKL+AKAjioCgqosCAAk6z701vVV37vmZlZWZlvu87EXHzZtbSVd2V1dVwE6pryZv3xo0b8cWJ73znHJ/yXl4PeD3g9YDXAwXpAV9Bzuqd1OsBrwe8HvB6QHkA6w0Crwe8HvB6oEA94AFsgTrWO63XA14PeD3gAaw3Brwe8HrA64EC9YAHsAXqWO+0Xg94PeD1gAew3hjwesDrAa8HCtQDHsAWqGO903o94PWA1wMewHpjwOsBrwe8HihQD3gAW6CO9U7r9YDXA14PeADrjQGvB7we8HqgQD3gAWyBOtY7rdcDXg94PeABrDcGvB7wesDrgQL1gAewBepY77ReD3g94PWAB7DeGPB6wOsBrwcK1AMewBaoY73Tej3g9YDXAx7AemPA6wGvB7weKFAPeABboI71Tuv1gNcDXg94AOuNAa8HvB7weqBAPeABbIE61jut1wNeD3g94AGsNwa8HvB6wOuBAvWAB7AF6ljvtF4PeD3g9YAHsN4Y8HrA6wGvBwrUAx7AFqhjvdMuvQcymYzvtttu89fV1fm2bNnie/TRR9XIyIhvYGDAHw6HA2NjYwH8Hp6ZmQnNzs76p6en5eRlZWWzxcXFiaqqqmR1dfVsKpWaLS0tzeD3THNzc+bQQw/NnHnmmRmfz5fB4fzyXl4PrGoPeAC7qt39yr3Y5s2bQ88991x4+/btgRdffDHa2dlZMzIwUj85NVmRSEzXzCRStbOZ2VJfJhNMp9MB9FQAwBv2BwJRn88fzaQzlal0qiKTTocIyATMQCAwjfdHgZ8T+FsMX9N4K4n3UgDVVMDnm4lEI8MB5R8AEI+WV5UO19e39G/YsGHqNQ0NybpDD50FAMcNAL9yH4535wXrAQ9gC9a1r8wT33rrrQTHKMH0pZdeKt62bdv6js6O14+PTbw2mUi0wsqsAqBF/T5fiT/jK05nZiPpdCacyaTDAFJgJt7x8xQKh/nkH/Nd+QPy+5yOTadnFUAZ2JvB91ngLL+n+T3ty/gSMGET+NwMPhnHz5M+lYnjOjG/PzgQCRdtqamueXzDgRtebG1tHTj44INnDjzwwPi73/1ubSZ7L68H9qIHPIDdi857JX6U1iPAx//ss88G4vF4FFvzGvRDBbbvNRNjY2+YnJx8/eTU1GHxmZlGgFoRvgCcviABMxQMCTyGgkH5Cgb9KhQKyZff71dAV+eLvxuUFVC1wErwzH/Z9wCqBFb5ApWggK/4nlLJ5KxCW/F7RgHg1fjEpAIM45yC4kmf8sNwzqTwBTBWo5FI5EVQDY9XVFQ8ju/b0a6J3t7eAbRp6phjjkkcdthhmcsuuyz9Snz+3j0vrwc8gF1ef70ij7744oujL2zeXPr4cy9tmEnObPL5M80Ao3qQnofGp+OHAaVqMioTCQSC3N77AGK+YCjkK68oV9FoFPDlA3AGVRhAGgSIEjqJk4KhQo/mvmT/7/6TA6qLDVeCsECyfNoBYpzf7wvwLyo9m1YpAO/o2KgaHh0F8KZUUVGRKi+vEIDn78lkkiAMa3g2DZDG4bMzuKdYKBTeGgmHnsPJ23HyYdxLR21j40sA3N5169bNAHATr8jB4d30oj3gAaw3QOb0wF133RW55ZZbSp955pmWHVu3Hjc1HT8WJl4zQK8ZyEOLtTRaVBQEOPkDwYAqihT5aH0CVBUsV9XX16eSqaQAV0Njgwr4/AJ7AGQVwPafgEswzChtZfJFgKMlaoHR/bMDlkK9Ljxk3fSBfAZfmTSuiTaiobBmNWynceXJ2JQaGBxUU1MxVRQtUpWVVaqiolLw3lAM8p2WcCKRULDQ07SC6UjDC1icHIPl3Yf+6Efju2tqav78qle96sFTTjml9+ijj5446aSTUt7Q8nrAA1hvDEgP3HnnncXgTxvuu++BE+GAOkdlZg/x+1QVUKYIg8RfVBQRa6+4KKpKSkpkW09QJQAR2Aha3JqHcdzY+Ljq7e2TbXkFrNim+gYFJxNOCTDFFz8jL1KtbguWoAgeVexQw7Xmcq6Lg6sFYjdIs42kBYQ6oF2M84bCYQHb8clJsWbHJybkXkAJqPraWlUUjkgb+Tmwwrh7kAhYAGDSqllj5YIKUbH4NI4RsKbDLY22JvCZYagb7n3DG95ww1FHHfXciSeeOHTqqafOeMPsldkDHsC+Ap/7eeedV/TII49UDQ0NHQAj8oBUZvaI8dHxk2ActvkD/tIgXsWRiIpGQiqM7+BOxQoMwQok0MBqE+vOWpnwSuktuPyrjUxYfKq3r18RiCpKS1UdgCsKcPYbC5EOK3igtCVLS5PnoyWbb6HmMwjzOLkWfITEU2Oxsq1CA8AhJn+lVY17onUKCRiAdlzNYEEoKy5R1VVVsoigL+R+5L7QPlIcXCTspIEbTSUB1CnwvLTcQZeomcSMgjMvk9Q8w2S0uPipaEn0Hr/yb8Ui8/z69evbzzrrrKkPf/jDVDt4r5d5D3gA+zJ/wPb2LrrookhXV1f13XfffRyss2Nh0R2cSiZfDdCphzUaAfj5aWUWwbrjVj8IcAkaRxPPkd2mEwTnvkRoijcIOtYCnZqOqcGhITU5NqFKAVhNjY2gEyJ6G45/IMsC6GlagF/i6AJ85TiyDEhKG/SJl/7E5nyWYGn5XTQW17bgGYvF1OjoGNo6LvddVV2NryrlQz/wnsTpxu+EV2NlE4BT1tVl2kWrl1+0gLm4zABsE8kE6YUZ9PN2AP0LuL/tcA7+9uSTT37iJz/5ycjSb8g7cn/rgWWM1v3t1rz2sgfgfKm/6aabTti5c+f54ED/ChO8EpwpcDTsL4EDCpaaj9t9GK2yTSb4CUgKN6q38mKXWrBygVZ+D6cFeQFatBK1i14lwMX2dPeoiYmYqiwvVfV1dSoc1qoBfWZarhpUrVrAZwDMXNyxGA10L+PBaqtY3wPbo8FVqAJeFQA7C2ucFjjbwJ+HB/vV8MgYOORZVVVVrqpqqlUoEpa+SeNvziKANgqmZkCTYKGQ9nOBwJdY+exH9EMS1i0da3CeZaamplQsFlexqRjN4Alw0btAJ/zyDUce+WNIxHZcf/318WXcnHfoftADHsDuBw9pqU0EmPp///vfl0B72oZJ/lpsfU9D1NPJ2OJXh/APrEgfwFXAorSsVIWx9U8BAG2ck1iOGBFBAE7aB4DFG25rksctNmBmAcrkLMVJZACHYMZteH//gIIWVhVHI6oRjq/iaLEAHEGI8EZQIsBZK9G5Tr4VumgL8nvKDbDEVH1WaZ/gP64vFrd2nokVjZucACcrDrB4QkWLI6q2rlZBriUgzPaxf+ioI6/rg9nu7iPSHhpc01i0hGTWjjw68bhkAZjj0zNyDVrNcJZRqjCFxmyprCy/JeQL/A+8Y1vA3Q4jus1TJix18K/R4zyAXaMPZjnNuvrqqyM33HBDA8JM38ztPxwxbwR4bQSmRiNFEX9pSSn4zwisKw1kYo2RRxU+EX8T7NFaU9muE+iIJaL3z752B7A80vKwdjvP33lecrIDA4NqDCBbUhIFJ1ujytAuh38lR2odW8LHmqE5zzZ/yX1jeF1tweYCrLTVXEJv/3nvPAbOMPzA9g6ODItmlotGOaxvcrMROMDoqKOlKi867kz/2euI2MH1ct8j78wPJQX73zrfJkGlxGLTmURiJjUzkxjG83kUVvXTZeXFf/ibvzny0cMOO2bU090u+amvqQM9gF1Tj2N5jfnyl79cdctNtxz1wovPftjv878GQEY+tRSOKX95WZmPXn+Ch3jAaSnCwyRbYWxbiaBhsTZplAEknG05NKsEOoBxyuEFTLuMw2k+Dta2PB9gCTa0bAnqtGThWMPXKPSxsGTr60VdQLCy228ZkMaqlOuYa8puPL89u+uuOQ4y+wG9mBBIrXONAEvHV9qH7T4OY3tnYN0PAWSHhoehIEA0RUWpqgE3WxKJCvwTJMkZc2HgoqSpB71YCahKL+OL/UxRGqgC6oFtn4tCwrGitYxtIhbLwLrNxGJTPHwMR7QXl5b9AiG9N0KV0O05x3b30NfW+x7Arq3nsWhrMGl90FqWAUQ3TUxMHTfQ33ceHFUHQaNaDEG/D1pM2cqST6XzKJWgoxpbWlAB6Qzg0mhOxVrllVySKOu9t8BAFMjQATVPixYCWNkyG3AWrpNbccFLzXPSsYWcAqq3vw8OpXFQFEFVX18n8iiglVAF8nmDTFZxIH9jW/VOfq9fGuC048oBQ55e2qgVEhLphS0+72mKmllY31OxGewEwqoBbS4FxcF+ziAwgdyro9s1XDIbqRUXGlixisjCpSPINLBaKsVa7nLbWlZB55g4yUZBJcRnQCQkU1OIMLunra3tFtA+D7/pTW/qB4WgH7D3WrM9sALDdc3e28umYYzvv+r732946uGH3wrAOm46Hjs5HCxqjoTDQYLu5MQYLKsa1dLUJEDFjbpAo4CGawoW+mnbqW4wkr/SMLTASwsviO1xHFKmfgAWQTYUCggnW1FWLm2n5UgwtRynBcIswBb6JvSwsbdi72F6Jq4GB4fU+PgkdLQhLAplQhlQuiZdLFa3+Sx+pmWr/8s9n/zmuoXF0JHvUVYWm0moUUjJEnCUJWYScSyYjxWXRO8rLS3/4+mnn775mmuuGX/ZDPaX2Y2szmh9mXXaat7Oe97znnW/+c1vzqPDCpbrQbBwSsrLy/3lFZX40QfN5Yzq2tUJz3xYrWttgWaVU1tDhGPwuYCvkG0X+ZULQCw42Ws6cic0LAXB/gC23v39Q5CGwZKFIwnSJdkmawtbc8PuoIFCtn2hcwvDKh2peWRqZgeGR8Q6JchS30tL1iofEC0sAQm0vrPwmsVUd//s7n5kF8C+YBQa5V+wlgGypFkysG6TGZ+/D3K6FzYcsOHaU055+z3f/OY3R3d3Tu/91e0BD2BXt793ezVapNj+FSEH6kaEnJ4zOjr6IaBWNbaHAVpMAFdDAWAiY+udSibUtu3bZFIfsGE9w1Y1uFLEn2ceFfphzwuwBqC0QiGreaWlSutsEJbs0OAInEdBVQeQrQRdYJ1C9NYLVypWudk+77YHV/YAC7CUWlHOxu3+CHMZAGRj0wnkpI2qWoAsLXA+A1EPGCvcWWtyeGQD2EtsJpdJRvhqLleTMzZ8d2xiHPzwCJxls/FwKPho67r112B8PADwH0BOXS+QYYl9XMjDCj3nCtn2l9W5KbFChqqa+++//9h4LHYipDxnQMjeAm41RNApgTNIx/Br0JGJRk4VwNXR0YHJHlPr2lqFg9XWay66LkUBsLcdmg+w9nzkci1NIFaZ4WotkCKxNoBiFItDCPxmPRNpa0B162HNyXJDZ/e2xbv/vGPBmkPZfhtEMIKghPHJKUi5imDJVqsK5F6QhQTKAnlWxgqXjxqQXI4Fqz+nnyRzOJBi4bWpaqCkjddCPl1QF4O0rjkaZvDeExXlVXeWVZT9/qqrrnr2tNNOi+3+Lr0jCtUDHsAWqmeXcd7rrruu7P/+36+8pauz52wA5ZHw7jeVlpYFysvLfCXUi9J+wf/ZzT/Rx+gr8QadRoyY4ja7FvIng79OC8T6MRN8Gc1a/qELUBHaL6+3+1YOxt8pU6LSgQJ8WmIjIwBZcSLVS6gq1QWUktnUhTkRXstv3R59wgKs24q2VnUcu4d+9PsEnFG0WkkXlEFfzOQ2OnTBTRLA6bUHVI30GUBWa4bBrVMeRorFLFL8O6mLnp5eLLLTZN+ZCjceCYVfCoZDf3nd61//rXPPPfd5T32wR49/rz/kAexed+Gen+B73/teCA6sI/74xz9+C+jzGjh8wpWVlaoKlhA5VW5Jk3BwcPJy0op21Xi/xfrD5OJreHREdXV1C33Q3NwIR1Gun3/VAHaBrkBQvjiv3Hwq74XASZDlffL3zs4uNQaveQmyW6F8jLZkqdU1NIHj8NrzLl/2Jy3AWsvZAi1XMe4gqDToRfYw0hxM+F1XV6Vq4XC0zi9nggFcF5O3LdgwIbJ1Ih1xAOJlZW98/pKUBl+gkACyPXAeDsPo1V5GSsNg+Q6Cevnuxy+55D8/9alPdS+7A7wP7FUPeAC7V923/A+TY0V2pbKnnnrqeOgdz0TY5BlwVMBfUuojuNJyE5kQwjL5cKzV6n5Qes5pTpN61RlYUlu3blVBbLFbWpolB6sAGI/DpCdAU6c5J5HK8pu/15+w4n4CgAUcAS0sCszF2oeILwYjFCOCqqGhQXIYMI8rpGhGz5vlYy3VsBq0gdNu0wMiy8LPCWqK8Qzo/KLGdxbZtSrh/KqvqZVF0g2M9hksa9LxMefRC5ZmkAxmVCwY4KW0i/XK+geHJfmMDirhwqywxqV21dY3XoPx9TtYtNtBSXlhuXs9mnd/gmU9692fzjtisR6gxfrVr371OGTHf08iET8NgIdQ95pAcXFUlYJj1RLIbHgqrVYtu9Iv98MSMRYtWkxubhPb2zsQ2hkHwDaJrpSWIT8vkxonlmitlRCR7uUjdjPDAhy4KXsfAlgA2d7+fjUFbpP0QSM0p1wwhC4gJ+vSmVpr0lIIe9m0RT+e5y80DwQgi6xgyJwlvCilVAMDBNkU8i6UIZdBlbPYEZCFl10uVWMA1j0I3DyuBX5nwcWBcYT4MtSXGcIioFzIyyPZTAb5ZqbB4T9VWlb2O4Tifu/222/vRbvmvbVC9uUr6dwewK7S0/7gBz/YcMcdt39+ZHj0XQCEyurqqkA1EjyLxEeQVSdWsRylPBhJKJJ9RDmpU/G2pAikEYvJzbDOrq5eaErrZHtNGVRIIrj0FltzgmvsBfe4tIlpAQm0RrhLq3BXxy41jcQo5aUlYpXzHmTBMXpTK+xfDet1oV7jVpzbdet8Yh5Z8qC92KpPoe102iEwQECW1rmVn+VFIC/+UOYBZNnB8D/2hQkGsfSLLDao4EDqgInPKSmjFdvQUM8FK9PXNwDH2FQS424rUid+8fjjj7/DSzJTuHmx5uZc4W519c/MAIEvfekzTQMDU28fGhz4KCbBq8pLSoOUI9E6kwTUeEkoKyKtZAvvEqwvBh7CR9KbTKkWQJRZq7Zu2wFPdhl42KZsCKcRva/+3e/misQGMUjxD6xAmrLkasWcAiAwWXc3snAl4jPgZKMAqlbhNW0uWttv1uJfLaC1jjp7dwKykJtxm842I/+rJHHphxU+MRlTqGorjkfyyQhnpgTBoX0K8UzoUGQf2oWaFvUg9MYJLLg1NVWqGtF+bOfw8GgGdMJ0tDh6d1Nj03c2bdr0CPTWE4Ld3mvFesAD2BXrytwTIXa84p577j4bHt4zEIN/DCiAstqaWh9KrWjvssh49HCmflL54cSg99kkEbHAIQ6LeV4MPyXA0kJNEpgAVO27dsn2tLWlRRJHa8nQLKKnGP/OBC778HHPM21t7tdZY5qnrTVmqBICQW93r0L0kqqqrIDzqFqSXjthqa5+WU2A5WXt9QRwmQmM/YzdiDi+GJTAvAsAtiGkPgyguGNDA8JrkdyG2l4d+7W0l07oOPdlx47bcSiPlw5BF0rS8TaKChPDUGgwFwQXdmYHCwbDIu2D+gSFfdN94IvvaG5u/uGXvvSlx1DU0pScWFobvaMW7oGlP2mvF5fcA8cff/Rfb978+KXQsp5cillVXVXpoxDdkSlRPA4glFh2k5kJhQTnFdTnO1dsI3JkQ5jgFO2zggD1pK3NDaoOnuw0rsHzMy2h5D01qoMl38hKHjjfVpcSLDphBBC0KsJJwCKaX5+AQCfoApZ4oSWIvpSSL3L/AA8nq9VKtnWRc7mlYgKyhsYhxcH3hJKhioNAh9/JhdLpxK18fV21qq2s1lQHsdB8LdZ0C7A8NidLl3ESuoHeto3RX/oCehFPoZ+TaBcSrsMJFpcqFc3NLUJdUIEwODCQQWALi411wbH4A0i6vgcn2OAqdenL+jIewK7c4/UdeeSRrfAkv2PH9u2fBf9WXVNV6efW0Fpd9lLLdnQs0EZrPZEe8IeCMpkZL4/qp4jq2ijWkiRtoRc+T7q1cre9F2eyppkZhZpb1Ia2COpNJrAJOGu4eDC7VQ0E/dgJ6PfoySeokcul9S9OM3f8f76HaC/aOt9HDc3Bt+ytCNAaPpmWLQGMGbkGIJ/ifdWiSoJolRkKwqgvStRMjTLhyk0nuCem9Im9Rt6MzQ+E4PN21BnyOa12YJtowUrKSKRg5AnroTemI46lKEhrDMPihrIlhVwLjxxy0Kv/o21D232o1eYFKuzFsPEAdi86z36UBQMvvPDDbxkaGPoQwO7kspKSoioU+2MqPlqpAnIu7/dKACz5WnJ/5Cs5iRkDP4GsT+Qteb11ra1S/kUqupLrNA6kFbjdgp+C4GolThZoR6D17YMlSJ62FlUGaqqqtZGGL4lyImUiVrIe0hqQluuyX+atLQCwvLgNrhCeHPczTBkXAIzWJHPLMiiB2lXK8ZhlSwIICI52lTH3YFvk0ATLAFj9WU0ZCL2PbwlkWBvDgtU/pAG/hn2JBYtvcjwx6AORdTDEZzuLoiW3H3zwwddB+fKiVyV3mWPDHO4B7J71m/OpCy64oOnGG6+/Aonp/zYQ8NVji+UvR+UADl6HTzVSK/v7igGsSYMnriFaS5gg3AYilSEqudYJCHHyEowJQPuUg92DfnZHfrEM+DCAoQfOo3AgpJqaGnUggi3dgk51IqWIJ7Ko5KHUHrRh0Y/kG8gGxATMzM/CpeMkkvaQ4DU0KDkMKivLJIcBQVa4aKv2cBGuOaqRBWbqYhZsPsDa6g2zAPmxyQnR7iLBt0SfoWSNE8hCxQMogzQWhFlwtk/Ayv3mqae+/bZrr73Wy2+wzDHkAewyO8wefsopp6CIYPvfv/jCS19IJ1OHg2v1NyFdIC2vFLZiQaTh4yvXCWFqT62AYSW1s0Sgj3Nyq2waRrF7T+8A1ASYNJA3SZ2teWL69/C2V+VjNsJLtszGgaSdNz6hQQZAg7CMeDP6m6HEJutsDsCuSkPlAbuu5JpNokMmx27+Zu9jFAlaehDaTE6ZWllu0yWSjbsQqQ22vLDmuQA7N2LMfYyMGenXIFIvjqtuSLkIskh/qNatWyectuV1mY8W0XXA/vQUCkD+4KijXvfNo446YZdXXWHpo8sD2KX3lRxJ6dUVV1zRsqt9x7sRO38RVvjWyrJyfxkmS4hgJrygdig54GoZNEMwyiRa5nXnHG5AUywley1cm553Jn/xYQK1IuigDCLzWWwLV0OMv7e3ZD/vplNyZFHQd8ZhXQ0w2mt8DBRMFIEIDaoIUiginbb43Ii374IrrNLBqgpYJoZbcLrnx6cmpEZZEs+lHNYjQZYaWkfjm7cALzZWsmEo2d7PD8l151Owtc8kuTis66n4tOQxYJHHKEKUmQeCzi87dpnngIs2Ig6T+ON9DfUNVx31pjfdj2TfIHK91+56YK/n+e4u8HJ6Hyt3EBVa39zd3flRDLY3IzVgGNIhHyeH5gJdmaLsdpF/5xbQ8LArBnRMSm1oAYnmMl5r9ndnZyey4cck8z6TWc/EprUluy9lWssYCHM89YRNOrPQj35/SJKb9MMKZLq+SuRfqKvnVjtsQMEFsGRO9n4pW7TlBK+FFkz3fdigANE/QbZF65EOSVaZZbVdAhsStDjXciam3MPeveZYueZ0uk+VmoKygMmCJuD8KsGiReqCIdu61JDJ2jU+ocZGR1EkI9kZLS656V8/+clvfuYznxnau5a9/D/tAewSnzHTCcJ6/cfnn3/umqJIuBIJWfx1tXUyubTQyI5aM+OWeN6VOCxnC4hJQ48wE6dQvbABOWL5onW32pKmlbg39zmkagwsQb54jwg5VjFY7PTMN8NaZxw+rS8CMPWe5BJtLoeVbos93xwZ3SKAKP4rlvIxpXt4D93d3XA8zYIvh84XQQDkZN2LMXMwrFQw63ySP7ZpxpQjZ1uYB4IZzWhVMzcGHXQ2MQ/1yJB0qcnYNCrYpB5/17vedSYs2Y5C9e3L4bwewO7mKRJYb7/9Jwf19Y1cBBnL+cXRomg5NK11mAyiDpAkKtajssDJCtzLDrwbq5mTYteuLgGhdW0IOoAzaCUca/t6wAsrYvSxvEfmK+gfxFYbfGcNQJYcOCqzSmFBUR+Ig6+wrxzQMsbzQtcUgMUzYjFJccjh50neA0CLpbzJmzc0NjrZxdhym0MifwgtOKRyGZIcLmo+OkF6x+SaJb00CrUGtdQoR6SakJnNFs60uYVYVWEAao6p2DS6OPVsY2PTle985zt/9o1vfGO6sD29f569wFN//+wUd6s3btx4VGfnri9l0rMn1FRVRaoqq2T7NINtFQsL+uFkmk+7aM9RcE+2uZCdvPyVFsfo2BgsvD5xBiHmXDsvVsC5tq+fqDvBCymPodFRycBFNUEzSubw2QhdIkluLEAVrtVugF1K/zrPiauFoXbGkaKRSbNjANmSshIpBElnKS3Z+Z7boteRAeeCeBRxXOzFwyVxu2vhYltGEIHmg5OutrZKkgdZuoDfyddS7oVw4DS0td1Ik/nTk0564xW33fYbPAjv5e4BD2AXGA+gA6KXX3756U8/9dSVqH7ahGoB/uKiqI/eYb4Y/higc4kyIf7BLa9xnTPfoCgUJZgPsAzVlMideFKtW9+qIB3T5bjnNGj/mRDsZx1WTE4bVCYAgBFsQ9B09iPmnpOfyVWKESYskrQ08zuY51Og21zEYHSu6IY4gT46QiGVorzOBoBQwtUNZ1McOQOqa0AXgAelCoH5cK26wJ5wQYB1GuO2oWVkzONVdbccmmpqMRj4wHBf9DGt6n7kuKUapq4OEXTQy0q+CGYO8+kERQxcABhnkNcgWVpafO+xxx7/L7/73e+eLVBX75en9QB2nsd28skntyBf6yXwnn4Iq3NZDbioMvGsKvFrdUxVAAAgAElEQVS06lybmhaY04E229M8SDqfNWuH+d4+CDONnAYx7Z+1RFA+RDVj6xnG1tl6qvOTluwXo5d9S06S2bfEaciVDhZVIiWe8ElQIuQw29rWKT9Ll8tWXOfVLdhrkQdo33KeO41WSbloIs4YGkxgk4xcCoshEtxANsXxVQlOljwoq/DqAIrsaw7Azlk059ERzB2ozgn9UGekTF5bW5iSodUDw0NYvEZkQSPIWkuWFjKztfFFQCYXDknXLHZ0mw888KBLUVPuXk8zq7u3oGOvYIO6gCdGMuKmO+745dfj8elTwK+WI4uTrxIcZsbkV7WXZvYrivvFg+wa4GkWG5S/zU0POB/AWgeVWyS/N7dnU/7R2phAvaYOJIChxbEeXGwpNKNugNXG1H40BJjVHxUEZHKj2bTwmElMCgOm0rjXTsXy2qi4i+QqjXTWw8nFZN04eKU8RXkPZ7GABveuQj5GgJV6XRoA2XLRydKiNZuLcQQAkPKYwQJZWUmuHwoJ5JKwL7tbyoFQFwDrobg8gCW6S/UD9CdTRVJxQqDlF8N8BwGy/Lm6ukJCawMI9GASdOp3Re+L4xGYQAcY/jzbHokUf+utb33rtZ6UywPYnOlywgnHvP7BP//Pjb5M6NXYilKk4qvndg2ZkAimEYWBju1TBrNqJhVXQfBkqIAkFoYfM4QyooQItQEEljrIR8s8PNtjCzbvg24L1orJaeX1wLoYHh2Hp71StcCKlcxP3OYRoSj1EmvQ1Uj+2fxaaAfRshcSWq9G8mYXB8mJi1+YAGYcsq0uZN+KM/sWnF68X95ryB/GVpcVE+AAM/ysjWrLBmnoByMOy+W8lmDBuk8nqgDeg+Ct+bABWGs9UuC/q6tHJTHWmCBG8gVI23xSnUKoEuGYs09otwv0IhasdKAFeu4MjK5aHIVY0MYgKevq7pM21ICTJV0QBOhTpcH2sB20gCkHRGpElBSfmqiorPre6af/zX9cf/0dr+hS4vuR+bKcUb+8Yy+66KLIPff+7tSt23d8MZlIH+bPhFQkgDj+2QTGXVLVtTSqUtAEafCZYQAUeSkWvOPgY5RUkD4CAOwseSkLsDKRCviaD2BdF+RklWxUlALB2UWgaaMTiJUT0CzyelLvizyfTHbzIsDyAC4aBWz+Hp3a4lHeh6VsCi1bbLWRrAT3i8QwmPxNTcgqVoXFEVFTpHQyoAvI4VK+JvpO3qa1HmXHQdXB4k6hPWq3+0PG2nRnxmJ/W80s28S2USfbj7DaFCzzaoBac2OTHEOL0ZYzd1ZGlwW7J2Nu3nLrOJGNPmP/0kJlsm5ytdQdVyKrmZPI3SSpoSVLqVwflB0A2URZeflNRx997OVIgrTzlRr9tSfPY6/H2Fo6Acq4FH/p858/v2+o72Ik4tiIGecP+pGzFROxBjXv04lplcLAaWhtw8AG58RpiO9MsEL+T6YlB7hMfl1hgAhW8PoBSwBYsXoA+OTIuM3T4bMtKkRHBrbZfM866fIn/JoEWLsG5BuZEmSRlsnPt8g9DyL/KYG0qaFZqiKIJQvOgABrB70bYM1efZ8BrK3dpfMFaMBlld0BOPD4t5qaSmzRqzWlg+25TSLknktLUTHMN/cWAlhHj2vyDo9CsUGJFpYp7BDQHihqmARd+hTtEqcjFjZ+TufChfOrOPqHdRvXX/5v/3bZQ6/EPLOvaIDFqlr6ja9ddWkiFXtPIjnToMUqsEpTfhXGNv9tJ/8NQDWh7rrnQVXVWK/KkCErJEmxxfQxZZTBVwmg0qHCVHGY5kj/lub2rZD85jwAK5NHdv7aeqWjgiBKDzUlWxz8jO6qgYaX+l2hCOw20239rlUL1qJDniVrc6ZKlV3cN+8TGaGQwWoci0qFakI0G8umSG5c7D6koKS53/yE5gWfEPNYsGK1svKu2U3QSiWVQ9AdAaj1wHLkq4U7KYQ+s04bM4g5yYNcC8+etH8+gOUpaUQgdaEONuAuAUDLBDFsjwV95h22ygNKyiwnKws7HHbDQ8MgaUNP/dXhr//4Xx77ywNrybhajbbsyfNYjXYV/BqoOBC9774HPjo02P+pcDhQxf0wHbxpVAUNACCDkPi85x9OUWe87WT1yX+/XLX3DavWjetVBFtsyV6PY6TzMPBmA8a1gJ+DsvUEzK4ywNoOE8cJcZZbX/Jp5g3Gk/f1DariaFgyJ9Hb7pRsyevtNcvButvp2hbLgkLe0JSxZkJpLiqMZqO2lOkNW5BgWnPPuuKA85pjDRd46C3A2bqzb+mFUngDWSQH4c3v6x/G4hBExFqjQu4LGYP2Puzd7KkF6wySPDRw0hxaZYwBfZaJ7+7pF8BtgLqAqRelrSbqi84vLuDU8jI5DyiqdCKV3vqOd77zTBRafJqzpsC9vGZO/4oE2NNOO634gQceuGRqYvpjpcVFNYGQzzc6MabDKxOAqJmkKkUJlw+8+zR18UfOV9f/6Gb17Rv+S81gi1nZ2KzCUZT+gNmKYQQONqnSfqzw0pPYJs3q2BtLFaz2k+Y22RHam/IzbAOjnZijYBo1rlgVgGGZknOVjozCssWF6QIXwFqHkYjgeT+wVpmHldZfb/+gWLRMb8gikyhfrZN12ynuOo+sl/toRogVa3DHAqfdidAqZAHD8fFJkQkyv4Q7IcteA+wCT0gqTJg0ik6ZHu6MYG2ThhlFxBdfutJElYw7trUIORVEL8vngb6PwV/R1duPoZbqaGpq+SgUBr99pci49tFwKsycW8pZWSvrrrt+del0bOaDNVU1pSXRIn9Pb5cKFoVUGAA7hgiWCHSBxZion/qns9UHzzodk3RAff6r16i7H9uiUA9WVdY3q5JgEUAWTiJ8JdOIEmRqOjC0mXTYiNu1lGi1X8Z+1U4TUyLGOlBY8ZRSJjaLqQy5oIi1wWMt0Bh6Yb66V6t9L/nX00BqnG8umsACrLTZApVQJLoeVTeUBazy0NrcLBm4KDGSCCkuRubetdGo5VL74pXda+gG2BI0EmGF36lrZiHFMSRdKSktRskXpqKEg1LoAlOCRh55NovbStyHsw6JQa1/s0DKBWwQnCx/b4ZDUfLz8n2W8jG8LX9nrbVxSAY7u7tpFG9rbmr7VHt7+3+tRPvW+jn20XDaN91Cy/W///u/Pz82MXZRQ21dpKqiWvUhwcV4bEI8tUhhoaan4qoUAzeaiKvLLj5fnXvGiSCjUqAIxtW7P/pptWMsrSqbWlRxUZmKgqcNg6MNBGbhwaZcKIzVvUi2S+Rus1la9839upPAcBJQwI6SzbCG+gVwGELLv3OCckLQ8cUBYcMi15pGdj7N8IIOGj3VxaIlFziKhZP5Vxsh3WKcvXbuUSOr10En89W+rFtmhol2vmXHjK3qQE6UtMf41DSsxkopz87gES3ZEu+Blk4ZLnclR517LNnxIZUa4Mzq62eZoqBY1uSIqXKwli/7Vao7UGGA1Ig72tvR977ht771b0/79a/v/vNKtnEtnusVA7Annnhi6ZNPPvkZyF8+UlFVXtZU3+iLIaVfF7bNITg+quoBtthOUppeGYF1OjmmvvFvF6rTTnydSs/EVLCkUv364afVZ678vuocnVY1dU3YFpVB74p690zfwXyfIA0gAtLSrTUAsHbAuScsqQKGZHK7SY0lMyaRKrAgQ1Bl+zkxViy14gqN/IUA1rlPWlkucJJwfzwXhnRqegSZt8AXkjOUxcNEeWmKRIeK8vi19BK6B20ThyVAivItVnVIJmcluqreJB1im0Nou92aF/oeJBIQ7WGlCVrWI8jCRXUKq+dWIIWk5YipMmClDbafu6VxaHxRX40lw8fWt63/wMGHHvprlAufKXR799X5XxEAe84555Tfcccdn8dD/SA86CVVNVXU9cB67YXFOqkam+oVhAN48IOqtLxSFcN8CIwPqh98+RPqhL9ar0IZ8KygDUZTIXXzbx9U19xwhxqKgctsqEVCa9S7p4dMLB9qCPTWk3C7ljrXRniR16MDiKGlrA9VT00jknnQgrW6SstPrlUL1tIZ7N/8sir5W1qhFBDJNoEghG7I1VjGGnV9sLAggYlYrthi8zx6hRGrdy297EJHPpTWKdUFLPfSg10IrdZGqEIqoZTQqhDItwBo7jy0BbkXLr6m1phNdtMLkEVOAifVYSlyX9gyOFRwcNyJegPtJ1VFTjmRSm2rq6m/bNPBB99y33336djbl9lrbY2mAnQu1QIoSvg5pGK7CNZLFDWzRLg6OjyiBjBIi+FxXrehTXUigfPwRAy6yRaVIs8VH1I/ueoy9foDKuG4ghYW6gJ/uEyNJgPq2zfdpr7z0z+qaXh1a7DlrKmsh14WlADCZ5l0W4oQErDW0ItyJIl5N3IbOil6wC0zEqepoV4suwQoBGsJ2W3pGroFp3gf22S39gvVrRLpHHlYRt7hlyCeFROY0Okl5WaQP7YYHDTBWhxfAsQC2WvplgUsZaEzxS0JUKwizGTjVIUgmRsUEk2iLMhIisbCh4dIqXmMG9IYUrEBbSL9xNSRwyPMJwu+Gxy/lPORRQsBElgcWASUSYjIHTNnb3tHRwbqgoHDX/tXZz322GN/XFMdv0KNWVujaYVuyp4G4Bq+//77P4YolE+AG6pF8gyMVWzoMaE62zvULCKZOBCKkSJuy44dKhMA2LatV4Odu1S9mla3fftydUhjSPlTMV25FGtsChFek74idem3r1c/vWezmg4UqfpaZKuCd5cOr4ACSFEuBIeXvKSHTTfniVMsz7biDyHfM44WSI4E6hQp76HcBhOjz7E6IqoRfJ5ksSdFIO3UIZ1r6ZXDKZt7XBRg2XhYrGl0NC0uAhMdlnTOVDJfASshgB6ZFZpHPyWoS/fpLc9JmWBoDyu/0/kLNG3QLzpTlM5ByZxWU59sPvnWXt1Q3liSkUH5n3WiUh7HbsZXHLl4SReMo+hmGRxxMGZE7eBj3gKMuWm8H0b1D9IYpAz4HXKvNPJH9L7qoAPP+9//+5x7oU1/WVmya2sG7dVIyP0wHlTxd7/zrQuRPPgTSIhVi20h07cKuPSjVMcABmcVuKIWWDIi5kahwPKaOiQ8blI927eoA4p86uff/bJqrgBeJia0fhLgOgv9azJcqjomU+qaG3+ufnrXgyqJ0Fomey6GZeSTGSLJ3zBhbWQ7o78odEcDzIAUDJNcnc6m1nUDGtokSYm8HBd/roJwoUCGPCAXnEG7ZANsAhCoG2VOT+oUR1GttQiWvCgLsFDQyx6kZ5pcrAlWsBPL0gbWo+/u9UJDU/5tSe+4/+gazXqN0NYfsYBPhM6fMVBCvQil5XabUjVKjHgSWn/ijbfAbW9snovOST+4guN2QYWo5ZflWeobpzXI+mQT4NMrkBimBWNQkxxCfmiySjz6AGSzPXeamtN5i8DAPGPJjkmJOuOCbCgADtc48iRz4UZCbpQnLwNPXCuyLdJOrEkm4cjc5vE+8MWE49hJZZDL4LmGhqZ/Ofroo+9BkhiprPNyeL0sAfbqq6+OfPrTn/o4HvYnqpAhGyGGfjqy6LSJxxNqV2e3rJ7N4F45CCAZQaKKpKpvXqeKK0tUz9YX1evqytXPrrlclRcnVSg1heAD2AxMapGBIwESrQS+dg1NqWv+/5vVL+5+RCVDEVWPAR6MlCJ8kOA4Y3g9nUxFF5ljd+M7J4tMGIwjY7LkKg70bPIDzO1g1sdxP2u83nxjIYCdZ2S6ReM2AIHfE9Ao9g0MwnkyhXR0JWJ1hLFQYMQjmEInF7FJrmVSGMB1W5P2crtNOLLaM4YAq3tNJjNzR9DhMiLJyPvF6cL7RUpKASDm9wUi5SYmd1lwelG0AKdvpuD3bAHOtQnSI0G/QVUIrcYZpGysh4OJOQI4uERVgDFH3pM0giSZcY0XvXbnnXwPn4/0r2kfx4fkIwAdM4V6Y8zA1ViLtIvwYTAXBBe5NJ6BvAC0LCE+CW12V1d3yh8MbT7yiCMugNKHwQgvi9fLDmCZuOUXv/j5P3Z19V5eFAm1sBQxJxK3Tnz1D/RDuzci3vNGOKmYYWn79g5VHI6qpvUbmWxAAPbETW3qhq9+VpWEQA9ksPWXrO86jRvzbGWCUZXwhVTP+LS6/JvfU/f95QU1OpNWja3rkZW+HBMZJeSNRhFDy3FC0IK2O29J8iGtkhngDChm5tJvzAOwOcNu+Y8vB2jNpVnXivkKphH1VF5ZpkFWNJYGoIyigBaRBCa4AhjW9CwQjStXKrOTMLsHZn7qgpOP9ae4wDYjtSHHiO6OtQewski4HnXO4gbQZPhqP7hlgi752Kg4XjV+ikKCjjwuHq7y7SsJsLyUHcs2pwLTLjKzWQoA3wxHXAWcx8xoJrsKPhb9o1A3LFnD3AVI0sOcsne//W1v/+ef//zn7Wt6bC2xccufoUs88b467JBDDnnHzp07Lw8FAwe1tDQj77L2qvK7ZFrq6ZFVk+GiiDLAdqYX26wRVVtRpepb16kZZNDq3vaiOv31h6rvXvZxVRSYEnoAiy8GKWP3KeeBLAsjNAnvdAZ62P6plPrOj0AX3PnfagwF7MoRn10GukGE4LPg9+D84tgS68jpGJuyjpMn9zEIQWDNJTlem1FZMbo+ybI4UoPfdqLa04v1gf6JQaNIJxC3dhVI0M1y2ARZhpfSUtZp6VwVHNwPeGUMoZUfMgZg9VolT9Fwh+ADWa4aKfi4zUZlYF1BQJQUeNDGarVGnn067j6zP6+GBZsPsGYvI+MhiIVhBgvkMECWCX2i2H1wJ0UHHq1XSdgtg0nvflzDT//NjKS97XzHgjWWMsfU6BgCEVBpgpdhgVBas6SfdKmlrKSMJeaZCW10dAxUXV8SYdy3vOY1r/nMI4880rm37drXn39ZAezxxx9/KB7Kz8ClHdzYWO/n1s9artweURrCUsnVNfXgWpHGDkC5o32nSmCL0lyHrEsAxTgCDHp2vKT+8fgj1dc/8SGkLZwUYJkFfwqCAMleADi0TjFqCJdJXxh0QakamPapG27/rfr+TXcq/KjCFbUyaZlcJIPjOb31QNcWUtZbLfFEec7r+R8LeVT70l70ZTy+vLkkU44fp8MEljY5yth0TJI9iyULx18D2l9aUorwYSgkCLJMcI1gBOFn8wA2HwT29cCW6xuAlXSntGLRSDpX7FaZWuBdEO5HAUbNsPzo5KOiwL7ya625H5vtv30BsHJrJJjMzoJtIafMXQgdTBWgCZjeUOgdcq8yUjX/PufBrSDASg0xAqfZLfJ6TLrDaC/uECgJZFUEPhcne5jJ3SGpDqEsmICCBzrZSewCv/mqVx3/5UcfvTO2JsbSHjZiGTN0D6+wSh8DuDb95S8P3QZ659iNSMpCMBDRPLkoPDxarxyADJ9ct26jCkeCKh6bVO0IHQ0ArTa2HaBCyDEwERtTA+071D+9/c3qCxeeDR5ynLNTLFY/wDVIj7NUM7DWEAAWqbhnAiUA1oj65e/uVVd+7ybVPY6YbNSGqqqtBmVQKnIWbk2pU7Sur4DxlmhwWvhROGDo6stlJ/YwVpmdnM45CTwY8FJKGm2gZUdOL4aINvEEw/JgYhj2ow3DlH7l+VznlPOusdFkJUISeUQDzrQvmwTHDz1wj4j3GeZJaiTIMggEI3y5wXPBnKluq3CVxrrzDM3iaMc5uc8ulgFH/ttGlJthfgBdXVfT9XMXg5W1YB3NrlEZCGjCumbNNBZRjEQg30JOYilNbrh8PhtKtkJwhLFSAq3xHkgmxyenxpqam/9PR0fHj2U92U9fa2xK7FkvvvnNb254+KGH/gN86tkIhSyiJcIVkwOPK7vNicp8lpUYdI2NrQC8lBpHOYxePExqYQ9cdwB41RAcIMNqGDKtf/nHt6tPve8fALBj2hIC/xrECGVyF9Fr0SvPWUs9IPLHxvAn5MtHtq0K9fs/P66uu/Uu9fDT28RjWg5PdQTWtA/npx1LXsxPXowWCIGNA1ImgX4c7phvPZnyRhiPzQO33facAURLNdgRK8lhjEVqE9QwEIGTYhLWUBR9Q09wGdPkWYtJ2q1DarUMSmfXX5MAS3macOd2NdOx+tLX+PsMdi+dKA7JSd4APXAVamHZ+2REm1YhGI+87WTD4LAPC62cWOi5Cl0kAMs26vHB58HE2OQ+WeGhGVSBLrtNdoojT48vZ9JzXMsf9h4GrLLCTWPZvpthBVpYslbt0ADwl/mJS0tmOkogqdHGwhBGCDdpm109velYbKq3sbnln2644f2/Oemk/VO+tfc9u9uZXdgD7r333uB733vu/we5yifKEFbFQAL7YC1QcWVnqCQ9+aw6GinCVhCb4t7uLiQDGZNomIbKOqQdDCJJMLKx9/eoz73/TPXh009CPSQkcgGgSmJt2cnTFModmNRZcmMp0xDXmAkUq5e6x9SNt/1K/fL3D6gJ0AsBJLsurqyBA6LSeHax5cagCnHbmsIWPC8G3lol+VE57qV8WQ/PBbAOaDtAYSRcdAIZq4iAIxmTRpnBKQRJG+oxwTFok3iEsViQn9W5DEiDUGVR2Ge93LNLnljbJu5AcIIcLS33EugXpnIcxBcn+bp1rSJZk3h+8IV2waNH3r7W3n1mrXNyn1RIEGhpaDApjPhVuesglroXZquyWAGAZd/Mpyyx4zWGWmldHV1CDYiDGQE6DtdtQrN9NGDwH3d7cVAbOzs6cHhqyyGvOuSCJ5999kHcw35nya6xKbHcKaQUdHPv+MsjD9+ImOwS1i7ixLBeblpntKw6Icui9cr3G/hgWS4Flm3nrh3w9ifUgRsPVFF/RKUBGt29nSo9PqquuOi96pyTjwQAToBCIO9KE4HdxTJ6ucm09daLzhGADJwkKfCypAx8RRXqnj/9j/rS1derl3rGVBxHVYLXrG1o0ltuHg/aQEqYwKLOWq6C1jrTU85rLx7XPBavBQpbskRbdZqT1eDkU/1I1D00NCpeaJRmhm64Rdpr6zExqkeskAIkGFn+aMj9xHwA6z6C0aWkbCiAF5CFJ7u83IISdhq0Xm3mLdejWGsAm3NPeIQJ5Cmg9JC1yZhsXMKC8fzsDsmhP1YYYOd7XrL7MjW+JpH7gyHaSFsodEwtCjpKGXbMGfa1qFTA8UnKScgep2JTiPZqz4SjRb/btOngDyKXSNfejonV/vxezNjVbmru9RBI4L/++uuP3NXRcVNptGgTV0RGjXCiM7mH6DXxMy2xjo5OAYQDDjgAydXBzaII3vg4kgZ37QL3Vqw2rGtDtBYgElvGXd0dKgzp1lX/eoH6h6NfDdXWuGQYkI6SbTBFV7R8bCisjmVHjJcALL9mMQNnERWWBminAlH1fEefWLP3PvK06hqaVMHiIigNqhE6CCpDIltAY1CsqHd9Rj9rRP60nJzJbbZ4lk9cztObb+13fZ4OE23I6D/ayCEOfCldAuegyH1AiTCBNR2IlouVTFwm/+e+HRVzAdZ6txm0YaVL+ihy6CYABABgdznkosUZg/uTwANTPSBH4mQvs5z+X6WOETEi7otJseGRly03a7ExVFinaNTWrHbgGRneClmwC90iFzraJ+RYGdgyAN01Ab+pqVmVInyWAEvHKSk35obwo61gC2S+DUBWidIz0whv/trHL/nXL2LeJ1apK1fkMmtwiCztvo455phNiF++Gk/l7xAmGGQSaXI91gqkFcuBRFkW5Su0XhltJVycP4RtVLcaGx2UPJbV3PqmEeONtzpg1VbgAX/n0/+s/u61cIYpcLBCADB6gFtoiVrXk9PCkfB7dBLRW0uUBCSLmQPggTWbwvXGEUH7P89sUT+/6z517+Zn1ch0UhWVFKsIuM1ytI1Zh/SkN+cw3ZDryTZ7eglW4PWW1ldLOSqf93WX/+Z7LJ7Yz3LSWLx4i5WQcrFGlM0nm5PEeikXXIVjnLLYfE5ugHUoHhNEYSKLWD21G+OC2cUkqo3OPS5mLv7SNlvWqxXs/5XqDrZLxh7+74bDawT3RNkdE45zLFmqQGrTGpWFroFUuJdEfNGKxWpHsGWlY2qQI5CUNYL3pmKFagerG+ciZ2McuXj39PRlhkZGBtdtWHfxe997/s37UwHFNThElvagwS1dCdnV/0Goa7gsGkW0HlZlDBQ/VklasDab+o6dO8Xi3LBhg/xNJ8vIwKrdgRU9rdaDc4uQVgBPmsTA3IYw2baaKnXtv1+kjtlQhwSE49ji4IHDcuWozcbqCx7KHLPEfs7WkbwtU99JNA0xOaxisHqnEVb7mwc3qx/89A717M5BVKENqBC4sips45ijVSwN81S0Myx7HVommoXSAOsEei2ty+Y/ytLJ+jLZF7PZ0wFmKAPBE/Qdve7UK1KNEYbHnZQLpTfc6jEP6Fp62fBgaXsewGo6BM+GVpOdBbjnru5O3B/KnGMM1CM/A7lXAqybg+X58jYV++6283YmIkXDP9aptx0yxDgcea2tTZL5TWcO07ljVwtgrbM5FIliJ5kS8IQ6QHYNAv6od0cglZp2aFYSYJvBWKOjjjtPfiETWmZiMjZ41BvfcNrDDz/6yL7r8OVdeb8DWKxewf/62c9Oe/qZZ36EfJgllKMECQaY4NzmEkwJpEyAPYAt0iAE2JSrMLDAJsIYQez9LsizKhEauq61WfKfcgOZxAr70pbn1aFtjeoHl31UHd5QiokV4zzUvCteGmbxslEx2vPlePplZyN1n/SkJscqxaD5MyzZOL7SyGXQOx5Xd0DSdecf/qxe6sCKPjOrIrBoyyEXKhYVBOK3aVmhTVrHqCNgJOTRTHAr7ZLf+Y915c77VOXDtvV6lBhksZa4nqv6JGKTm62jlmjpJMqcCJOI0qEDbAJSLh5ZiqqtSKSDfKBYIERvijOyf0w7smHAWeWu48lf3nhd9Oh8FiTjaKv4MTdFoJ0puic1RyghpVhop6YnEbbZI7TNelBHEeQGDlEpwgKRPNYqEExL9jkfOw/AcrRIEUVx2g5j59EnTo4kHE8AACAASURBVNT1beskuQ3v2lkK5X4KuzBafWyCfUyZIsY1A1o6uzolyxZ3n1QWcGxzHnMcEYapp6Wki7umGHIcMMQdM/z+gw959QeeeeaZbSs4dAp2qv0OYA/ZtOmYne3tNyEMdiMIfF8UHKZ4h+kwwuROMq2gTJRpEP0dAo6I6BJOjQ+TFmhnFwANWyeqB+pRDpmJPnwAtCls2zu3v6SO2LROXXvZP6mNlRFMLnKg9Jbrkbz0DuPeUqav/pL/tZWcQdKYDCztNKzanRg0f37iefXLh7aox57dgmQk08hnEEHdr2IAbamKFpdKsIJEGEEiFhBNjo4sEwDm+chbwRIWa1OuIx45p63awialkA+w2VDcLAgagCVG0mo3OJmjocR7zOUwipR5TBRDC4ncN6Vc9BAXgQvXZWj0lYMwyR01BJxG7EM6l+gtdr+s+mNPR7vlW53Pm7Yv9Znp7XVaxPEDCKdmGC25fdFU401asQSAAOq3y/1IRu+lnn1P72p5n7OefFvPy1bYpVVOCRoXQnfuXw22hb0H++x1km6tAmcuYql2jJShNHAaEDlYharNwgtL1J3UQZDAEC58XNypV+7u65uMFEW/W1FRdSmUQZD4rO1XYXt2he8dvGv18089dRUijs7C1j5QAoJcrApOWjwUJqsKBSNSZG1waFDis7l9RVSX8Gmz4GhnEbq6o71LJgjJ/3KkepPkE1g1xyaQpAIc7PGHblLf/dyHVWM0I9wow2OZgHDZLwdgjdxHEBrhtQDDGXh6kbNK4rBjQIZYoEw9+tQL6jd3/0H9EcqDYarDcE9MvELAraiqBmdbYjLW0zJGPTBxjHGbS0+szjAvNqLG4JzVICCcsX3c2mY10J9dBEg7yCHZd6TJxBH2tIC3Bk0Z9HiDyUaG4QRjIEc6yZBkVIQAyLI0OLlMSRJNzTDax4z3pBEkR6vhQedGFy27l914OufDyx3g5P/YZu5waHHRsiJ/TzAVdYpsY7MOyH1uwebdsc0J4O7fSVQRQDIVoUSYopHPR8aL2aEUOhrN3RbrPLUaXjq8qLmOQJlChUopDAspN4OpwSEiY5s7KBMQgyCEzMjIeP9BB28669lnX7x3z0fL6nxyueNvdVo1/1V8cFJ9sL+n5xvNTY0l5MjouZbtG/WKsCRSXO0g75iMoxQMtnnkeKh7pSUCG0QmdgyDrQODLYoH2dbWqsIiwsaEB5COQPM51L1LnXrkYerqz16gqgJI8oJBqYN7lg6w7l2bG8YEusiPEdxoHYIuoIOBnFlSghZg2SIu+7ltu9Qvfgug/fMzqhsJjKewMNB1WlRSJnkOWJaaRq3oG8k7S6SZLpvsqBAMhaEnkYZWOhk0vWAAlkCcY73A9gV4iDNEajNkLUxJnWjQhJOYFhKpAOHX0O/k1vrhvJiB3pG5Hhgjz0oJ1VAcMKO97Na5bRWtMP0ZBCq9GFjgFjB3PNp5e989HnnLG+IEWFp4rDXVhdLUzMzPceK28jgeJKZenJ573LCCfFDvVYyu2TwfjgsJWYWzl9F51MZSamcpM+FjV+HFZ8sdgl2++XsCWcB6MB8Zps2FrL6u3vhSNB3DlzjJxB8AjTmMJxSxzExOxZ5+57vOPBWpDde0dGt1enYFHt4ZZ5xx6O9/+7tbQ6HgIbA8A7TedEVQ/RBksosDKwVLlEldMDkwmMi9ijxF752RfALbP2geOfHr+DB9TI3NMtt+ZPQZVSNw4rzvlKPUFz/6PlWGpNtEA827Lg9gqTbwOYoA00ZpK7qckSuEL+EpWXCQMzYhCwVqIoCuiCIqLKg6B8fU5mdeUg8/+YJ67PkdqqO7R01M45MoMBcB2IZAM7CMMzP0sx4TeTYL6PrBUperMWwWqClJt+UIrhjsP62I0Chh6QL+nUfBUZhX9sYCs1ZR0HgWhNcTGpwFgzfGUf58YmJSTSHklhOYnBvlaOTZouAzZattqj24I6WkNB6tQ8ejvW8AVm9M9eTu7kHIJsYSa3jRItdJeGCli3pLLz4raYGvwDQxZJC2TtmXFkT5vaNjFxbAhNTNYkSjcOpcoFeqqxe5AYciknWaVBbHjPQgKCYEISCajvOB0XQ1UKcwoVK2ZLjeOUnEISVo2DEhHWIiFIp896RDDvn0nY8+umbzFewXAPuVr3yl4otf+MLN6VTq72G9IolLGaxXzacKMU5LAt85cadgQTGSZWoqJpYHrSgRM4tENQ2ivBMC7Gms4simxTLD4DWDfOD4knA+VMj81Pmnqo+d/XZVNDuFgaq9mysCsHpGihxFor4YAcVrE4i4Ped2WoIOYI1TZxtCRiToaYcnZ1Tv8ITa1tmjHn70afU/TzyptnQNgwrB/eOemdSDCgQ6BIqR9yAYpIMMywaB25i0SM9Mt4EBVQ2ikhYRd8bvNsJH/kLaAQtP2pl5WetVgNn0t+iB+Z9YSuwjbTuRn2XkDmkDgi0tWkZ7sX3l4GkZ9y/pASWzkpbT6fwAnERirNh/zJQ1FoxA3G6G7BywWMYQ56ORx6PbxXymDKMlEnChLga3LJy0JErn+rX2CkNazakFfgts2iofkYRH1MY2QrJoc0wEVglghYMlZ02O1QWwDCxgzTTKAEkxsa9LmJNYjskuZPpesPRjt8QUjeNTU32RUOTjH7vkklvXqnRrGaNvJdbX5Z/j1ltvDfzzBRdciFLbVyLxSLgWyVPIkZFTlUJvBrToceQDoOXEwALGYG/cuFFvnwXAdFIJ1AHCQ/QhJHI9ttpRHaZqdHeMWoohKcUVF5+l3ve241QkOSm6V05q93Z5d3chcLCQBWtIfE5aKWViLDaCEJ1zsqwzoQycbvwbnXYhhPbG8T0DfjlQFFUDoxNq8ws71MOPPaP+8ujjSFiDvAFIk5jAfeIwnAcSF1iNkeJyfJXIdj2EWcRkNVZkLrhLsKDVKOMW13dJa2dxQMoqAmSB0Zind/B6YRNAdAMegZK4Qw5NHBWAdfQ5HSzjyJLECqSczEHw3QTZKix+BFobfSdcuBMNmZ31jrbZ4q6hEQy7IA1z2pEHFtamN6i96KOT52aijngPoXCRhFhzMtOCZeSRBB+wr2Rx391IWP33nQUPl6aDiH3r5rx37doFFci0FPokF8vxwB1cITjx/LvXiyiHj6aG9DUprYR8EdF0OvHOpNAYbXBMk8bQx+jxZ0GZC8MUdNk7OnYhf2zwD9U1NefjvkAyr73XWgdYH1QDR+/oaP82ttGvP2D9ep1L0nBLMt8EqPRIl20QLI4YLI8mBBCgmoFwZQFYoZzIvQjTo7yoHiBdjW0fNbN0x2dYIwgg28dMRCh8+IMv/rN629GHqggs2BQL5tF5lOfxXuxR5gKsPTLXY577edrHOuGzlKahRMDwn3oV1xQGQZvcrSSMKSpGSKGCJz+mOrCVfW5ru3ry+e1qa+eQ6gEA9w+PqXFUvk3CEvYDrCnPQY5cY+kicxEWGZYSCQCMJYwS6Kpxy26Rs9Fq1nGmeVRtt+otAf+gE70Iv4apaqVjug/0ZOInuA2ksyUGpxi3qVR0cOcQRttQL03i5ukUEz2kCIG1Y0y3yPC1C3U6FwAB/9zhbD6+rFnnRH7xfnCLOsKrSxZCqlG4cLtVEauxvV7WDcxzsFUW8C164mnFcs7QqcRChEKRuSgPt5qjUBSIDs9miwjuMvCl2iyDEKhKaYIzrg46ZKE49H5PPsAFkJ8RVQF2qShBH4eG/PNn/K93fu3aa69lHtE19VrTAHvooYeWIuLqKjimzoUkK8ztpTwSY0XJ5DOrIicm48lZD4ga0lboW/ldtiV4PATYbdu2SfYkal9LcC7W15KHB4skBa1dLyRTAeSDvfmbn1RHH4QtVCYunv49t2AdpaUDXPNaUgKgOuBW612zACuDyrwjFRV482Z7L9EuRDEsFLNwmE3OIEPYdEoNjk2qHbv61Nb2TvUSqjVsQ1x6Vz+syHhKsbyf3qbp2kj+cAC+NQ3CwSJ8oZ8CALoIwnzxmyxQ5Fdtxi06BElxEHCY5lFHntES1xIxG4EjwEr6A623Gw3xHCMGMo6JxMiwGNJFJgi2Ug+Li2BQwp1LiqNQT4BbhqVCi1HkXALmOihA61E1t2wpBt13upsl8Yy1fAz4L3XWiZVkTHVOa05wLsrUUzMxN/nBEElYA+arsb1eatvlOLdVbWa3/RMpI+7+aCmOoURQDSSKBDHeg1SJlcVc0x6F5pizzdR0gY4cVIjw0gtAEH6GJig4uPBar4E4FqW6LndI+q8MQMDuqOfQ1xx+zhNPPHHfsvpqFQ5e0wB77LHH/t1Df/7THbXVlcUt8HxqSkAPAiuO5grLCcpBwe0PEw7XwUJlsmu9EnMu4KHASt0KgI1AN7sR3CyjRGYw2WmNwbBD0m2sngDYMl9C/eL7l6uD64pUOA3eElpVvpiYZamdlbVgNWA6o15GFRs0z97SCcuyEGWOEUA1m2A6lGRrj+/YUtGBJNYt7wM3Qf52GgsIE2VEUAKHAEcrbAp/6xiJqecBuk8+/ax68pln1NYd3WpwEhQEWsRAM34XNx6xg9I0XLMYqgZqW6MIJAiBt+NWjhPRhscSfHRZbC1dYlkd01wNruQzCXx06hmU9UN/4/CuuCK1kLSq+J1WLl8WkCORsDjIKpDJi7x7mrsNU9dJ0iSaxM4CpsZcJdhTKzxfWRvH0cI25Vm7dq5JOxl4IDSHrgxMmmPbTkT+of/XowRRGJNf8i9QFF9gkf6yMcAsPMY4zPm4tc7Zz1u37YQ1HharvBhzYjWs1rn3oo0FeeZcOE1pcuZtHgBfXFNVLikXbZ00oWfMS8qK4iYZ9dWOeR+fST7y/ve//9TrrrtueNl9VsAPLBUzCtiE+U994YUXtv3gBz/4JUT2r0VAgL8CnJ1wdKIG0I4tZ5IAcKZgDTH2mp7ItnUtUh1VHp5YUlAPIKt6H0TNNdCTtiC/KbmpGXHu0DkGqwrb11546dvKfeqOa7+i2koIGEgaQ60qJtFyAFbf0XzRMfPQBDITTBCAY2rox+JYrtquNVaT4TmNFS8bJh4IK5yAY+gtkZ7JGg/gJWYkkLM2FUSdepG6wCpDuGs3HHo9AyOqs3dQdfUiNy5+Hhxh8MCUmqSVCWCZhmUPn4IuakdOVgAWIMmoLfKn+KJDjfZ3FA2R0jKUZdGBZ8KXU7S4+Tc+CzPLxcMtARwaDFMpLTynZUvJF8OduVUUaRcBH8cQEJi0mRwc+Tk+Q/migsKCpoCt3tnMt5jtbssrygYz0bljEKsbJ2QS8gGUP6EPoAUZquSpkeNc8rK7SlPIAKy9mltGJknV8eLiwMTc5MYrUY22DUlXJDG3cTha5cHu+mqP7ii/fZyDMmh19Bl3SjE4oTt7QNfh+TNXQTW4eh1go68oOxrjH+D9MVhhaHhsHFTTJ5Gm8Qc8ZI/aVoAPrUmA/eEPf1h0ySWXfA6c3b82NdYFWV6bgMGJZC0Vdw9SSNXb1yPOiApEgzCxhZQIMdtrhtC2t++CdZfA5GhUNUguIVYtLRRMqABKC0wif2YfEhUffUij+tHX/l1VM00hbLtZcJikGGjpLr+zNDBm7dVcy1W4TAdU9R2Z4h6EC/ks+WYbV67BU3+A2YasIUwjipasbG5l+65BjlbYLICLlif/pnfa5LH03TDggZwudbiQIwrwMqXcMEEW3O6gcLkoqAc+dwDOvz4sUkNQBozAYTWOiLPJaS50XMd0z2hdK8GVNAStXfxOGgL9TKBncAKflQVGHyO8qLvlAsY2i6ZXL2jccdByJNDO4LnFscNIIMtZmg5AXsuoJ8jbcldCoTpBl9Y1v7QUjFRBdudhu9ptybrnlJyXj0SjtVj/1llHq48OL4LqhvU65FQqt86zGSnAPF36KfMBzH4S92QlaPwTw08p22L/HECHL+/HzhnZIS5/tC/USLuHE5PDts/pN+ls+d/6UjhmhsdGoAYCVYCf2zCfS7GTsRSGgDHpKXKx+DQrBXfs6kljrDyIjHkXvIjX0jussEeuXC+uYDsPPvjgY7dv3/6jaFGY4bCQbBSJhcRJp18Eh2zTmf+SjogEVr71GPx0mtDaZefToqUMZPuOnQJCTKhcAQkI+RzynrKlxEMcGYYQG86iM044XP3n5y9RRfEhrJpJPHTt0jExUsu8SwOw8/YygM8ZZNp9b6FA61T1ffKjWqqit+EaVImULguXoMkgAqoQYO2xkifPFWAFBbN9DtIyYyUGc1EqK4RbNZalvZ4OvaUzDd5nVM3l+ehUY6axBAMKkHVsFM6FIXBl/QgnRSVQqWvVC/DtHCAwY8uPXAXMbBaHsgGUsMPLiqHNO7H8JU5P1QPvRTsvAb7MdA8+mQAZBnDa39mTKUSvJUCN0PFE8LXecS3e0hNVfy4sX0VFIZTtoXMvq1QQVQFBV/oxu0ewD5bdw/HCTE8JtB+CawFVHtnbi0Q30GCWI3k6xfq84uIJbvLRVwOCYYvNJfOPmfsZvUshCOW9l/Pr3Hux9+QsLOx3cuVceDEe+voGYMWSW66E45dFOnUhQvad3PMKAa08Yl7aPGuZDqZRlEHSaKJVaq+fZhtxUF9fL+blqKoFVcD2WVUBzyU5iLGTSUqaTIbGz2Tad3UkkOHtUlAMX13mRC3Y4WsOYE888cTSp5568mvg5T6wYX1rgKFzPlplZq8jTh0MNMnQagYMqxJ0YZJXolx2CzgbyUIFRwRlSxxQI7BOe0Hs02PKicH8ApLVFdadDzpTRkkNjQypCXA/l5z79+qT7z9HhRLjsE6mMdkBskIk6hI0Vi9qvfzZQUwHjHvEazG/M5nsXk1AMgul2fOI/SSncyaE85f8529tAjNyjQVgj5qPLdaTdB5za4ERoC1iYy+LFa0tBu3c0e0kVyvOEfycAijHUiEEQiRQ12xKTUEKNAJrl0Efw6AjRiG/GUTS81GkqRuDNnYylkTEHaxTLAZxmM8EZDpg+MySDLiQL8jOjH9LX5DPVVu6BAgGlWRvyaSTdKgBY9FjdxKgBQ1ruUjUFNpxFsHPYVAdll6gk40aTGG7jQXrBGKYncQYqqT29HQJ6DLMmkAkFrjhBq2F5fCZJkO/bqPuP1k8aaXzL+JUIq1DmkT+gPe1lphNEL6dSzsWNSKUxADSAhTNsR0oWUeqXmY4vvRz5pCzT1zGBPuNZ+e5cL824Qp3h21w/HJ+iAVPR5e+gn7esvjzZ/MntiF/SO7J7+7h6DqhDvfF/AVFwMThonjAvK7AwsZgHKH3sMDahYDjMYl2doMqwC62829OPOGtqHTy7J40aaU/syL9tJKNOuyww47d8tKWm6sqylob6uvExqQ+U8T4TJBivJy6SB+TZCtxbsVgVbUCPCuQHEUcEPI+HGAYjPSaDmMlRPYt1YDoLab6oygqQHIxyKgpBBkM9qrk4IC64l/fp855y8l4j+W6p/EVM5MCWYjyAdYOEBkQHHXW428GYE4+QTcnayCQgnUHIWwC75XszT0/l2yjeb/uUxjLU6RxRndseTtqetO0eB2w14oHdhF3CpygpCI4uRPQwyYAppPYds/MJCVTEr8mIa+LoaJtDMqCWBzvA6QnAdgxZF6aBDc7gQk3ifeogbR/m8bnxNkmOxUmEdFOMl6bY4NZ1bTaQmOFoWh1dJ/hf6k/Js/LTGARgCc55gCL8AEIA3D0cULznKQ4OjtJNU2rWvD4NdVVSNmIxZ5l3I32l+cUSkfSIPLuzSLLbw4wEcUspYIfDTVPqkRDonbOSsv53VIwAp/GUpXD9CJoTq3x0CKr/GIUEQ7MyvKhnyvuNYlFrRdW4igMkPp66HzhGGa7yaPL/WTPKCdeAA/3fJAt8EmbNJy7K0ZeshI0a8O1trbBONJ3S4pPKubyXmh5o4ExjA/kf8aanL79Ix/5yAeuvPLKqRVv3DJPuKYA9q677oqcc85ZN8wkps9saWr2M1OWziqPhy5JQvTw0ukItWRjAo4RbA2EE1vf0ibHSd0oDk+MUtifEr01BW5x44b1kkGd6XxZC8tPki1QpOLUwMIyCU2Pqp9843PqjZs2qNDsNCxYyLTSeEaS13UeC9YFsHr26MnMl+abzORyBqrtbnOUjQiSY+dzii3zaa7g4Q7fJfM4d5gIL+kCWG3yocdlu2asXoIpaRxGlGHIZ+0sDWz6M1laRAoT4nduOugUM6QIzWTZrsYRg57Cz2RgCc4MWqBiYgpcMMGZQDuBn8dhHTO8dQJOyzFEwI0ggU8MID2G3wnM1E7GyOlCNoHcNI43RDZG8hw08PEetfyMFTB0FYsgxiNj4aewMLDUN7NTsUXkmi2vTBCmlS3gJ+NDn1iDJ+xR5glGWDSVH2JxanNZFh6NYIbwwN8lexedl2yl4Ip22PIX2VQJfcWT69BlvnTtDWt/yvImR8tTMQfxmjRc+O4EFBzbsWgUo8qGk2Scl5KsZ7ngnbvaruBgyzsVAVZb2T6xVAdgmfJ5MmS5EfpYxwnHZyW7GfYQjCrcEWurDQwNjiAw5GzkX/ht4Vq5tDOvKYA96aTjj73//gfuroEsqwnpy7SGlWMkIwCaAiemvc/a08s3CZ5wICJJRI2qr0akjQxW6XlZ7SfpkWScM2YuuF3ZAnHIUspIgGVZlwQAtrujXdWH4upX112lmovB3SHqCZsUgAaiuQzAalAwGz2OTveSbuaSdLsAJ60PTho94J2Xu8fXMMDq+zCNdVELjvg/n5+Te9FZvTSmmMnPX8nn0aFoLTTywTyOTi5jk+le1UBDi0QcGJRiGUtNl6UBt0ywFkwBiFCaJlaoTmwubTPVCTgJuceGaw3UA7hgUhB43qQkYnDwkCseBRgPsBwOHHkj2P5PAqCH4VknaFMnOj6ZggWdUnGcK8GEO7Ko4LR04uG6THLDexXVssUvjissKlEs5OTARVeM7/wbgbsI7ZNEPaJQ0M4kt6RM6AFa3exf9h1CliWPhjwPO47c9JPldfUhtNz1TkJ+s72qQVbGbDYKTe4BCxUBlotVC5xJBDFJ62nmkQVZN5zYdcP9t5X8Wbt7qY+l7M8nASp0eCWxuG3csE60saST6NikRFDTV/Q/+GVx7ezuSmO83HrEEUdc+OCDD46sZNuWe641A7DnnXde5a233HwrOvXk1uYmpCI0cd9c9bndk4gOPaG4/acXOY7VbScytnPlWsdUZ/A0MluTbGE5UDEBe1DTh5mEmMiambU4WKmnlHkIKyKFbSCt4a4d29XhjaXq9u9+VZXOxjERtExLwYqlJZbGcXY9F8hcDGC1e40zIs+KlVliJoueAI6Rs8Ys2OUMJLF2uR0VI8zsMuy9m37S1qEGCsciFkclp5MGV/0edifgBK2agOeU0tR4j2XOJaKO1yGgCajrhVZvqc35TbSPcN3irDG4z7I8AHqxHfFdPyUuBDoQmgs3UxRywiYAxhOgKIagnhgBf8zEL134GhylQB+pI2HxjUBlMQrreHwKFjIAmzQVqQxuVeNUP1BqBqNAFB9UNRjLnRax1RQHQgyC0Vw2o+pYMy7I4A9ZNHSeCHoMLHUgC7ztU2MlixNUwDhLJ7ifn1WeaJmc7v8MLWgJDsmoYeQB6IG4n5nDMPe0qsM8r30JsHye7BdascxuRqqADsYWtFGoAbkfky+WRj6pAvyOVKWZ/oHBXuTy/TCkm78ynbecIb1ix64JgMUE9R944Iaz2nd2fAthb5WtWEkJqEXIvpTAdky2NMIL6QFBxxUnHivFdkO7Gi2NIlu7TinnA/HGLZrlYNuxOnN7sQ7gWooE1tqXwAnMiQtHCgEWE7p761b15r86QP34a5eqUHwcVANGIrzWtGJJus9yUsgI1hC5OMByBmjgcABVBiz/MVaI6XnrPNgfQi7zR53cjgFNWvnMXyBzn4Br+4kgQQA1nnjpQ+kXXSPCbHbl1NZQ1ucQuHVdUoOs3u6KiSwWoMYW45gSUDIdLRsILL10QvFTuoqethx5fuEgtNNSgzQpDZ6LFrJOxiMWo+Tv1RUp6Iij042Dh1GCzBMxk+KYBNcvCW5AHwjIQukAkB2fmtQgDPBlztNeRIR1ImXgEICbzr4YEryTN5ZhJWNa0yqkvgi2zJnhR/6JYKhYKyMYbSeOOYKL3H7W2y93wT8yJaQuIp+lnUyfk3JAx9Lin6V8Q6xdUiXMtNUh+mPUtxOpYxqVOOT5iHMt91VoC1ZLpZk8P6tosEUpiQvMBiY5es1LnHJ4TlQO2bwGULbMQoVy86tf/eoLHnrooX2WmHtNAOxxxx1X9fRTT3wHWsN3r29t9VOWNV/DpForo2eYcQoDiFt/KgRaWqBtrazSn2EZaaoOkFEqgS3FNtTk4jatDfwsP8eAAWGqZLWH9Aizivxd/44d6v2nvkldccn7oSCYFJtGDKHUNMT1HPjGAnEBrCQ1MdaJdgrpJy4WhTasDKiav1PMLfpM+zIpZHDg/giwefPOsUK1Haktzbkvy1IbjMyWfZ3v4OzfhGrR2cf0J7W9qn+y1+ND1cDB/+jkQsIxg8XZjK60hPkhDSDmEuZk1hK3F7aWtf3drf/g30RDYbxUzBehlwAmMGFCcrZOskvoFgKoKVubQHkgAm4PskfRKu7uYaBHv+rtH0bwx7AaBTVBOoNW9AzOPW2MCoIsX0E43qIMJ0YyGlaPEG+6ARlfhjkewFRTnSCtowWv26HpNZ4B1AC22JTB8WkkoS2mhcjk1wRXRk2KPtyOYZPqU/e84YELiBwyJMyula21aRcZhNLe0SVBRBs2bnB2Qux1986VDWd4M7LjTb7xjUec+qc//eWB7EBa3Z8K2E1LvxEkdHnLth3bb0RylnoEAoB2sk6g3HNIDlUDZBR+d4B/5XhZ39YiXkYZfOIMI+cHvSb0mJ1I5lsG+VZzY5M4zDS86axNVL/M4J9J8G8TSAX4L+ecoj79gXco/8wEp4N2dsCKFYrASHEsaLpdUtZi0/NIz2i2mUle9gAAIABJREFUMyAp+XQVVo0GWkaTfb2MAFabs9kFRVYec6/EPdMFzv5WDrdcIn/JAq+DnO7HL+uX3t5nkdsFsQZp7YDmpQmwtq6YfjK6PXqRNU4mazbLO7ToCOL6wvqbuQcZd+5np9usn6Btu+GR5UoEIhPQIWfSI8YuCyKDYypMyATpoEmgscyYNhlLqGFQEn0DAFuUNuqGfLCLlm/PMBx14IUltBhJ2KfBC+Oy2qmm9c+UWTGkOchsaqy9hetTO0qZWgrWqQSA8FlImkXtq7B8Ns+rc7Km1UYkVWIeCOkj0jLsC/so+Yjdj8D9jFboZy1W40V1Gy2lxLZ1IpydNIzO51ynOWy2UKIYtcaXVMEkEnhjd8skGveff/75Z3znO9+ZXKHmLes0+xxgUbwsfPyxR9+YiCfPRBCAvwjx5z69zOZYQHoI660cye+BYSR2gXextrZGNUIyY/eXYQrtMYC4Qe9CuB23Yg0NDRIiy7ki6gGs7vTOpjDIkthaDIOnTaPEzBUXnaveBytWwbFlEBFeX1pijFjSy3lWB8tLZq0o68mVKS8qBw02GZSoCUtNJ7Ntdju2zPTkefd7C3YOwNpZqSexC6o0zMiMlX1C7oAV6drcMawnOTlJPoYFFBd5n7N60uzVDcznAKUD/TiMnmhaiTy/Zmd1YxwbdJ7JlXtRa2E749WOW2Nr+7HgMu+YdepRJSEZ0uSL2cjoAaOigrs1+AigOkggpWacsjXQDqzZ1kPw7R1T2zp6kNSnW+2CfnsY3DDEEbB2MXy528KYK2KEmwRdIE8w9OSkF9gMVgFhUUfhMPE7A1OoaaaccQSBB82MdoQEzfab5AZyA2ze3FwW4izhYAuwVk8sIGtkdUxn2AVakI9oPRYChk1z18p9A1UXpAaFX8dn+jCvh0dG4uvWtb1z+/b2u5Zw6RU/ZJ8D7AUXnHf4ddde/1BlRXkJo6xkxTQAK8+UVoh9oBJhpHmnnZBmMVZ9A6RXJYhRl5WLU89IVugt3g7HFfkxOrc4wLjtCePz3CImsZWaxUrPcNleWMIVoBO+85kPq7/9640qiAADvXOF84HeaE5IO6cdZYC1RmiI6UxEElkkAIuBTAuCVix/lxwKTHad9/xc97bfAyxhaIHEJ/q2Lbg581Y/L4u+rq7Rz9sNfPpNzb8ax5Y9Pr9Pc343D000WBoo3QawtmP1GLOX9C+UdGc+1JcPM+VlPuCTzJWRkPfAuTrQ7OR3Y3Izuo7bYaObFTrKLNxsHSPwJB0kxhTVEBqIyXdjfKHyhQR4MJKxq189/dxz6ukt29Tm53eqLR0DAFy9fInsCV+kFaJMC4m5wFywlJxxYDM/L3d9g4P9oC36xCHc1Nwo9ehoiwvA8l5yrP28WyvQrxZsnfBm3DvzKJAarMYiQOOJbZOyTqZ0lLV+6WzcDuoPEsBfXHDBBefuCyt2nwLs1VdfHfn8pZ/9/nRs+py2thZw+zrChoEFMiXNVsQCLMGSz5lbpF3YzhRjwOBzQgsI6W83dRhN3PK0I9a6GJmgWL0ggkFEBQFzkNJ/nIRVkIJeBhVYVBeUCJuQ9OL7l16o/nod6ncheosOG9bM8sNxIdVbLTq69kdaDqa3gqJyYCw9cwDgkSew3WPz+VGCJx0WGXiVtZPHvF5GAKujb+YOp9xFxYIjt55znSc5c1ROZdFS26LWAWWme/ZqOIxH+Mn5OE2wP9hzWBS1UG8Gl+sq/IumD/iyHLL+PYvb9rzm85bmyAd62xtzFlXaxUY9wlaLxcVFWY9tUZbgb1aiqK04XdOMICwcPsYlnXDcqXEJF0kb245AnBRONgqaoQehyy++tF29uK1DbUcWtc7+MdUzNKqG4YSbgaeOx5VWVGIOoWqx0AtRkWx1oZT2DL4zyxY143pe4WrWgi0QkOafll0hUjVSc/iFfhW+uNBQitWDsOUUDDEaZWVYNNgL1O5qJYvRN+Me6acZG5vYCTrhA0iD+MdVar57iq/2JbPXe9Objjrm0Uc231FWXl7fjATZAj5MkG35KnaW6TDdyRxFfqxgXZIJiJFZ9RAe69IjNjGKXmj7IenogxOhBhRCXW29zvJEPMSbWK9FOTALvorRQV07d6g3HrBefe/Sj6iN2BmFg0zywkvBmYZ9VxBSGqmTLe2iFW3YPAOwHAF0SvgA4nF8sLu7T8FzqU484QTIXhpQoIBlrTFJCLCGy9V8gxFqEcvnTNB991z25MpiH7o8RgKfNNQ4/R0r1Vp17u95V5uL0Q7ACZ8q79tB4bYR7fWIhvb82FE4Ow/9g5Hx63PY8zikq7Ews1fUdrdzOQvKLosVSoWsZacfovsWNM2gX3IuLu9YCBz9K4FD6pnpNTz7We2cIv8vSYmEPNXn0QyvPpL/6t2TzkzGEUUFggAwAzPSQUjJYJ1OJtQLHb3qljvuUn967DmlWM0D45uqB2pzizAXQlDtcFc4lZiWKsb1DUj5KQ2nM9cYDOZe3HFeCzyyPIvXHLXgwU436fvCvWqA1R+Qn2m8sLvxH1MaMgS7DvO/BoqCCI0b3D/zSIjRI88NmeMw53a2dyRQ5PQbANnPbd26dSb3SoX9bYm3u/KN+PrXvx794ucvuzI2NfHhda0owY1ViPGIEqZnKQIzprTDQD+vJDjNrdu2y3hjRvYyrrJ22HGAgmeiA4x80hTkMdTMVUNhQBkNVQSyGsNrKtvDQFRneO/YqU475nD1lU9+SEEKi4eLZ0CAxdF+JpgBnYCMIbIVZPIXnEhCMhm156fUC7xaEuLuRKRcPfT0TvX1r12t/JDofOHfL1JHvuG1amZ8WEVhwUo7RTRu5EQOwLJNCyBs3hPSk5QTK+sVn//puJxGMknyjprnydtz2yN3dwUzvZ0T50KJTH0zQfXP+uX+OQdRFh1ktm3ZsFHTD/N1m3OpLP/rcDzynuvmJem6fmldbX4v6MNzL5Pj4nTdm9aourvW/TPPIdJ//NHNOmWB03m4OIAAqykxAoW0z27RzXfJicwxKI0zLaT1a+7B5g4m0KZAKSQDxeqGn/1KXXP9r1QV0gC+5fQzJQ3jw3/4pQ6sAGNAoyLORoN2q2moUaXIZCc7SsyDAIySMMGLTl/eh74h/VTpwHXuXfdhbgiEdfKZ/pexb1+6g929ynlqw7XlTZ7S6HYJtKx+0N7eIQbXOkg0i7Hz1Yoeo5mnVJN4gr9jt5sZHRvf+oY3HPm2Rx555KVFB9oKv7nPAPa444466LHHnv4hymYfgyJnWKgQ5QLeMkkrT2CQA8sAq7U28LcRpDHrhHe1rLRIihryIYQwePiaRQ/Tq8pie6wDz0itdW2I/ICURSJ7OAh4DCxY0g2zyJE6CnnKeF8nnFvHqc985FxVGURmAvKl8vgJY5rBktLe1EPSEUHJC3kwcqsk30MlqmtoSt12173qhlt+rQ5obVT/dPbb1EnHH6lS8Qk8fJwhFZdYd0ncMQdgdT2seV/zAaxM0N1ssfMRdTcA68CKgzb67ue+3EC5t6NxoZve2/NmP2/BaelnnL9Nc3cY7Cj3YrGUK5i8CABP+bQFJPezsUaF+S6OPQPZDsCaS+WHMPPPgnkcHwQ45ts12KTDjIvUeDKg7vj9A+q6n/5BhUEPvO/9H1BHH36weu6Zp9SjTz6u/vzok6p/ZFj1j6EqMCg0VrcoLasQhUIZAnmoj+UckmxblHIxHaWoO3AhExCSXY70jeWDjCy7FmClC2UVcY227CI357P6UAHPAagrBiB3Y8Xi1oZGub5U1pDWMEOXjgRkaHX7rq54fUPjhchb8sOlPKmVOmafAexBB216z/btO65prq+tYJIJhueFYb1Sn8cMR/MBLB9qN7iXEWwNGpD4mHlfU3jgAWyDpNO5mjOXJEATtdNVKTyMGzdscAaoVAtl3DjBEgNuBtUKaOnOjA4gi9bb1cXnnK7K0jGAICxWkXER4BlYq1do+HS1wwF/SINjnYUeMRUuVs+1D6sbbv6F2rz5afW61xyizjvrFHX4qzaiQXEcz0J/uCd6u4SDNU4RM8NkYHK8WT2o+8nO83R0v+RvJ5cwHHaDi/NdPtem0NdwT/L5JvgSWrKih9j2rFxbFgNYC6ruW1jeImH9CQI8iwGsC5nyHUyL3bMOjqVlqyVk1MNquIEULA0HGYyBGV+R+jNogh/deid04n3qLX/7VnXmu07DTg/87XCnevbZ59Tmx19ST7ywU72wswt+ChgjTIJTXAbHUi2ykiHzGGu4iWmfu3LLbtNY3hrm6dOzcjYLvRpg7VieF2DNyjAfwAofi7nJSE76Wbib3YhEMMyUZqVo9hi2hwELnd096ZnpxEMfu+TiU7761a9Sh7kqr30GsLXVVTdPxabevaGt1R+ilo/cpM2qblbdfAuW5PsudCgrwbYyNBYOLNkipXQpFcnqhm6jfItC4zpQAy3NLQBDJiHRsc2SfBogjqVZJWCN7urcqfywMq+4+Hx19t8draIz4zQ3xdqlR5dyrlk8THEw4MGGYMrQCTELcJ7KlKo/PPyMuvLbN+MaM+qcM/9enXnqW1RFFKt6Og4hAXiwREzyuKLGCwYl5VpmCRZUlSh2vcYLWZhnMa4owJqTLfDE5wDsAmJHmU6cVKLp3fcvO7/dvsOcVs2Rbuyuzfmmvj4+a8Hm3/XyADbn7BZg85tkwMf+2Vk8luDFt6G/BFgJeRDfgb4qxyydrzBdAbbIDIZKFj++9Zfqtt9sVq87/CD18Y+8Rx36Kih5MJZnoZvtR9TZE89vVb+57yF1/6Nb1HAcjlyWhkdl42o4hZnwhr4M9ghDfC2N52iVKanEmBaAlcAH0xLzsNzGgrYzHMJcrz6ms9w9LrIyMZRYm2tW5joNrrrKCvhj6vU8x2cd7SzPi7/RJ9PfNzB9wMZNZ760/aVf724UrNT7+2SOXHbZpw/6whe+/HBVZWUVAFY4UwqirVjY9m0OwMJyZCLnrl1QD0SROQsaOM3NEPh0eRICrKxWoAdYWG9DCzyMpSg1g79pC1QDgzgeYMHGUCSwq2OHKsfsue7Ll6gTDz9AhZNY3EQ6Q/e/mJYqjQUgDrohQqkMEj77EEEzGJtVP/3VfepHt90DQA2qj134PnXyMa9DHS8MJNIByEOanIlBGoOkwOLkwv2ZyC+Cqc/h+6xkgiauGWCLPBW7edKOjoVe870zn/Xl2szNMRUEVhYdZytnNe7ZcM7fMs9/luUB4Lzn4CI+P+7i8L04/4LnxGnt81jsmHkaqwtNatULT5EFWO7EOEeY8pM8JVwJcHQlYNneetcf1A9/fKckxrng/LPVCUcfoUoiMCYwhjlfpmf96oX2AYz3u9V9Dz+uelHfjTLIYlBvNdCgl0DWxXBbHQRkGu5Y55rwyxle2UMEQ2Vkyn26jnJUO7kUg2z/+TxMcnBysbsQfECZ1npYsSyamWIovMg1mUpS04ZxhDljx8wBf/tnPvvZ91522WWxPRt1y/vUqgPsrbfeGvjkJy/5d0SpfBZhsQHWWdJ5BrjK6ZXHDbCO/IfqAUoukH8ANbokikPzQYy2wqol5DuE1tw2IEkvnWUHbTxQA7AdpNQbooelwBrOF0dM+GBnh2qMBNQt//kFdVBTiQoiyEAn1xMXl3hPGdmdRugtB28cGoRnt3WrH978W7X5qWfUm446XH3o7P+lNjXXgHqAcwzWdYjRDKQuiE+0RmTcMV6dWdu15EZzvFwgrJfABbBLeYY5AQuuDyxgeZphPOfM1oqY+4YF5EVgXDjtVR9C0lR3Vq+Fu2uZ6DTvibRca/8BWI4qo3IRgGVGKt0P8i8tPKArtTokKCWcGAbDI09sUTfecrd65rmd6pS3nKTOfMffqo3NlTKmGVmZITDj69ltO9S9f3lB/fHhp1AqfgcsYcwSFqeERVsKoNWh4HrOyXw2EKp51z0YK3lWvsxNo+JhUAHvibX4JuCkq6vTxU4Fqu21uOCQUoAUrQu0IRJyv4ik+2ei/M/TS5lme3vMHtzx3l3y4osvbvnW1d98CKR5G3K+CgjphMaaPWI0BvVsOt2gljHpZBtKbd26De+l1IEHIBiAW312oiQR4fZEc6bcLrDDGYnS1oiYagOwdqqJQ5QrM17TkHpNICrk8NYK9eNvfUnVFqdUamYMcit4JLGdopohCMCisDuJtIbjsJR//cc/qRt/dreaGhlQ5597pjrl5CNUw/+j7jvgq6qWryc9IYUSINQQmigiigp2BRv2rtjeE3tBxV6w914QnwUVyxNFUewNu4KAFSsgPYSakN7rt9bM3jcnyQ0ECP7fd/1hknvPPWXv2WtPWTOTgiSGqjJwbJn0iAwZdfZ7bdQoM+pycM5TVnnST13Kpv7q0iobj26zOmQ4gG0CrsHpbarBNqd76Wk0iOZ2iDBTvrG1EgTe5jRNFufwVZFacnw4ydu4FrulIGvfD8bAG97HJp4/5NPwiNfMetI5aPqZMQTsFc5JE/o8pEl6c1mZwrpOtPAOPyd3G+uIrrIKKA6r84rl9Xc/l2nvfiXb9OsjF4w+RYbuuC2oinkSU1sGjrplIxZWJyKFtxra7A/y1iefyc8LV0MBgY82IU46IguMjKBaljykfLMAC4vLOKj1hX98ASffbTj4pPVWmtds/fO6eJgbQ1qt9LWyRsEKWLbxaPPDwLf2SsNz+UwwK2coSJ8tx3FZJehUfMPIkSMfnzp1qlVG3IqvfxxghwwZ8q+5v/zyfFrnjlHaB0hzoo1YrXsvTXgjoZpfVbmmqBcAvh5pGUkoE9c7I0OBkzev5j/8qdzNeDzdA2QRkJ6VmtLOmUk2ggrYACaStNguJB882YLV2XLS/oPlvusukLjqIomLwu6OHb0CBTkIlzF0C9TGAGATZcKkV+SVtz5B4ZiOct3Ys2XowN5wCaDzgfpsNbnRNgm9N6N1KWNAww0mHHYXPLP71U1uyDXbaLK9pdR4ojQeHXzT1JPG39Zl6MWzcSWE5jQKA1h+a/O7LOhVva/NkcSbyrHV+zR/rnPhuMXQWjIfovu0+IRNBlW/WQ+wDVFvE+FVx1WtF1o2G7inkKjoONYfuPEgYxCe/JdtczVrkHNLc57vcL1Zii79lmWQ4+g2KfLB9O9kwjNvy/qcQrn04rPlmEP3kZRYWGcl6yQBWWg1taifgPVQjSpfawrL5YVp7ymDZl0hyjTixMkdOsDKTFMao/FzWWjGPQTml0FsAqsGnUO8cHtGPyZNArlOk/UaLI/V53HysgIpwyWgRrLSFmva6uc4v/buogKHY5mYsCwzk9rb6/379btw7ty5+S0Wi8088B8FWPg9Uh68//7nqisrTgA1S+u3RmjQyP7pWqPexJqtHGzuUFqZKgpdI7MAnMXSFe6Bjij0YBogRl0HmELCrqjgyC5ZortXr3SkxwIoCVAeJmzyLEjFKvQkKxcju+WWS0+Qc445QGLLCpBkANcBYmB1iLbWgXjNttW/LciUF19+T36ft1gOHT5MRsF82rZXR6ktLYCfiuaQ1TagD5jNaJj+qdmQKiW4OvmzaiKZW8CxCG3lOCY8v98AMIMTyj2m0QQrtyE0e7aA7BX4PaDR+neDWqvXGn1OeoNL6jrdsA+2JTLntYjmjt1czbUl1zbWaf1r49ouj+UzN9XtgwkDwc+b1FLY4I2Zyez3L5XHMCuwIZfWA2bLntgQPADdoTmslzpbBabYcM3pOgOXm2uC6bh10clIt82U5179RP74e6EgIUjOOOkwuMHaSSJaKMXg2FoEwWpYqAbrpCo2RWb/uUimffyNTJ/5k6zNLZKE5CRkirVHda52Np5cc+6aWo+ZKz2MGRSWZWE3bAqVC3DxCVnHWRUyrPc8WKNMoWX9hT6900Paq+94oEsRytLadevqUMdkeXr39GOXLVs2t6WjurnH/aMAi35bOy5auPDVpIT47bqiupWq8m4Nm3Znu6r24CJwatop6gbAd7kQ9VoVOAHMcawYpJxSpg6yxTO+CGDMR+Hg5ZlZkpjURpC8oCmAmvrtRqde7LAPYmelK0HKS2XiA1fK/oP7SlxFsRXkjkmCGFF44uW9j6fLS69+oMUxxow+TkbsNljaJeCMiLRGR7KuLK0MppdQ4wahG34qPkoUo7f6UMwgc8tTQZSJC9xMyNHjnbEBHulg9dHeJpPibjwId+p9Ch0Y+KSBmyB4JjMog1qTybc7phGWWguTLRcP7wIIJ6C+wY7eV0hz5R266zaOmjfrl+BGG+YKXHwBU7llftvGm4oBHP2JTkDdKNrfmwawpr0qULihD2lsgWf1o+4TCDZtGoJyYX5QfYVk0CC+HrbpLqBGwWMhixRD1KCtgNa5rrRaJr/9sbz74QyUA+0g5511ouyz6yBJqMpFwLdK9RvovFAswF+PSJD8ijr59e9MeX7quzLjxz9g9cVIAgA2FZYqFSldr9RmNc7C7hD10X6jkrmXl8ug3LvH8skHPNqb/gxGs7SjJhchRZ71pNu2bWvyjmv44BvdcAyKZWatqEjr0uXSlZkrJ4aTy9Z8b8tXUAvvBg8aic6QF6L1w/3d0zq3IaWC2VVa0M2Tg616MqbMhYD0fRTWRu2BTLIH4B7IgGbKDgdxrLdJWhd+r+T6wrGrmT6XlyftYaKkIQgWA803LMAqdQWlz0D56hRfLVOeeVj6pMRIHDoYlKNaUV18B1kPYRk/8Xl5++PZsvuOveWayy+Qvl3bSGIkTB5otaprK2Bq7p7T9tjqmpFaijDcBQDQeqI4JQSCHNCONNBAoVbfmCsqwzOHAwseFXg/uNMHtVaLmQW1g+YDUUHtMrTBhQCJ59lyDXaD4qF0mvojmtMwN2YWN6uZNsSaFkpqU1tBR1THPnhCgyjN7GvxyxOYzJ0VnOYmSQTumvSZbszfHbx8EIx5z+qcCqE4b9kFwFwNDRafr0LN41hQt6AdQGEBtxusl4i4aHQJRsHrpI7wtf4q9z3ynGSur5ALzjxe/n38ARJfk691PVgMiWtYG5Ii4acEcYqi2lh58a2P5AlYfXloYpmQGC+pUKjaomwoE4m41TPqT847lSYb2WDWncmw+8BZq/ZOaCPGH0rJwveYUMCCS1oDFm6/lEQU4E9P168TY1hxqxzXoluEjIJFSxazuM230z+efvCIESPKWzx9m3HgPwawe+yxR8LihQsfyc8vOLdvr/RIUjz4xCwsqIOmPhoipWmwlCpGOKnBrlyNzpesPYC6AmmuNGEMaVQMjDFXG0JOasZydpfFhHbvYZPJ82g0U08X2LWh9ZbDX7MGALv3duny/KN3SEJ1ITJiQa+KbyM//LVUnnrpTWULHL7/XjL6pIMkPdVaLdcwZRDAGkPfkQazWFqOV3CmP/3JvG+CrBbpcO03VDUgiKpI0F7BozKhgv2TnFnawLRrZD265/CLxYoSe0H0q9WlL7rn9fLAewyH2gawJtw81+YwAoIg0aCQTUAYmzfNw4RpvETqfdnSCwFEM9LaPMDWf7fFz+YBM3Qtcxc0C7CBAjPBsdCvB96o97/zZA1dEKG/CBruO/XDYEAeejXckRzqNFz5NS61lvxT48LautKD9XREGsoc/jk3lmqj5KoiiYBBMOIy70VVkehEmb8iR5557T359uf5ss/ug+WMUSOlT7fO0qYGAArFpK6iRH2t5NhW1MVJMbIkv/llnjz136ny899Z8NcCZKH4JNItSGDms6r82dPzNoJc7JBkBOQ+OCb6NPw+v6criw0SK7XDNK3TnihWkwxWA10KBHG2eCfAsnZuDkudrllXcMD+B+zz2WefbVU2wT8GsPvvf2jfGTM+fy8lKXnb7mlpKia297vcaTUbPKi47vDM1gB/LRP0rEoMHnluSYmoPaBBJFs8XA+M+Jeyehbaw1CG2B6GdWXpCw3hkPp/DAZJ2ShEym02jj/nsD3kjivP184FpSBhf/zZ1/L6a5+iFkaknHzK4bLPXntLSgx22soCrVZkkOYI3Hp+K9CsmgbvS7VjvySM6mXRW1ullhdm1Bl7C/fFt7RABbVNxW1bA9rehH+4sdF1ZhsRQ3Xa+NE9l1oBBHx+h7QaXpVZZ+5edMTUZHbMAM2n5D9vrppGruEmRpod8IYTEB1V9z1vbtbPZ8PFbn/ZBhTcMnh+wwoPHv5O3RzpoATQVmfcpZg6kDHfvZ2jOUEOvt9AOQ+Y5A08EU0ANoiSvCVqhBgByp0bBB7h+ZkcY6tIyDnz4EE6FJUIyioLljCF1UW6uSGzUBC/52ZWg360hGjeaj1iXpeyYARC3Q8dQGkhFsfA0aHGjUEF0LFTOdWpYhCZwSajZjHFVeursm4shU0fiehj8qkyoFEwKA8EWbgMSpGYUFQdLdM++kqmvPk+6FCd5MyTD5X9dtlBkiJBTUT9DqaYa0yEdTkYHAao/r18lbzx8bfy8vvfodZBjbRL7SQpbVOhoNB+o/VHJolZfjWqkXI9oIaAWx/6SE02HZMqr/VyzDURCA/LFPlCNEFF6ymhG9KczIbSpgLVmZsgM6umbVLirTl5BXdhrAOTHE5+N/+9fwxghw8/4MBvv/n63W5duyR0SEG7Y9UAfSZT/QPoDeF/upuC+kH3AKtTcfD6pKPALotXE4w03dUtT2iCBagPuQougiSYI8zyYqSywYtAprJEiYuR3PVrpGT9Wrl3zIlyxtEHoPtBiTw35W15ZepMGTmsj4y54HTpkdER/LpSBMvg83WZKB7c1XkRxIaQ6e9uSj/jilKvcn3Bbp1vLijTLnQMuMiYxqhYypVDjZOACGDW9QUtmPLuFr/2y40mn9cWi/VZogTZ38yMUw2FgQjwcrWzAqhn1PhrEcSgTm3RYweuGE8DfEcu00ViWoU+hd6E+8M9szdxg7n+hPOmAqXoEJgKlXT34nkbynZjt2ujSdRl5bVR9a8x6BH2unbZcGunscbb4O+NmPz1aaoGYfyP80koVfBTRcG2HbPEbCxraLnwp8/UbspZAAAgAElEQVQm5OxjLghkyo12/2mTbjcm1i6c4mEAzHnWgtK6UeJvkP09R4XVACzgi4vE0jp0zBwGX7lWCJ0Acit4xO8SDBkgCjnkbC4C1EHKL3uGRWqwl8EvFLeOTpCf5q2QhyZMhEmeL9eOOUUO2msYABbWH6CdrjGeQ+uDIbmGLdiLauJk8vtfy/1PviFlkLs27VKlI1qes0gdO+xyJNm6qZoyD78t3QcsVK+RC8p9M/jm17+NK9gCeJY8dAletXI1KFvEgR76vKpsqMFpslONc6M2QV1ZacXsiy6++JAJEyYgfXPrvP4RgIVQRoA18GDu+vWXIXU1MpFdC/xidsBku7dfi+ZXIUfPusLmStuUZEnv2l1Ni6BZoWCMOc1B51j2OercmeUJ4VR3gxkaNhf8IaxRE12RuURpWZNuv1T22aGvtph47Z1PgUPJcvT++8JJTh5dBe5Ju/1oJSHTBsKBiOmUdv9ccNTYHMATSHXB6UoJRW51YapA2x3WwRdLeFP9lvVlIRGs2RkNLYDtonVnZyDNBQoMlA1cdLPCS/VlAqWaeKybwNgfPoPGxMVF/xMr3avWgHoLdWRwUKtWXKA7g+BAv7WZXrrQuZh5V6pheZA1qTfXgn+AcCPTGFz5tcDGpxWjNkV5cOZ6Aw22/vtNkwEC9xdm/YS7tlokYe7J+6s948WmmpqeJaOYKu00JYwJcl+8RPCMRrrnIQBTBWR2daVGySQbxTVquZwIFtO271IOjEtK2DWmjXbcxSgqD5yjqfPCYkGcU8oa5YIaKvdpyoy7L9ASVZlzPlDtcssNil0c2WlXp8rm14CNmzXBnuICahWKvvBUldzQ41M1m+vtN6bINhk95OD99lJwjWTVOaUsmsmud6o8W2QzRqXIh1/OlgefelmWZhdKMoJmHVBGVMvbqsVk2rl2dMD3Q6yNTQBYduJlaxywA+B7rZNuaOBIN4E+ll7DQmlU0NasQ6GY7Nzl2wwYcOT8+fO3mpvgHwFYlCbscN11132HPj8DuKuw5BkXvC7+kObnVoAKly1okgNYMLdIyw52kw6o6qMmkdNilDTNMwB4kJmB/uklcG6jhGESag6qOlh/TnPu2z/mY2ctWyR9OifIS3dfIf06wsGPe6qAcx4MWUlBacHaWjAKECllpF8bm1DzIMTYbJmmEHgFNwceST8YjyCbgAvQgg1eWpg4QQ3SWqZo3wMkMtRB0Nk2mjVqc1BGMRumTh47kkKLzwdFrQSFlMuQVszFaQu2TnsnJaMmQzuUleuAf51RBKcjqgulMlc81jqQKthiPKL5DNpZAe4FBOvqwGjwAmeaKMHVdCIdVwVRW3dWcMQElc/huZwN5k83luC42O8+8mvbE7VnGzjPIggNY0vANnB6jUI3mYTGb4RZoWGu40GV2v2GADb0PCHRcr5479KwFCZQmBzVkHOPt6JDxhq1NKIf4wbGnIaJAaMKbq6qWrWk8jDXOShYtBZNCDnvbB9eXFqGWkH0I7LlPLvaxmhNgBRWuUpOxHy3xby3hwy0kU5t0RQRQSpuvNRetbgx5p1AH4X5U0OcubL8jIBPJoD6PIIbolkHvBaP002EGyJArBI+1roodnwG1wZrheekeyCa54J2qOqi8scB0BQXbZEOCwodGL6c86s8PGmq/LZkjUQmQk4RjE7CvUKdV0jm+VlbOYot1p24+RltDFZBDZZ1RnR/Y90BlGDMRsFxdp7tisQHS5s1150+EyzjXKytlStXFyenJF134IEjn9paSQf/CMAeetRRQz55//2ZcHIndEVZMbZQMReBLuNGNoDTBTHQJeVlAFj038ErA7UHYpVTasyBEPMAn1XCfMnUqjoROA4ATpOYu7jHWD4lZkOhGceUoV3yKgDsfkP6yVM3nS9pcdYQrhY7bTW27BiaG1gRtQAibvDUmq1LknIeFES0y2wQwG369Jra5rtBoMHfCwNyuHfyB1GLlgZeWRV8QlhY85askHlo97EAdLQV6DS6Flk1uSVgNSD6WQGBYyHhavpWnYmoWgquSPnnzs2+X3HQUpLiYrDIUEWsZ1cZ0LePbDugv2zbv590QWZbAhcCAnlRqJUQA3Bl1hmJNnxA9ROrm4FPWk9sU03bwZg9rrXB4U+DBxeiIf4q7cy06aav+sVbb+KbYb25ryYA2+RETntr5gLhgJRguGlatT64zb0ClAGRcqLVv47RpCnOgCarUhHmwM+mG4it4Etgg89bshR800WycNkKWbAkE21biqSwDHOPtO9ymPIVQClNpKGy6TwsulVh8qmksMcWO4EkxcdI2zbRSHFNlN5QNAZuOwDFW7aRbmDsJAD8kI6j8x/J+efvGmxzfl0nr/Vtf5gcADBFPQ0txsTHZB1l3gRcBdQU2a2ZWnOdywjT51d3Cdenz96yDVm3XrxXVB0lvy9fL2PveEwWrS2W6MRk6cZ6BqQ+4vwaCuZGTR9xcG8Mt0+6PZ9Ay0uz7Q3voRJa+vLliMfgHGQTsChNDYDfWyE8thILe8myZTUxsXHP7bHHnldMnz69ZHPlcEPf+ycANgJ9c65dn5N9Z88e3aMQ5DLwU62o6eLyjAIORg4asK1Zky1tENjiQEVgUPyg17oCqnTW5+YVqHObju0e3eHYduaYlZlQPNRJV7sJP/ORfZKzYrGMOng3uefSUyQFrFeWSmRb8Cj4m8AlwRfwj9W0tCCzlVvT/cC5GiJZZT70chtF6HnMF2aH85vWR6kavl/WoC2sQNnF9UXyKyoVzf7xV11ci7LWaktnDURhh42AULNYcAw01DRsSmlpXbEjd5AU+K/ZxC4iFouzpEhyQU1ZDzfK+vXZUog04UqkA1ZDwGr4DBA4rDfpktZedhy0new1dIjssdNg6d4+WeLB443HAmN6rxYUp6uAi1c3GjNNjbdIk83GzecVWkDGzNHAuzjGKGcbe9XPugWt/GujwKYY7cxet+CCpnvwuk53DmnLje+p+WvVuy2a02R5rpAvVtO4LaioC523SE1K3cu01PgmTHDMJ9kuSDiVYtChFsKM/WrWbJnx/U+yCFlIEElE3zGuOI4dYeMhhyxUlAirJBUA2Qn/EhOTJB6tXYjnRUUFmHeYuWvXSg40thIUQqpCQLgWcluNIkZ0GXAm2qIY8Q7b9pFhO+4ge+w8SPp2QwcAbMDITYTbC5QpJA3EQgZsvGih8eHsd31G0iHxswZWHzOiGBepZYU4OFAJrOrHVcXFbcr4ivVnsLmyKcNPABxplRKfDBpXvCzOrZaxt9wvvy5eIXHQxLuhBxgD0yzWFCrioQPtJKoZgPXzqk40rjVlFplFywaJXdjAMTUV79Nl5qRC/eCxrG1SV1hcPBvdG05DO5mlG5Pbzfl8qwMss7fuuuvON6GxHpgBkLQ2ws5Br9uiu213JyGAxSAtxyChErmmvnGgCLBGjaKi5Xwq2JnXoKd8LkyCrl3SkOWFni/e36W+KAsO+HoABI/VKNNWmb9WLkPd1itOP1JiKnK12LcXCu7UWriX38PiUNcYd3p1lpmh26C0mppGxmPVgAT+JjDT9KqBox8pCVKAth0LUFtz7vyl8tMfi+T3hYtlVXYeNFQcBRBtj128K9wg6Rnp0hNc3169MqRHj1741wMC0hGbRwetFBTLwrK4Dls2qw6J65bDf5wP/m9OTraszlopmcuWyMIFCwS0OFkG7WgdGtmVwhqAciu9u3SSXQcOkBFDd5Yh2/RHvQYUqYE2iy5iEDpqSZbRo8Vq+LzU1LHI6Idj51H6gP0q9L4602Kdq6MBZDYnkjaOjQNcGxVg3SjNGgj5g1UYTBb05de2FysvV002c4ck7lb8F+1wznXDu1Ft2fs23EdqTaj2b0EujgvdN6iWqr5ZBi4ZUa+CDOTA9P8bSTCzfl0gs3+ZL38iQyq/pByyARCEfHfHfGf06SPbDBgovTP6qEuM/2jmpsAFkJAQr6Yu9zpaL+zswSBXMd1HKIC0FgHeFUglX43yfYuXLJPlAPAVy5YDgNdIGcCX7ePbA2y365sug7btJUMQd9h+u37StUNbaQu/aQxdR3QjUIYx96qPcFzVzUCLH1qrLj80DkWCDQvIW2EXcy25paHzop4iN4Dmn2bNA2rzpp3WxKImbTS6f/yxRB5F+vlMFJqJb5sMOe8EsIXyoBtW/TksMcH+NouqIWbYjDmA5TG4Z8Zj1q7N1nHr1QvKmZMTr2VHIJiWh3FbsWpVbnqvjFOWLl06faPytxkHbHWAPeSQEQM+/3zG20mJCdtSYGguESNqIBwW+W44WBoZBrgxyLVo8SI1s1D9RtqD16p0Fk46gRMVq3gMTadlMAe4e2eAnpXA6lz0f5KO4gbbNAxf20CQ7bVSEkErueeS01CHYJhEVxVqRFOnLhApoeZpwKyz67QTZzD79az3YJMfBaCsguaoPidoqsxyyUcNzZm//CGff/eTzJq7UNawwAx8adRUuKD22HNPGTZsmAzafpB0Qf0ElHDUEocsb6jmP8Hb+ZPND+rARAvkcBPghm8aph6nt1IjFQBUMityYAH8Mvdn+WbWNzJj1gxZuWS5ksPbAax7w/+1/95D5YiDh8t2fbojAFIscUiGiGChcD62EiHNl0hw5WKqhNnKDcEu5PVVv1GqvhIQwzBqx2YIqf+KziN9iIrxzYiuX+lerEJaSyPEDN5lCE293dGymyTAVgFoYtUE5eZEHyfdTGwfjfFCrn42gHXW3D/knS++kF/nZ8nawgL42GvQiiVZhuy6q+w5fF8ZtvuekIV+qLGKVFSYzKwbHEvriRYE5QrqMKldqp3RwsFn6l/VJnUG/Eq6BwJWwt1UhTkrhu82NzcPJfqWy/dzZsmc2d/J73N/xPsoZoT7TklKAJ2xk+w7bJActcduSP3ujuQdeEpZtxi8VmYqRmoQkqo4dmZW01LaFt0dLHJI/713mXnfu58TH9h1No++Tbmlr5ebDq2kGClD3OGXJavl6rsmyJ+ZOZIIC43VsBiHJarTNeGLwWgRKBfU1ZlsMv0Wj1EWDv6x1xjbe5Pe2bt3BoAWwB36Go+NsoLdWVlViAtdhhT7J1o265t21NYG2AiA40nYXZ/o0bUzOjswL1lDKSF6jVunoQHzAFvseu7EAwi6oytsPHvuqF+Vg0PHKNNoa9HUrEKWLsuE0z9W+sBPa058RndtQdWTkc3/Wo7jM+Hr6olgwHO3XSpD+oIsHYPzaXQVOzeFGaPCtEHfsdPZObi2Oft1h/WzTCFgHIEBKiItTSjkZ6/OLZcvZsyRNz78RH5bhBQ+gGEEtOS2iJzuN2K4HH/88bLfPnuifTIXFP251rOeJQ2plereQ5+p82uZ3enMLeIeKToamKBrg5KFwsbaFI60LRtOBh18KjL9wtm562T6h9Plvy/9F4tuDgqAoXsDTLIu7RLktGMOkdOOOlR6tG0jcShRFwUthWPBYo2872o0f+Q5UV+SKTjqNKl3B5gYNfCZNSeHnnWwaXKqRzesv9D0BI1ZBPWUqg2LedAVEPIpc0gbq7Hukt4toY4nUPjqsIjpzo6ITYJrBj5AgEdFdLzMQmeAp1+ZIl/+MA81VSGXMCFAU5TDjzhaTj71VNlxx52gsaHRIECN4BHHKm5U+OgKY+SewRnssozca3dVjr9jBmgWpAZvvGZtprrp+GbyK9eVQVqcgwrIwr//lmlvvC5ffP6p/PXbb5qUQ5lOjY+QA/YeJqccf4QM7pMuSVHQZKuKsRGjQhwCpXUAImU80K/qTHBTOgLAGrIcAgFd3Zp1N9S1VKPtlgjQ9EtXaRWvqth28t3fK+WiG+6VFXllSKvtKGmwRNn1mbEFTXrAMxpDpvl59FQ5PjNvha6GVWvWsqOsdEZz1E6oX6KKCM+F83BvIsMBBaRwMxHTLrv8ylGwtl1AYTOEs5mvbFWAxQ3HTpgw/uaCvPxr+vXJiGHEmwKhgVYFDrur4I6kDS7of8XuuxrBnnbgy3VD2UGCkC4gOtUdfQgsT0RZ4X/NWiPtkHvMUmXwvoc0WF0IPD8upS2/gTbFzOBC4Zid0zvLS/dcI52T0AsMnFJ2K1BfJICFHQwIeBqY4CV5HoKui6ZSq1BFiTs6NLsKclgRuCiFby1r7XqZ/u0c+ejr71EvM0vKcVwXmPmDh+4mIw48WPbaZy/p1w91DxCQ0i3CCVItGAymEVBjMQqXFrrR8bFntkCvjZua73ifAq99eKkZcGPRZ7Zj1CryWo+eV5eoFCEp4/sff5SPP/5Evvj0Y1m2YB5K0lXILv26yXEHjZDD9t1HuqWlKIuCgQflaTIwyYZylQiQYFMxXc+uaVfiIBvDY4OvAMCq8G1g0QTPo/PoA2r6Pfs0FMhU87HRyy/60AfmYzTcDH+fatLqLAQA1gOtu1cdVz2F+dprAIiRyHaqAxm/BAA7+/f58tr0L+WzH35EPn+ltIP7Z/CQwXLMUcfIyIMPgdunp1ooGuF3MlrLIAxOSRmnAkJAodaqMsZi7QyYeRcUZVF9vxRCyomZ0Orr1GSBcnWNaVBWg7RUAogjRs0qyM2Xv37/Uz756CP5+puvZf7f86SitFA6JidAox0iRx2wh+y6fR/pEA9nBzK1oikDVD70fo0hYM0n60fcT6uFkvnyAUyzHj3A6rfgkojEeRmfgP4vFfEd5YNZv8kd4yfJKnBrU7t0lrbI+rJUeNs2eH4CZHObntG8OIA2LgRa9uuCb1U7n6SDG6/jS20fP3XMcAzT69fn5WXdfe99Q6+55po1GxbeTf90qwLsoYcemvL97NmPV5SVnAY/SCSpJSrdnOyAeyAIsBqBx1BpcVyY02zL3Qm+GWprLOOqA+k8C1WY+NXr1qAIN8qUYVI6dkjFzk8/kiPm0xTR462CO1nN+WjolodzH7f3IHns6gsQBIJmRgFS5xZbyaBLLF1LWCxRWifAFhFBVtteKIjwPqDvMmMF/6qhsa5Ck7h3pn8jn3w9S35fAgc7mA0ZqFt72JFHyWGHHyHb77CDtMdz8P5joOVWE6jIsiYJnOsEgqZUKbfAdf0aAukdhLRZN8e1EFACH1/UVyLVV+yA1Wm9NI/on62ABlKB4JfW2aWmC3CPYaYbtP6VKzLli88+lleh1S7/ez60lyj1zR5z2AFy8P67SVs0l2QKMRs31mrNW26QGie2cXFUd11sbkOoF0MDq/Ave79ZU7+5bzWSWAXYZjRNXW+B8wQTFJq7JwNYe/nzNtaEQ+9z7GHu1CEHn5WlMtfmodDJO/L+1z/IcoBYHIKuIw8/XI49/gQZBndAGygYldAkaXUxD5/rgUAZg/log+BVEuiF9ewa3gHVLPjx1RVk7BkDEsvSs20gQBkkCCu3mawYkx1qugRYTS6hec81gQ0hBtQw1t1YuXqlzIA18+a0N+TbLz6TCmy+GZ2TZJeB/ZAOe7QM6Q/zGp7iyMoSsGugqcNtEAV3gb1Cu1XTzU0R322JLjDsmTfcrAmyfFVxHUW3keKINvLsG5/Iky+/i8SEWoBsGrjvbdWao5LAwk36LK52QdP5q3cRaOINjiuCmyAzM1O/w84pVAzIH6YiQH8yWRA569fDb7227Khjjt172rRpPzcjdpv99lYFWLTV7lGYn/dWTFTkrj16dA+p+KqJOg1LBdnNlYoU7ohlB5eCdkXeXzoCY+xmqTuPa+et7gE45CvguF+GltvEjZ7g11JDjnMdA7yfzmglrLiFCcDPdWiaWJ6TJ7ecd6yMPe5gTDTYGVxUlGXaeagHi4xAaKsAIIAs4cs0WAqoy+vWe4Y/EgBcE5cscxeukvuefEGd9gW4R7oBTht9moy5eAyK02RYmxmcgxPNhUG6FX8n6FdxQ4BmqLs6NgJ9TiwIPyQUKg6QZV9ZeE19ogDnKgVnmJIQviq4DBg5nQezdN6ff8oCaKWZ6OywciXqM8APSEZ3Gag/HCz6qZnpkoIIdXeM74477YgCOR3lvffek5kzZqifNQ30g2MO3FMuPu9M6dGpHcxE1MqFFkM/HTmVprGYFmswxs3B8wway2PzllcLFVg9YVBO9G8PhgFZaslKaA6Q1eDdiAKuQVj/j/cQif5W8CVOnzVHrr9vgmQVgtoH/GmX2lWOPuYEdNXoJwv/mieLsXnlIOqfW5APuYGVpDu+bTBtoGHR90imQN++fQU1k2XgoEHSBzQ7WmaaTIB/lSjCQkCmbkK5aMDJ1ig+lQDzxXu+J7P9iH5sLc/7jsWmynMQ5OMYuGK9VMgkN2FQleSBe++TH7+fpeyTNvjeeUgXP/vkYyU1DhmCNWAPwH3E+sdWYSOkyzccdqcYqD2jAS870tJoCMqO/+u2Z246tWAX5Ecmy7gHnpYpn8xBkZk20r0nEosIiMxAYw1Z17Mv3BxzYwxlJlKo8I98WtYmKAOHuAsUNY6x0uZwAvqpaUUUwaJdviKrJj2j57jFi5fd3xL52ZRjtirA7rnnnvv+MGfOtLROiIPz4bTyjqn6NFlC06Njbn8RzIpchXKCTZ/eGSoImrnkuHo0f9gym5Fx8t2iQFli/QFqoQnQzPQ6aqHYamHmFgeU+Lx6ZZbElhTIxDsvlkOGDQTlpAg7m3egE2XJYeTf1IKZzUWAZTQV96fVKJh6h+ZxANdM1L2cBq31BeRmry2pk/ZgOuy130Fy/pgLZcjOO4FuAwCG6addcp3vSieYJha1CwYxqIVyx4VrQlvg8H5Vk7W6ASo4AE8NZChlyvzXuYVICYSPad68efCnfo+Otj+i48MiRE/Xa2lFphKbUBswmcGGzDCXZqyajBsfLnWOUTw2sgpSvLCxkScZjzEftE26XHjO6bL30B0ktQ26NlWB0sYuuc48VRqamrk4t6ncAZ3VB43qAda0XkUWF08Mh2heMsKJp2lt9vI6nH+nfsFruUWOsjs0CKoeIIMLRceXx+smYcQ89fzZWrXUTX1Ompc0mMm7iJOs/Ap58fW3UHD6C1mFtGrUZmeVCFDpEgAKSB7A5matUywDi2fXXnPusXluCxcE3sCbCaAmZmT0RvBzOxm6y64ydOhQjYZ3Rj3keETGWXSIL60/oaazPSgz0bQGh7JgmLKKl3oGjL5ETdhsMrsHyiZzCBmko0WUA+Vj6utTZPJ/X5K/5v6CoFe17DGor5x7ytGyB9p7t4ECkkAXBDoc6KhzbNxA+lkJuomMe27BYis+Y6m0fidTVgqTEjCWpdislucUy2W33S8/LkZVLMRsOoOeqDq6dr8wOaZUayElmw0nUS45Rj/2rkFjE6wDkyIFGV0cP/J3CbDqNsTJmBm3dHkmpiTys0fGjz/m/PPPb9VeXVsVYHfaaacTf//tt5f7ZGTEJiBQYml95mNUTpwXKwqco0VxsbLty2pU0EpBecJ0aKaMqmqyIAXECSjBIR95xyh/CA0gQalNBG3u0CwGrKXUVAI5CYxcok03KFErVyyVXjFl8uoTt0uvru0AxGUg3bvgFfdYTqTjuGptWAoDWmVQMGuQUy2RKeArJsiPoFs99cqbMgP+ttyKKtljn33lrHPOlUNGHgZtEKZNyNQMAyCKEQ2HPtQ+BR/RjNENSCWKguUrcgkYE8vlu5kz5dPPP5O/AK5LlkBrBlvAa0S6yBQRnNQHf9TjT8MPwxweBQHWimUQ4O5p7RAAOUROP/Yw6ZoMDiV4kHEcM9wbNx+yPgjQEfA/UvBVa+J9aP0GPof9bYaL8Ww12KFLxd2oAwi7MXOLNFZZ3bLRz+3VEGyDGpX3szZXiyBcAEyli/xnese1AIlR9DRdlT5IbFzMuioHGFSALfD9X0tk/EvTwBL4C7JVrRWbeGsGAs0vrQ0tusbTxrkkUZ7lPQcMGCC77767HHjggTJ48GBtzRJ0V5i/3fyutjNw9vDDgW09tbCRUKhGblZVFZ6D4zoPWvdLL74g774xVdavWikDuqbKYfvtIaccfaj0TkWnj+oC9XeaqDlZdRsFgTS0g1CCyP/GP77P4Ja64tQRSHDlZ2TcsOcXeLB475tf/5Yr7psk6/KheSI9ns8ZwTrKjDnoBWnhcSMhbAPsyWioI83SYiUKnm6QK7A2mTrLIHhGRi9LUjLh1LVOeFgBDn1xSdmS8y+4YK8nnniiVf2wWxVg+/Xrdzdqrl4LgEUAlelwRk5XgOX2oQ9qg2I7HYu81GlNxzy0DO6aBrOpfapOlh80TS+lVsfj2LIXvq7O4HZ2BOWIi0r1Dk4CtEHNyiG1A+AaBXOgoLhcVq9YLgdtlyovPngjNAxy/zhB5OnBj0azAccSGKzVNnkK+KEuCYA0CnEX1cTKu59/J4898xr8bEXSBtHJU84YLRdeNEa6d4cWrVxRpiBu2tCqgoxLUougbyxWebl8Fr4XpUA66dnn5IMPPtCmjsWl9YknXiOrj24HF9Dm/c4KR+qOAOAkQMNPwD0cecAwue6Sc6RXR7BBSouw8VnqZRXMz5iYOKeJ1Xs96z3E9chuIGv55qGqaEE1yEOnLtbGY2jf3uDLbWy21qnBNnVPNHbZ6pp1ssPFr9qrCxpyIarODYWA8iEJSVICHe7jr2fLw09Nlj9XrCGDWG/Jt4UPuhBC9xrYEzZFMoIbgbqYAGpI3FGAhbYlBxxwgBVwwUPQzKfrh0wUffx6GIO/EVaTKhu8eohFrMcxFGDsE7Oo6DZgBL+iokxmfPWN3HfHbfLr93Pgn49Awfmd5PqL/y3b9Ggn5UX5Es+OHlhD5h5iAIzqso2HJaOY5WSpuMYVt6JF5hM2TwPccsCFcjIwQHGrbtNJnnz9E5nw4hsaRO6C3n3J0NorcT+sp0GqFxwbHHFYU4hFwGVRw1TcMABLmKEflmNDdyO55Jb2C4uWQUR8Zz0UtbXrcvJ22333Q2bNmvX95q2Y8N/alLnepOuye+zZZ5/9BYZxX3YXCJmmKvQUaKfl4A/vO1EhwUOzDW8F3AR9sOMkIctDBYNuAe6VDmAZPb6BUZoAACAASURBVM8Cqb4EJlgfBJOY+cLdu7iYbV+itQEamQE6IS76SWZCLjTeK08YLjePOV1qyvIxOVge4NQip0l9okyEqEMASgWGiww7rO6uiBKvyC+SKR98Ls9M/VSK4cPK2GZ7ueKaa2TUyaepgOsC9GZTuKaEGxhBmnxMTaSA+3RNBkJWwYf68ssvyyuvvAJ62XIIP3drM409TUeZGY7Gs6GAz6ZMoJp00NbIqWURD7II2Y9p6PZ90Y/sAiQrbAN3NYSb0W9ShzAeiESY8ek0aFvKXFBOd9UfJnIW8/cAGAxF+bu0bzfQ9FU12wjAuq/XuwHC+39NizGgCZ7Rxta5HtS0V+e8egsRlpJi+ABefe9T+c8LU2QlaEWsIVAGH6LOAYKXRrGzjCL/Cp3fXWxTFl1wjhvQyajZAiwOOuggGT16tHKpCby8rs0B4w4wh0EjI2UpmvRBdes0BdgauIUI0nQtMVNLaywDpKOBvLQ0Vy5fKhMevl+mTn5dKpG0MGTbnnLdpWfJkH4oH1pXCh55kVqntrDZ1cNcYOo4UmqjuQNZI7lGfcWUcRYdsvGthV+3jjEJpI+XQ4HJRKrw3L+XybNT35efFiyTVLgJOiJgSK46saCaRV3UAoSzju4qPLOngKls8Tb8ION6q9DpIBeugq6gyHUAO4H3RUzgmLDMYS4s5jVr15a3a596MeoYTIL8tkzIWrCgNmWuW3C6+kOeeeaZtHPPPXduxw4durD+gCp0OtBcugawuhAJTOpftd9LUMyE3Qu4VPvDyU89ShMLmB2FQ9SHhffoK0SHSPAOa6QfAgNalgyDthI+1nKcIwlO8g7IgolDQIfX4u5PSkY5zOknx10ox+49GP7EAvgNMbksMkzrzrV7qQPJmsT6csaXEMSqqIuXtQUV8sR/X5M3P58DX1Gk7HfISBl7+VWy6y7DNHnCKCQh+W0xEPgR48JkTjlXO3+nxoqopkx5dbL+zh1YydZqzlm9hq0KsPT/+ogtFyrmiDpCPIp7DNmur1x2/mjZD5SeOLbOYRAPTu9adh317gDFJRMvXdKcb1Mc9Bn9cY08JY1kzAGvP2gTAFYXmhurcILrGQVBrV89pSqn3FSMLK+mJBZpJZgCa4sqZeLkaTLp9Q+QUw9ri/Qnyq76FM0qo5wpyHn59oDvB4Kn3KSVZAcHQdvfM3/yWu3gqxw+fLiccsopgm6pSC1PVPoeUaZBEWv19zcFWI6yBZC4OukiY6IEswXJeIF2jN/LigvlralTZMKj42XR/L+hwXaWy888To7cc7C00UQdWnz08wKo1aVn4VhSES2kRQ2ZwGvsB+/uIX2StTlqkZSxeFWOfPbtbPn4kxnSt1eaDNprP7nhwSfB6olDLz5UxmKCC+aD4FqlZfXovcOYM6lItVdiiG2Y3gDi9dCqW12JyegTxqQlbcDIgLW6TpB2DGUOtUxQlyB+PFwEN5x55pmt1uVgc+a6ReJx3nnnbTtp0qSfO3fsmJAKoNMdjg/FMfBmnNpllrFCZgB/FIImQuBMhpOfiQMWGONUma9P90KcKx9AuRp0K1ZIT++BQXOaE+lI2Xk5qEBUokT79kidbcf6szBzlyxZjBbbyfLq/eNk+7R4OPBBpgYFRTNL4AKIgMZmwTG078b5SitxrZTOKEpRJA9MeA794P+USAjzOWAHnHvxWD0vd8A2SrdSjwI0ABP6DQOHDWGDfRJjoyYagO3NN9+URx95RP4EG6AKkWNqItxA2G7Da12+tqVfbI21mxZN0gYOMisO/8NzsaeYNnLkLGBsWEGpP7KAbrriEjkEDfEioNXQo0H+pW2BXsJdfjq3VAcs5s/ky5mxYSTQB2z8s3pIcvWpmt71BvQN7w7YGB2snvJkgS7VXLnZYT4q4RvMLq2VRya+LFPe+xzFp2EpIRAYzSg8N2MCibJC6pkBjW8yeIubsug8UAcpZn6uWRvAswn4O9NqDz74YLny6qtk4HYDNRBMlxVZK7y/pvdgYMtHjWL1LwwW28VoMgNNen7XbRo8sgpc6R/nzJZbbr1Nvv/2a9k2LVmuPON4OfXw4VJdkAO5sKCsriedcM6x88Pzb0YA/ezjM25Q1FpLquJkJnp4vfDaOxpj2HvoQDn31OOkU+/+ctvjk+SVd75SP2z3LmAi0Z2BW+M/DQRTeXKWkds7QuKnmixkj2292X+P6zIjIwOyypq4eFZo7Kz3wQp2S5YuhXEcPfmcc865uDXrw27KXG/SmgWD4Ojvv//+za5pnaPag2ris0wItFp9hz/dZKjAcOfHz1wAJ1PckPclPbDb1DGl1mm5Wj6Pix6Tvxo7Ui78tGmkt8APqn5amM+MsJaD/0ky/UrUKKAAUZtNwb+1q1fJboMHyPN3XCNdYxHcqkFJQq0oBYHgLoqFQ1eGFkrBzl2DzJyFANc7n3hJPp75G1gC3eTWO+6Q40edguMxScyUcjspvxNHEMS1WTvTR+gVSN3Ihdwi+o7GqEOaDlNsFy9eLA888KC8+uqrNjZqZtYXH+FpvCYT1Lw2Bh6bNHH+Xon+HGvlzloiA7W1WDIjkBxB90u/roly77hr5IBdd9F+Zgw4cHNSC0u1P84VYdkWg2m0FhyzJUhfZzgRNEpa8KX6kIJzOJ8qV5glEfiXB1ZHCA29H5qL0DLUqfDLXjUulSW8Q6ZANcry5VZEyCPPvCzPvfY+gltILGG9AWRdVWPOeE0dJtKdXGqndw+01ryEc/t4cKXG7GWBskG3Uj/wmG+44QY57rjj1CdLCp8V1nYanhsc/Z5CjZNDMkcAklV0FeAzFqfhumQihboY8JPxE7rmrr7iMvnyg/elG2p733DRv+VoUPqi0DQ0HmwY7Wzgm4HqgFMWaIma77UWWm4VGRZwuSxZmSsvvvqWfPb5D9K9a3s5d/QoOXi/oYJVLMXwya5HYHn0ZTfJX0tWSTe4GhNRnlG1VJxfC8xozQ+LvajC4ibYYa5+TiqkljMFL7Y33I6J7IpCPZraL9Z5GdYsOtKSJv4xAvPnzJw5E91QW+e1VQAWAsEC27cji+LGHuiNkwICtdVDdT7tBhqsp1dYZsUyEN+pfaajKha/R4q0mi8k51PL00UbgXoCK9T/ygIyyWAbGBXGmwc0jaCbgvtKRkIx8r+F/kIs7KMP2k/uv/IsaVuLltsIT5B/SgaDZpowl5yULvpD4xIlC0WFH3jmv/L6Fz9L2jYD5M7b75RDDzwMCwqars4thYUULmqj5tBXo1Yj6SbMXnMLLH3HmTK3BRdjJUzst99+Rx5//HH5448/1B2gNCp8xipA/xcvhRi1Nux5lInBG1GCMRcazEdg0a7bdJebrxwre+44UGKrSzRKrIElavHUmmi+qX9YoxkKkEoyt1C3gmzwpSmZ/KQBWuo7tGGaDEVzPmd9XxW05kW8CZOAGp9GpM0tQKbAupJamfD8FAXXcrxX5bL7tIAJKU8tMVW28gQ2BnJqbnQbnHjiiXLRRRfJtttuaz5iujTUQHdDo7Qtaun1/lIty0m3h86L9ZuzleUdPnTXge4IZsHD994rr7/0krRBN4Nbx54Ha2ZHaRdVwdwsrFkEj12xedOGTemA+oHiN8myPLtcPvx8lnw0/SulMo5A4s+xI/eH66GbtZ9BTYzKGtQLiEqWF9/5XB58Dv5fKDRdgCcJyhRicSJsckwDxnl9Z7vgUPM5NW2cChmoWrmosUu6aEdwYm2d0rVDd4jIuuzsuqLi0rnwY5/Vmu28twrAgrDe5uSTT34TdRkP6QX6FInturw4yfqTSoKpDVyEVrWKO2eNLAalgiLQCwOdiN3XiNNcrCxQbADLKOeSpcsw5ZFwI/REUMtlbnmzk2CpRYQRnMI1ygHEuWvQDK2yTLbN6CZj/32c7AszJAk52BEs1oFdV9tsK6cwTotQrMbCuuOxZ+WjmXOl5047wUXwuOy+M3dW+HpRrIOuANVyWIFKc/YNQni/qhHzL4/4ftbxnNR0GITT1EU8ezY6MTz44IMayCKHNTghPLYV/e2buMxtfiy/3/NCqa5xFzGQBQkDXXZFBvfvKY/eebMMYcGYskKN6mqhGNW+eRLS5ExbtY3IqEDmD/RuBLuOCYVfzA58nYZpflv/r+nj6GEh1dWdz3GnQ0Bcr9rquQJKj2rfDOjRRVEBGSiNTJTxk16VJye/jaI9dBs58Pe+RQUnnqVhVD7sQLtnsOfbxKlo4eGmkVKGzVfPuMCwocPk1ttulRHDR6jiwKCvBmPpteE0ak0P45QyIGUAazdp/lJLYNB3eLyuQXCC8b1scGbHPzJeHrnvHhnYvaPcAnbBwbsNRHU6BI9Rx4AyQK26Bv7rKlajBSCW4/cPwMKZPPUzrYI3bOft5LQTDpXB2/SURJxXqVwYaW06A59tZW2cLM+vlLF3PSbfzVsqbTt1kM5gFiXAz1sNvKhgURwoX1FcT2HGSVNiMS7rkcFJP2wKXIRpKI2oqTxUIBhrwJjk5KyvW71m3SoA8AVQDN9v4ZBv9LCtMtXsYHDVVVd9HRcXO4gAy5RQW6icRK8V6daiwkDgJPe0sNhS2+JQ+YYAyxqtVIaU4I07VeYcjqeqv2TpcqTSpeA4+GUo8KrBctFy3VJMaMqhvTfM9cqyElmzfBEi4bXSHkWJK0sr5KB9d5Az/jVKBvZB/YLyPHTGRCFqXK8ExbhL4jrK+FfelwmvfCAdM/rKI089IQeMGIH1BxcEppHBqJpSuBaYPoo6BuoPUg3d2niYBttoISkuUODwASOh4BsyTxqdHuTNN97Qhe5bv3hfnvnfgiszYM1uvXVqQsMFqjNmFDoFI7UeuID5jMxtx5/ASuw1stugDHn8tpukX3e066lCWiXp9s7NoDPDTBzyeTXQadqfMeAbDZTXCPWxG2q3KgwbkNhw2qymD3ADd/IXXBEeazU8QLlRrRSJFnALlEclyrTPZsn194xH2rMVRTfhon+d8ma34gHWnzfs7bkpDO23rbDqNuRzp7XnA21MJOgECiOCN3LoYYfpc6p7IfDwBCFdm5gX9WeqWmLJAbZ5uM/9GsPc0jdLU5/tmq654kqZ+vxEGdQzVR677XLpC99sNACW1bjIRqhDKmwZrIH8kmp5+PGJ8s3MX5GCHS2XXnSmHIQiM3HIEIuDkhPJbgjkIRP8NcgKTRXKTFlsirz86Uy55sGXBAsaViuUNtfxAP09EKQGx5Z+5jBrQiliuO9SpIyz6zTpjz3Se2hvP+8KogJQDJciMKUYGuzlWJfPOdHfKIBu7IBWmOqmlzjrrLO6vfDCC18jatevO0rw0U/pAZYX9FWPNArK6VQ1Alkk4LSuQaQ/BRWmeiArShMTlMdK7ccAlot0PVR9+mA7Q3A6Iy1V91kXmNBgJn225B/Ar1rJrCZoriuXLpEBPbqAXjJafkH5tm/n/K6R7CNH7itHIOe+d4cEPUclskmmzfxDbnniFSmEBvPAY4/Dl3UEfFtlksje8TR5tb+VwU8tXQw6ih4oHHW+8cg6gOXbzMxi1hXB9UuUsSOg+mBFk+hzo/RTp1zoWt8qk+en05QcnR8rruM+cO+rr5oVovCTAcQIjMlxw/eEu2CM9EhNhE8WC4yaKl0cpHvppmdL1UDWXATNPsVmAOyGhD0ISOGA2IMw+6BVRrWRb1Gz9fJbHgAVqxhsEkfd8okT7kLmsOAuUz82zQFs4JBWmbjmANZ0ci4nywTUPQEAw7To66+/Xs4Yfab+HglerAW/FM0cwNrGoaJqaouzOkx54TsaAFSFh/R+8sMxkzDXrxhznrw75TU5YGg/ue7icyU9DXERZjECyJavWidfzPxR3nz7U42BHrDvrnLC0cOlZ2oSlB5QxChpWnoRL1Amtb4usxwZNMTN1MSlyMryaDntCvBxl6xFm5mO6gLReA4LEDmZDLnoGggC79Hq56KDgUpdL1i9THzy3HOCeSV816ijW4HzXpeTk/OYE/0NiVSLPtsqaxSUkUHffvvtx7jZ7l27ppmB6TSIIMDyDi3TxIr6rkT1rHzkaneCj6Qzy4sRYDWlFt8iNw8LswqDRV4b/bQ9uqH/FurEKrOODAVtvOYBlhxWBmSqpLwwV7JhjozcbRu5Y9xY6YQeQL/+OV+mfDRTvkaPoB4wGc48ZriM2HdvyVpXIJfe8agszC6Wux96VE4/fZSZLdohExeC9srdm4JJWpg1tLOF5kv4GQ8vtPxsIgIY9R3y/a+4/Ar5CywB/Yg+P57T8Sf97/ZZqD58/YQ6VWirTJ6/iqYiKksRg+s0Rwoy/nG8NS2Wbh0uB4xJDO49GR9e9K8TZMzok6VdLOaiulTHjvOglbeoleg5lBAVHmj02TiANqYNXhvRYJv4W1UtDZwhcDqv0VqASAda2/mUA1x/XrBcrr3jAfl50UrcO2h+NLmRTKEBPJUv07Ds/gyO/Bw3uOvAtVsbYBsOTKO/XLRHSxzS7cV1hH8E1gsuuEAuu+Jy1KNtp+9Ru2P1Lj6DhbuMqaP/NDbhP2MWFlcr5hMDQHYCgUstHczL0kUL5OpLLpbZ386QUUeMkEvOP0fbF81G1uGbb30gfy9YKrsMGSijjjlYdtimt6TAPcciQiTg+PKf5nSjkUAriVLGMa9R/nFpbEeZ/tMSufTWh9AVIlILKdViTtRTTBeUW2ONbB68axYMNfYVWSukCGVQu2O9t0XqrKpCqrwRhGtRf3ppNZok3g2AvR1fbK6wxgaHvvGHW2WNIoPrSFQIf6kDKsB2A8Aqa0DF0QbQa7DG5yQbhIGlGhRuQWESDEAPuAfawVeig8WdzfFgCTUVMNOXgnDPuU3vyX470DydjUffnyXTUgzYmdVEJ2dNlpStL5RzR+0n11zwb4krz4epkCR50kY+mvGDPPHMiwDtAtlrj13QB6sCdTwXyUXguN588w0wXdhqAneChcbeWDUMtuGksXRtkOaBa8NL4Pd3e0od1XpQCg0ynvfXX+bKv//1L/kbtTmD1Bu/CIJcSlv8DmAbz1QAsDdpxlt6sMu20Rmy/ieKI/zVGj870hTTG7k7YlyiwS7onBQr4+8aJ0fst5tIWYEW39GURNX0WAIyoMEqjvrAlZ1T9eZmAkfKqtDMqiBcud/1hwc8lTKbA3U0+s+4ek0SzaHo1xBNaixnNPNbWVIjN9//qLz96Qzwn02GlF7o2AX8dj3A2mdGR3Kv4LyEmaNw+0ZLp6TJ4lX5CO4gHE/LxuJzK5OFt+eOozbJzy+59FKwVR5CbWRLMNA6y6GNwlaQNeTEaajm6WceYHksOefUedi4lJ/BAoPL66cfvpdTTzoBCk25nH3acVK4brVMe/sL6dc5RS49/xQ5ZPhuWCuo6gZrkBuypzNWQ26iGUfhfeI87J5gCglcEXAfRMQlgVOQJKUxHeWCG+6T6bN/kXZdUJy+A7RYtsbButRN0M16g3FSLjDnGwocqFrrEfRmhb4uqOkQStd38YHFi5fWxsXFTQJXdsxff/3FnOktfm0VgO3UqcPZoFCNh3sgsX1b1BVVIWiaCU2NrRy5wiw6XII0OHLgWHSCmV/s3UXepyYQEGS5m+JuyWlbmrncfCk4jj91PSonDuucvD3usvjHdi2lmLAcuB3q0FrjmbvGymHDtldGgQY0uIPDjbA0u0iefv0jmTp9FviO1bL73vvKk08/icpGGVYDlTaI01iCxG2/bL2btN5VwE8sIcDrOXzWv5DffdGFFwrS8UyY1DdiC4DVwRorbFs8u1twgvp123AB+1P6ZWfUHxfQw0Bw/Hfuny4T7rlFBvbqCi0W6Y30WSqTgOn8CHcgCqykYV3ubgxCmlIjkWwMUsGPmx4aUlj1vuh71XfIaiYwEHis/TRpPhFobMlxj2D3CfSJqkFr6f9MeUfu/89TIJ+XQYOjtWKYbJeyGLxtBcH73oKB/ge/qi1nqBAAaK+++mq5+NJLNBmH5jG1QNLgADBaUtE0dDevoVF1z0xetAoux5VBL9o59HVGyLPPPCM3XztOosuLUU82QQ7fewf593GHyKDeULTQQJFxFbrVIkgHYzo7ZIYF2qzCnk22jTc3A5MQq3eB2Elkkrz7zS9yzQPPSjGCZt1799ZswjgmuSiPwG2cgTGl1csMSQYui8DXphLHbK6u0GKD1DquVXBlUcak+v0d2nU4eVZWFqvZbPGr1QH2yy+/jD7huOOuzc3Lu6lvRq+45ESX+9sIPbyvkQLMSGYhHp4tupmq2guaKRch00c9lUl/YrDykDdMF0EKevh0g4vACgvb3sUc52ht9mZRatbgR7xTexOlxdbKOxPvl206wHHOIsLw5teAVM0mhFUJHeS9OX+jVNpTkot965VXXpaDDtxf/awsCajnbkar2tAMWHKLVWdaMH+ejB17mXz33XcKrMyDNh8ZhYqmWjMm8xZP8eadoDn6U7NnU00H4w9Rj8PzjTpsP7nxyoslDR0SItmChiCLI3Qhq0XTdDEEwTusYDbGeneQLcQwL32T42vyoGWsmU2kVCvkr0cwTRqR6ioARmx7+eGPpXLeNbfIMvj3qwIUHuVw6ul5Lse3DED55o3wP/8tX0uVc9sGfFL6ZEnjYiNF/3i6TFXWQ2V4Qjfqx5jrzMJfVAq0DJMmZHDlVZSWy2033iQvIzC8c7/u8uT9d0rn+ApJrCmSSPBN6a/n8VUMgmqgCdCoholt2WYd8G9rJa4tgvgNZnDBY7ssr1quvneifIn2Sx1Ro6BThxStU8y29+EAVgPjqt/BzwqFDQkF4MonSo+e3XRN+2xIPuTq1atrQf38HvV7jwQXPac1ZqjVAfaxxx6Lu3HcuHvROeCSAf36RVnlftNgg6/QAqafFIOciw6yq+CDbcvq46j4ruJM/47LkOGuSxL1WnTQRAVya3DIEoiefK4TRIDlxJumgQqY2hZjDYD7wJ36QYO9VtrVFmrwJZIZV/S5RSZIYUSSjLn1Uflo1ly57Job5NZbb1Rw16QF15oj/AoOPwUWMAE3j7UFgCokZl904UXoIPCx0Va4caiPifJlAupsotaY01Y5xyYDLK8KgSV0xeOZ2fPrlqsulOMO3R/0G6QBw9VSpwR2blaMELP4T0OOb4i6p6cKI5qNzGH/oBsCWLVSSEo3bz/mngQd07prsDDZDqcGUe7VuWVy/mXj5Ds0pCRQVGJj9IX9WDeU1MDGAGuQ0OpLqFXmL9xJ/HriZ5RDZn7dc889MvrMM7XGhU0h1wU9c/W+2ybnMlPNYh4eYEl8YoEYZLjlrMqSM089RZbM/UnGjT1HTjx4d0lGvQKUbtckE8YnarDpacNdXA8Z1gqwamsASE1dsq4JGljT/l+0Q2KkJCJFJr7xqTz0/DRQJGMkvResWM0C1Z1BN8DgS+ucWBRd5XMhgsuEbP2eb3TqxgPsgToU4F48atQpB6L2x/LWmIhWl47LL788AWbCoyDPn9O/T2/0Z8Oi06uEvxSjywTYdeiIug4FiTujK0FXFK3wznktY+gCQNyBmPJWAkpFumZksBA3Jk2F3wDWXjZJ0WhvvSJruZRC673+vFFy0YkjJbEqH8eDCI2skirQcQrBGpj80ddy11OvyPbD9pa33vsAledjYEaZUVmN4+q15BYOuQqMlY4rRdWrm266WVCbQc1j9TvxTtWxblWLrCljwI/XwstsyWGbBaAtuKAm2uFREvCQQwb2l6cevE36dmkHug0aKsKUiwBYcU80kW8ZPIWTnLAaa6P7U62IC1fbALE0Hcl77PiK9zX0DL4rfpTCinn65TfAdX5Ryggu+Jht2elbNvDmedxvoTXMSf7/C2B1c3fpvLoisTbpZnt20nPKk6U8svaAuQyoQYafcD9r5KsaNZJKAgARsswi17RiXnzmSQSUb5BuqW3k8VuuksHd2koEqFKsZaGlH2HRo8G4AitreSAnUldANTnl1Go9s0H921Z0nqm15VEd5PesYjnnmrtk6foitGPqqTUGLDvQiGWNX+pTxvm4jtHcUAv590y3Moh+HVCRQ3AL1Ml1a4897oj9pk59d0ELxH2jh7Q6wB511FHJX33xxZPwbZ3aO70XXS0O9ppqsEbTsu6wq9BpIDevQDIw4e0Q7TTSv33mXwRYVijnK6M3/aMgGFPg1Qz3wu77aHFDRetvdKZtgwmaeM91MnwQgmIAWEY0atCtoBL0j9loSHjp7Y/IusoouefhR+TUf52OQA6IzkrKhuai6X2Mwm4CAOKe2bCOvizQ1eTmm27SLBKvlWmklq4M5+hnR4JqtK35J19bA2At1mi8ScZZErD5XXzGSXL9mDMlHiXtolA1iRojaWrUdnRk1QIxa6UlLy9FGz1agZDqC7PtqC2RTocFyAg4XAR8n5t7FbiWM/9YINfe+ZD8TtaAarymDRFwaIJ4X7l3RFjat3MabIbrqCXPuTWO8e42H0hV3z8Ad4fBO8ik55+XwTsMBrgi4OQ6CIdcI41QwrtLfEc283WzgwCqW0E5qayolvzcNXLe6DPku6++lnOOHSHXjD4eboJK1O3gnCDQRYuGcRWCK5UY6qq8HwVYNrw3S9T40s7SQZJCuSRLAWoy3/jwszL1k5mS1BGMgNRUsLvs+BDABgUE5yUDiHiwDPhRhI673eCDJdXLyx3XIusqw01QMGL/A/f75JNPfm2NOWh1gAVFq+PPP/00CSmeR6CNNjqbWAGIcC4CzXfG+qIGm+lyhQegIWACNE+f7WVOaos40kXAQBiTB9haQ0vDaXSzXtiVXuICUmyxsRaJCwO6tZMXH7pFureploRaRCXZ3QBFftEoWK5/FBP1xQ+y92FHyJMTn0FXy1RN99RkAiYMaB4+h2kTABZHsw3H+++/Lyh6g5oJ6/Ve+bze5aEBMJpATpNtbNq0xuQ2d46Wgtmm3oPF7Yls8NGRuoW/uiXGyKRH7pS9d9pWA170t/OlSQcqFU6dDQDshu6vpb5w9eNxc8Tpa6G93dcMnQAAIABJREFUVjs3gdLEUNiHBWwqUXykMjpBrrvnEXn5velSSktC92oLYvk1yoWp9QXcGwaw9nLW8qYO1f/J8cHqa561onKIWMPRRx8tEx6bgCajiMy7oJBlhjV9Rg+wBDNLrFHugloEWouWgTQA5ccfvSf/OvVk6ZWSIBNuukh27ovYChkE6FobgXRY9Z/x+yy0pDUFSA1jMpHzmLtSmerrVbmCwhORiEzLJJmzYJWMHnuzlMckSBpiNuxz10CDNQPDpswBLGMqK6HIZefkSpc09PDDWg+5pXBMUVERqvGtKhu2y64Hz5wzZ0ZrTFKrAywKAfdYvnTJyxim/awbgbXiaM5FoH5Q7JrMsuCI9O2FFjHwrVgePk1KRnKtkAZTSZnulgqObDfQNAhaLPjMDCu2feEOyrQ5ZiZzskoL8yQb5z3hwN3kIZQopPYax90TE1VUESUzF66US+58StZU1Mh/Jj0vxyN3W1t7KKGcQ+NTBR0QNBpx9WmRrhUq9EGt1II4CxfMl1EnnRSiY2nzNhzvAaJBWTtaWSqnllroXSLel+u/oxW1sMls6LW1wLMlwkavshLylFVAAK1FnnqNHIS05IkP3SUdALY1SPqIjPWfB6CqsQZr6rBddmNaYnPar9bnpWYELiVrJOAGrekfN0B0OMZC/fLH3+Tcq26SFYXFYBHoA2z0tTGADS7ajZ5sIweoL9/Ne1B2fNtutQK1KFB9zMLLDd/zboEguPpN3heK4TlYFOb2229XCpclvTRMPNUrOLTwAKuA5n2fBEhMq6Xjcg2wxU4tKImnyYdT35Izj9pd7r1mjEQUZqOAOwYZTRThP8RJeR34C7RIOE7A1FfWF3DdJFiNuQ7ZXXS3cbOEEwNabhspQtHzC8fdJV/8vEhSkcyU1LaDMkJoOar168ZVx8JV4eN9FyCYznKoqaB4oWdgaOw4hnQ9ItGpattttj1p7u+/v72lcxcYstY4lZ2jV69evXOy101BmuywnqiGpY0CbZWEvQjT9Fidn20baF7AraCtSghwlkJruyh/ZgIsi6Hed8WAprZrj2ARNVhOsoYhFVTrYN5UOp9OQc4aqcrNlqvPPlHOP+kQVPvJBX+1FlxapMZhJ7xr4usy6b2v4HvdU16d9ia6IrAIhGWP2It3wbtv3iA1Lp8RuY32wc61+SgMc6s8A42Ybo1wWpcHU+3RxeQFp+FS0NldlN9hXVtOutd+ucnw92Ax58aD+j8BsE6b4b3FQejT0Jn23usv00I7CXDO1qDqErVCmvDhsvibHe3mgJYbVzjpMvVFddFqbprMAyXlB7nNtQi5lFTEyJhrb5Z3UYO0gotQ+VsbXwt2Lfu/St3GNoCNn7LZIzyHNRjt5u/aDBMvyo6a1JCNtmyQiL8pc5Qbvxn7c3jgDQKsl1+ei1bhS+jFNRQt5tk6xsu1PWeDZWHPzXc1IYUvjqkBPceRvFa+Pv7ofbngzH9LO7SAn3DrWNkdPd5iUasAXe5B22KpR7prSLFixoHpnNRi6d2ldcOSo8bEoeLE7DMcgdhJbUJ7mfz+V3LLY89JNU6Wnp6Bzy0Q6Zuj1gfS6Wo0mmchsQYAm4SKWulIudVnc0FprresrFU16b16XrFw4WJmc23xq9U1WET2tykuKnwDRRV26A4tsxaR4w0FuQi/LMSA1rnSFlXL+R06vXXW1B9m2h2FBckLOhg90eAwKaGNFYHRNeP8NawVqZlW3EHh113yN7qjxsn4G8bIXvC/xoHkzDmsROuXOfOzZOxt42VZfrnyHs+Av8gawzlzRxc/xYaxZL2ZJoPtNVKvRXhB/gCugYsvvED9rh4cg8EFnogRTC4Ezw9FmTTZf//9hT/9zspCwUxI+Pzzz5U7q1W2Aosr3Oz/XwJsyCRTgLUVSfdNEsDrsH33lIfvGCdJsSiJF8Plw6w7MgqalujYNGeMrhAnLm6OHOApVjobV0uUQ6OilqX5d6jo9Po7X8jVt92nxbPLtbgI3QDm6Nj4i5sqs4TM9bO1Xl7GgrLmZYbXZJBq33331V5dffr00S4HxcXFWqQdZffk008/lfz8/CbBreD5gvfOc01G94zOndkdoeluo2Dk1qZ9z0KVPlEhCOacFMrwOQDYLz/8WP51yBC564rzJaUWtZojQN3TQDCjXabJ6tWUy4dpID+ZIM1i56gDUQ2LoxY+2Gj4zCNQKjK/rEZ+RtrsZfCdL88plL69Se2kbwGg7NauVnLTRWxVw4glVtA/S10K7NEVtCSJMWD81MJ18DC6qlzdGnPa6pIB7Wv7yoryt0AB6d+NLSyaAdiQGQV3AEuJ5eSuRwfJNPTgQksHDAZT17Q/EH7SRcD6A9nZ6zX3nb4TNoJLQJsY8mZZ6Z+uPbYmZkpcBPpDlRSXSfayJbJLn3T5D3bOjNQ4ULjKYF6g/iN4r3c98TJaUkyXgdit35/+masRyUWGazrfEFM62e/SlpvzFzUa9aAZT22AIHjE4YdrYWJqGQRSvhcsjqxnc8R7LpBr0HbmJLgTSID2pp/nLHrTBU53ufvuu7WcoS/k8b8GsAGvV9ABhgaJ6KvUNlEevHWcHDZ8V8xDsWb0UHsJAmwDLUlx0/ygWlzG/R16ZudjC46BzlAA7PzmTB9fFHPmSSmCBVMJK2c1usFecvXt8sWc37RuRR150UpVqt8mml1goUPqwXhrgay3dHgvPjjFzZoUq9NPP11QVEkVjuAmH9zMf/vtN7kDNYw//PDDUL0LT7D3WrDXVL0rgtStSy4Zq5W3PGA2HgsdW84JoZUWnAaYiG9kxlj+P91lrHg1Gbzya5Ge2wHxj4m3XwZlp5dEVOYryDHtNlJ7ZVjIjHW0NGtMFwktDwAsm0yCTlmKwi+L/l4ov/36q6a6/56ZLYvyoK0jm7Brp/bSPgW1QtRB6MKQDmCtoJSlibAlFQGWtaN79+6t7hfvjuS4EGAR45mSV1B42v8kwEKD3TUvb/3bHVM7difAartjvdNmNEAAbCZyhAux6/bo2QO1XdFBkgBL/yoqj2s7GXyb7V64GxKYtPgLwIxl/5iQEIeMkTYJsejLxQIvWLQIkuXCkV2IzrTH7bMzds1zpTO41LXw+9ShnfKCwmoZddENsra4Su568FE5/4LzNZ2Xux8jy5XsxaVKNHv+sEq/htLCPoOfBC4ECuxDDz0kt996q2rtjVuH+MXi3Ql77bWX3Hjjjaq5elPPL9SgOUeApiCwOyZB9rXXXpMypBQ3AZ3GINQaErJJ53CAE5xqNSGjEU6MkMNH7CHPTbhLYqpyAbKlWp80WK4wCLANdCd3vsbaeSPKo22BAYC16msMarFThWmbpAFVQj7e/XKWXHHTQ5JXjG6wDJaSm9mosM7/AsAGNUIPhATUO++8UwNTdCd5wKQGppmPzift5Q99puTJJ5+Up556KrSGvKuJ5wy6H/j3oEGDZBJiEjsM3jEkY8H4gYK9A1gGNa1VC+uNWFU7snRIc1NGCdbrnwsWyGiwczLn/iyXoh/e5aOPRfsXtqmHX5x0sBrWNaCyisAyQLUS1ieaJ2jxpyzUEJm3eKX8uXAFUuRXSBlcfm0TUXIQcZj0bXshtblO3vpilkQhA43MADYN1ToZ3JwJsHQZ4LxoKG0JDrjHFeClV5aXqcbvx4vPxzFBN5VajOOMyqrqERiLlpgyG1whra7BIo937zWrV72F/u0du8LMUFVfTbiGl+ICUp8XdjkyA8qgumf0ztBiujxWAZZZNsx4wgCRxlWQX6h5xG3gHqjA8eVIZ6wCp60cdCiGf2NgItDBHgeQLiuB0QfQvvG8U+XCkw5HMWj4/TBeME5k/OvvywPPvSMDBg+SKVOnSd8+/bSYh5p8zPhoALBoKaNQ2zzAeuGbM2eOnAxNNBsCzZ08GLQKAid/HzhwoDz99NOy66672qbhNFoPvj6t0bsR/OeszH7zzTdr1wMfOAvO8P+di8AcKhrm8oComh4TTaxlcxqCXC88fo/sPaQvUhw5H1Ym2edJ+S+GzNAWgLuBrKmUXsZ0UWGRcbHyliJAySPA0uSF+11yIDPX3f2YvPHhl9BoDAjghKJEbtwF68U4ZM/aGtxaGqwfAm/KUut69NFHdVOmdeQ35iBIehnw7iT+pE+WJQupnTJaHpSToJbMY5lYcdVVV8sN2Pz9df19+Oc0gHX1CtRlAKil9spYCHQVMhGom1ahZx4LAt16yy0y8YF7ZV80TLzv2nOlH0obajYjTP6omEQpRcp8zvocWbh4gcxbuBSAulZWoD4Ilao65NL27NVHtuvfVwb36Yai3KnSrWNbiU5Kkb9X58olNz4ki3MKpAdMfnbPJYPHl5O0Yv1giwBrtBs15IEtqchP7wuADSUbEIAJsCuzaouLS/947fXXh8Kq3OJ6BK0OsGiNe0DWisw3e/To3rYD6hBoJJjR8QDAUiQVYLESGXWkb5UTmcEUWQwGw7xaiJsObyWKR2g7FU5WT5jUyahToLUEFIiRrYXJKS8rkqJC+Jpw8lIsoCj2YUeK5kE7bSdH7rer7LrjIElFy5c8bGVnXXmD/L50pZxz3rly970PSAwEla4GuiXU2FGal+7TFvRyfiavhftB02MZccWirUQa4PXXXycTn3q6SenBxv4uVjWiFsqWy9Qy6D4ILtCQ+4Q0GacZ+0w2/mSvrsPhhiDYNiaPtwCTttIh3oVis+s66djmBJCNYclKbGInHzZCHrv7RvRDs3bpGvWlL079ccaLpKhYpwDS2Gwe/EvpQEHWgP5ePyMmWfTLE7Yt/Zg+uxpYAcg80ULafyxfKaPHXCkLV2TjswQ1YyltWnpyC0enNYE2CJQ8L7WtW2EdXYpIP4Oh4fyojTfY4N8k0o8ZM0beeuutBoFSbkjR7CpLDZitkgA0vcDm+fTT6QxaOyvSxljnyI23HytPVTM6pvmxbZM1+aXLYObMb+Sogw+SdlCA7rz2Ejn24P2kgM0Is3PljwXLZMbsOfLr3D8A/igLCqBOToYSsn1vdMvdFS3KB0mPrp20HU0basqQI2JHeR0zu+Llypvuk4+/XySJaR2lQ+cuGttIVJBlgglpoGSS0LHLrihVshpFaPJyC6QX6sKyprRWSIP8se3TyjVratHZYMk7776345FHHlm6heIQxm7fwjNihz14+bKlUxGhQ1nXpNBi8BW0dLlg8Mmg4SJi9azl0GDbwDmf0b2nZlDRxPDVcbjgqjDhi9CwkGYH02hZkII7pc6hOenU/GM+fy1OXlBUKuvX5UhqQpR0b4+drqQA2i7YB317S11SB5n1+19ojwpuHlq0HHXMMbqLMQMlGDzgeRsoK4E/Qr+SAcBrYyH//PPPchZqbTIopbfVDHWI1zjjjDO0PQyfIxglDjf0QR9vUGNFSrL2XfIshQ0xC7ZwSlv49YYAqxXj8TJaKbnE7ACKhdsZnOT/PIwK9r3hNEc5Q61RgLmkeamrknNpm6qaxLqc3Zasi9ttfn58Q0TUMLqCmvzW3C4KkWZSf6qhLT309AvywBOTpIS1nQm+Gicgi+B/E2C9jDCQxcSV/v37h6wjD3rNyU7wfcrPBx98IBdffDEJ9fX0LmdGU4PTpBdXA+SSSy6Re++710oT0oRmthSDHVhjLd5IVLmC2Y91fuLxo+Srzz+RPXYaKIMyesiS+X9CYwTTB6yAtlDG+nbpIEMHZiADsA/ADxX1wMml4lONriMs6hLDZBVtN8QVx0zMZPTNS0Y7n/fk7qfflqj2yZIKaihdiJEA2TgtEkPbhNsnu+NyS69WgM1dnw9lrZt0aIuyjW69ssHoqtVr6lD4P/Oll18eDB93YQuFv9nDWl2DBdXj0KVLFr8GgE3eKMC67AnSJtq3S5H0bj0wcebHMd6dLaiikmL4XzK1HXE6Hfr4jxqR12QY/VVFCO+TC1tSWCI5aHB49P67yxVnnyZ5q5bA9Fguvy/Llk/nzJXl2L122GVngRkg3aERR5L+5HKvQyPVAoBVEMa9smPDuHHjtBMsAbE5riqFkvUT6A87BsDuF473rW0IYFUTcHUZeBz9agceeKDMnz8/RDNpLiCxpULS8u/XE0kJsKbP2BwSO2Mxt/EQ/hvHni3n/XsU/Nus50k2gdHtvKGvJoH+owiYBaQg6wA4eD+2kXk6XaM7JWtAaz2YOVsNczQbfveTz7pQfpq3HP5YpikT0O0uW+QiaOFgtBiANnA+b7p7TZXB0FtgalMOaMlsCFz9aRu7AqjFoiC+Am1IXnScTdvkMHhFg50Q3nnnHdkZTS0JsPXyZdZFi144H50FNNv/+9JrcvFF54GeVSTb9ugoQ7fvh+4EnWCqZ2hn6C7tU6R9HIshcqOzWiEa7MalGGyWKlTjYr1Mza5DQAxdJyrRlfZX8NlPG3u7FKIyXio6nMTHtQEYY7OAJcyNGp5eBVi6jciJXp2zWnLWsZ5JZ9Sd7ujkKwJshXIF2ILi0lXIbBuE9t1I+9yyVwtHqeUX2WabbQ5btGjha+k9eyS1BGCZPLAaRV46or129zSUt6Mvh0EuDrEDWDIMWAgmGTVie2IAKQix2FVr4cNR/7oHH9wmie7ZWaukCu6Cx++4UkbuvhMiluAEItKYhYDGmJsekO//WiiXXH6Z3IOmbXYCS9ltILAtAFguXrop8vLXI5d7OCpmLVDBJ8A2t8BIw0IhCeUcel6rJ3w3B7B832uoQV8bWgzLiy++6OpqugXS8qnaCkeGAVjV8C3Lhr242mCYh++2izx2303StT16rjEIqr2gvMFJ7dVzIgnMfJ8LnzDpNKfQoU583d8NzXt+F+BKfjHmpIJRjvg28s4nX8uFV96G1tssBmTAqz2sXC77lroIgoPaGiDLc3Du6R4g2I0cOTLkVtrUCeR5qMWOHz9eu2l460i5Gi7YxTRmv+Hz+EtQ0vAuBFZjYW3pFuQCWC2+Nr5E7ip5savQQfbIQw6S1Qt/l6vOHiXnnHiIxCA2ArcpMBPBR2R5RWHTjWOqLoouR2DN0k1IFokVtse6Qpt0RVya/XDvVIKBUFgdLWdfd498Oz9TUqGAEWBhG1oLGp5KObCsRcy2RTWybv0a1BxYj2QDJCyx7om6MVioBp1PVq2RwpLS1S9Pnrz9aaedltfi52zmwK0KsKyM5S8QzkVAPwpbxLAEYRoK4HZCMzNszqrBKt1KzbYIV6cgX+lZ3FX5PgtdG8CZf1e7HajPLkpWLF4oPZNj5M2n7pWe7eCrwsBVo+7Ap78slMvQrSAfdI/Xpk2TkYceYh1klTvbiDDeAoB1Bq08/MjDMg6l3xi1DGqZjcec982+9c8j77sLWuJ4kncwyND4Oz666VtCB7XeBx54QEvObYwbu6VC0vLvG4vAxsVHmo3LaNo+83BqpTd8ZU88fIfsObi/dT3gHPKwkNrFYCM3PgK2cw+4mgUNg6W2OQZBsf53z83EAkOWUCQWXQF6a11+w60Ibs3Q5EuGtcga0TGFtkN3D1krrfXaUoANWiT025ML7TvEhrN6gr77cM/gWQZoSionnHCCupf40lRgdg5R4Gr4TQZjn3t+kuyCYCzXCl+aVdVCDda2R6xPWJY07K+4+HJ59bmn5IAdesvTd6O6XRT4sNBMI9l4FC3htQsD74XTwFZD+C5rRFuY2dq9W7UgaqOQJrgXauKS5dFXPpK7n3lNkgCYHVI7Y9Ir0beLERS2T+Tt4tysQQEgX5e7FriTow0Q01HylDjCDawcNalXrVpNgF0z8Zlnt4cCk7ulstDqAEsXwbKlS15DkCuZAKvmBv0wgYnTEmK4c4LaCgRqylBDsjvadLdD8EoXGt737YVpImSCVsFGhz1J42Irb60yzwZ1tpl5n0w1FksZGhyuz1wmh+2+vTx922USUwk3ChWglDS5+9k35KGX3pIBO+wkn8CBn4LEBt92WcNb5pm3VwsBdiUikkcceZjMnzdPfT8+aOU5hsEJ4vnpGiBdhhuF1lKg9sTxcSyCxhPqtQwTbNNSPR+SroYrrrgi1NNrS4Vhy78fMvLd+vMBEUfUozsFAp4EbebKMefAfTMKphx7d1kmngVJOPbG5nAUAJuMsADLQWlYP0kXtJvGSLLLFTQxLzHx8tvfy+SMi66UJavWq2+OYVL196oLwqDgf0mDDQIsmvHJDz/8oBtzkDkQEtcwPv/GAO+TXmagZRE3eu/KCj114OF9yjaB/bpx12tgjbEK8tKVfhVcKxsUHD93LMwdJc8/95zcdPVVkoS6FJPH3yhD+6ZJbGWB9t6LUNoefMCYhWgW5+EzIe5CcFSnoWaF8nymcVchASEKnPdyBLpmzFst5990v+RiYnv17q/no89fC++7zVo7VEPOcgpyYDWvk0TUxGVgnQX9+WzlKAi+EgBbVFq69umJzw78XwXYQwCwrxNg6SJoXoNlI7LaUBcDbe+NwSLVijuYVdqpU/pWFh66HFFgtKKReHBjdRm7Nr2aW06NV8urxYAitVqq1q+Va888RsaceCB8fpWaCVIa10lOu/IO+ezXRXLJZZejZcb9msBgGhDO2BjgAgCrZooTKGqpvCb/JrhPeWWKnH3OmVrjlQDrmxeGkzl+B9XGlJ5FgFUscZp6cwLrAdWbip41QI32Efh86fslTzYIwFsOlFt2BoNZvSP7x9RnjhkhE1XDqJeym+ikR26XDkidZfUy3TBDi8dqtmpAS1WZ5gC2qQbrGSp6PfIguXmB+1wIdfWNDz6T625/GMGtChR6YVlCddzj1Xpaa0tGruXgZGfjMxBgZ8+erUkFjTfl5gKq4QCW32WG1wh0SfZuJ0bQG1gGuuFwTdjqPeigg+QFuKLYbJBrzWhtLX1RuaLmyySPaPnxxx/kzNP/LWsWLZEHrzldTh25pySgq7P2LwCQ1pKzjDUOjqXNuxaeoWnv7lD99RQk4q1lXdJNsKIkTs667m75eWmW9Oo7AC5EnIcuAi0eYxspK6lRn80tyUdRl7UIrMdLH7AlVAHE+atxfBZS9v+nNdiMjIyRmcuXAWB7pLRPAYvALbOmLgL216pRihZNjoxeSGWF7yVaGfpW2ZyvInBZVyJhgFklODeCW1adS7vNOvjm4LP1CwnKK5YsRAV1kUevO1dG7twH7YPRhhmpsb+vLpXjx4yT9WgN8uJLL8lRRx+ppdnoHiDIal0Q3qvfmRtpsKGcc1V0TIssR2T0skvHIlPlv5a2S1DAZ963Gk4E99xzT5k8eTLyoNON6+tyyZvTYH1E199bUDOmH43+NA/CzS20li6FLT0uuOyCprr6fViQRBeypRb06NxeXn/qQdmxf0/tqxTBgh5MjaQ5qDzkkKNBF5qBb/AOHXg7AfMfWW1l+4yuJq1DAGpWHgr63PnIE/L8lHelgh0l9Kz/OwC7obnznGgC47Bhw3QTp0kbfG3MPcBj/TEvQf5Hjx4dcmc1ttz8mvU6PVO3J7/6iuy1195amFvhN0Rl3LDUWM0CbSijnNeVsEbPRerszM+/krOP3F1uOP9U6RgNF4GCYQzq80Zr14NopfEx1dU2WuOh61Po/81usQ0UTaekqDZZrrr/GXnr2++lQ9ee0q5te+Ve18Knq4wUUsfIhcaGnVdaAMt5DTJB46QvMEWxHWerwUbAgPv/tA8WwHFQZmbmVFAgjAeroq4bSejlXQSlSNdgA8MYeLkzwLeLwcIiC4QA6oNcaD2DVNpsNDhrL13hp1VhUJeDRZ1VW8L3qjE5xUg8WLl0oew2oJc8desY6d8BPhwIY3V8W3nhg5ly9UMvSa+Bg+Sdd9/B9XpqS28yCFSLBLg3EPJmANb30uKx8//6S04/9TSZ//c8qxmqu3sw2mqP7AWYP7lJMDC19957h663IS026BIILhL2JiMX9ptvvjFftSs6838JstQsTOwDL4e6fvOhn5P3C3KU3IEMuwtHnwJbHRQcCLe2QndFb8IDbABUQyjgOcvmGmgINJzEKClFBe1V+aVy7uU3yPe//SXlTvMJ3W1r+gU2jDcN5CF46IbmzZP9abGwxYtnEARlq7nLBs+rSgEsQqbXsgC8dxk0mK5GY6GyC4C6/oZxymBQquCm+mAVJFmXAooM/L633XSD/Ofhh2SvAemocne+DOzWBoHoQqS4R6NjLHzi0HTjNPhptQRsI/TWStA+Mt8sU53LalPk6bc+k/uef1Mi27SVbqBrRWifO94vAZklEenFrUEdgyIA6SrQJFH2FBqslpbCMVXw22atVB/sSjCMtkeiQUELpnODh2yKrt+iawFAhi9ftgyJBt06pNLH6YCwMcByAeFBkP4J+lVCnGp0BFj1vMFPwmADwY9O5+z1eahA3gO5xsmqKXLItTCSTptFnbE8UecxW0qy18oJB+wid40dLR3jAK4IcJREJsvV90+UKV/8JCOPOQ5pgM9Z7QFX0FvBSYsMB14BgCWKm+JqIMo/KPSvTn5FroQPlCwCrSbBe2cedqBqfONFwGIcDEzRtA/WiPVXbmzWeeAM5qHzWBaAYf0CZuUEGQb/l3zYQEhK5yWkGtDS8/kBHFfWjsAgjhy2nUx57j/oJFqBgAS1DFchP+Ra4Dlsvk2D9VptGAR30tBwEun3A/0GgZBZc+fLOWgJsxJF3SuZmK4g4d0PLRLt/7ODvEyA+K7A6Ktmec22pTdGeWNtAkTHld4XzlXROP3YMwxI1WLLI/pkzQ5pGXToCmUPL4Is3XpYc6+//oqcfeYZ0js1Re666iw5dGh/iSrJZmNiBUv6XdUny/WkNginygCW77AJosKu+p01GoYU2CSZjiD2pfdNlIL/x951gEdVNdFJbyRAgBA6oapgxa4odikKoiiggIqCKNKbCgpSpKP0JkV6sWMDFBQ7Yv8VEZDQSwKk9+Q/Z+67m5clIGiCWJYvJNnsvt295dyZMzNn4K1UVR4WAKsdkXktAizzeQGw6K5BSzUQVAQB1hz6KBYiwO7em4eGlzsBsPWxv8hCo3GAAAAgAElEQVRT/KnbyY3SKbwE3Ikr9u3d+zLqgiuUg9WpaTLkK4+xYJHeBAVxnhgR4WhChnxUFlWa+KTNXcyTWHSBJBDXQB/0EuBMmE7Dm3I2DlfETAN2AN29K1b8cEIO6NRCOt6OXlDQEUhHKcf+dD9ph9Scb3ceQc+t/lpqqgEEfHpySr7aUSBfdlBfoIAFy1QRA5y0xFiZwhSxvn36yTSUH/IMVTjxUh/ytkps5JeRWYpvoKzYY3lacRe+tHvhe3gyFjXQ1caNqW1t27aVtWvX5nPDjvV8ClNV5A8taMHm/6bBaWf+KdbDM5KfpGpJf1nz+lKpUDYSObKI91JN3+IeV7yuznyApRCPyU8wt/zFaza8t5usrXjgEvmWKC0vzFooT4+aKElamGej4H8fgOWaiIqK0hxq8vg2QFpYNoF7Yt1rkNbrSKQmklai4pY9tHWNOfPjBgQ1Fkjf4Du9i/dWr1bPi9WSBux+/2YAlvEKk2rFtLvvAPLXX99I/HGw9nsYUqJ3XC8hafEIeDKWQF1Z0/BQDRkNblrwcB+w1lfSExvAGSo/7E2QjoMnya+7DwJgayJdCyIyXFd6cNN4Q4YtrpeQbjRhA2Exk4Nl0JzGVgayCBDvycvIzPxl/UcfXwQ67093lj25Ufr9cfQ8AsGbCyHT9yrSrqpFIbdV8+YKBViBZQqZQog5lMHjKjA6yonQrWKCXIxybv8tVndSNdQZU9xFI4l6PQIsf4bZjxlPp9QYIvrlQ4PRHqYbopPRaFmSDdfBXzZtj5MOfUZKemCoTJgyWVq0vNOoW2kDNlyLCfwnSNMiCHOBsfe7LhQsuERYjrc1ayZfosSPE2hA17S7cAOkN8janNd77rlHFzujwnoAuYJs3gDrdv9ZU84gGQ8JcnFuC9cddT6FKSuyh+Y7b7xkPsAq/BEv1WPnQcVsAsEBmAfxl2HS+PprkUrHJHJrlRjPRJ/gIR34swVYs/m8F68Fcc/40ROil4Jqny59n5bFr68RbmFSSnoBm5LlXMjSGEU2IEV4IUsTNGrUSEHWu5qrsJfyXnurAZCszmLcwx7cnvVayHiq58ZBVRc/T55BmS69L9IuLnvphJ9SbUxWVOEfC02o1ZoEw+qWm26VLd9/Jw/ccZMM6tRaIvKgsAbeVV+LWQMOFejnVOM5zqrjxfAlnbXhLK683EDZmeYrPUZNkbUbt0i58hWhOAaKEmtK2zMBYP0RBGeX6ERkC9BwY25uDACWuMI1k5GRTl1qPCL3i+efn3Rt586d/3QfpyIHWEjunQO39RUohtct77Rk4JunS29mxWi80pDYf/AAGo2hfUM0cmDRVwcfUwU5yPkQ1Aiw2xBtDEPr7yrIMjDnlwFhYxLRdTTSaInJCXIAxQjXnFVBpo/oK6WhOxoE4MyQEvLa+k3Se+wsCYfW7EuLX5KLL71Cc+xUbMa5mUPZNRzuFYSNSICli8OqHyYlfwfJtMaNG0O1Cyk/qglqfODfA1gLpAT43r17o5V3d63ucvO09mdey9IINnhGF5HATGUty726V/hfycGeaKe5wZc/01VkB+C+j7aT/o8+LP6ZaIoImsDOKrVbHSkRB1iNleqIkepL/R7Aaqofxjkuw0fu7PAI2nL/ivx1w1ebm7WSzXoqeEAUIToWwaVsfjXLq++44w400hykObHuteK9HmyqFe9ngIwpfd9++60nKGrflqHxjoUCjdHTcHC8J2pnLIWGRijSKU8JYAmyeEYQtwjjHvi9e9dusmDWbLn18nMhJ9pNSkKR14+lsCxd1vRFnq9OBZ+z17nfzevamTKnAn+jrGEienUNg4j+zJc/kAhk6ZRFzMaXrrNmHDmFBtirqRkp8hs7qGAfx1RH4NypiqMBFbtrZ25AUNAr6M/Vqgim7SSJlFN4JViwtZITE5aj6urCyhWiPWlL+QBLDsX04dqLIoPDKDKoBJkx8rXUcaQJTxKd4MdAzs7YnWhOFoE8WXRHcFKk9O14XGJqSIJ/jd8naeBqn+nYTB6661ZUfKTgMdB+RZO0mcvelecWvSo169fVBVKjVl1MeL7Qs4P7hX9KxXuTo2mtRYLj7Nmzpcsjj+R7L65ne4Osebv5S9JmDnCzMC+WwQtbQMHFxS9Gie3mYUI43bvRo0fLzJkzVcjbvTkK+/kUpuy0P1Qtdm4MzGerZtfJC4MHSGQAe6s5c68HnQFYjjvXgw10EAgKtwqOvZcwmgNpwp93x0mz1g/IbnQhZVJ9PkfON+FQDpomVuh0nvbxKewFrQVrM1SuuOIKla6k5CXXRihyOpmuxzXlzk7hHnoFRTV9+/ZVZSrvLgfu1yqUk3UOJP6Nwi+r3lqFdMm66mGezM2seqZJQYuCHgXXNoyVGbDC+3fvKhfWiJZ5456U6CD8HZkkzBZCPz+sD5O2R1pI50XXAfeheVUrH6WGLv6xQivdr7TMf+tzeXLCfAlAQ8NylaJNVhLiMIFsS6PnKh4HC/Y3eLvMy6VkoS3i4diga0oONBCmoQDq8ZP5fL/3mJMbpd+7iuvveMNV9+/btzgoKODKmKpVfGxeqDfA0j3fvXePJKAXkhFdiFArlzXPZkOBQjh0SOJhIUaVKwMx7igjRo0R1S3mASw2r/MB1bBb/BEdXDXtWalXCQIvSGBn763E7BIyZNJCeXHNR3JVk6byEsQyItFu5kS3Aml+DsCqahYtcSetis0MX5o333C5hfCfbsuisEVsLVK7cBl4aNiwoVTHicp2wrxxw1CUY9OmTSpPSDlEK8j9VwazTmE5HPeh5GJJ81x+bl2Z98IIBDzCNchlPJzjAazh6I9/K7icNVsFAPvWx1/JvZ16oyW3KYs1wtq8EWAtXXBmA6zbGtV3jjEih8/AF78YJGbwywZZ2cXghx9+0PJairVTP9hWbh1vbdrruseX69R6XdSefWnBAmmCBqHM8vF+XGEAbR+jo0xWxqHbPvtso7RsAnUtdDZYMP5JOa9KpARloU+XOiqMqTjSkboZ7RfB1hhGCrwGXfGdBzGAEz3WvtwaL226DQQdGCTl4fUGBJrMFCR/OYptucitT5HtOw9oWlhMTIwHYLnfdu3elVO5SpUnoN43pijWeZEDLAI40TtjY+djHd9Us3o1H0+k3EMRGAuWKVK79pgKLaZMseoLso9OixhDEexAClcGZACh3C0RWDxazqdkHiPOjosIME7CNQ7s2y0X1YqSFROGSAk0NwxE18octJg4lBEsvZ6bKa9u/FHu7tRFnn/heQnFKWncz8Jv3u6PtpbGlz3pEhMTVWjlB5D1JtZmqAH37XiL2G4Uq6Run8f7GcSoUKGCUgYEcrYRZikxv8i9WuvlTKUBTmVBWiu2Dir4FkwcKhfUoAoSRc/N/JKzowaSeiouC9YcvceD2YLLWRs+Q194wouLZfC4mVqMwsrA/MKCvwfA2kPcO6BlwZSdMFiAwC4HtGS5VmiccN3Q27HZBt7ZLYWtI2+QtN4Y7+eapS7B4493M+WnDtAbwPMqNfcsBuP92Xo78t9kROOPJMqVDc6X1L2xMntET7m5QW0JQq8ueot6yAL8PMppKvjDe83aMJuOv1tCiVMKShEAuy8tWJo/1F1iE9MkqlpliOZBQ4HqYMxQ0qWDrKJ0ZC/FHtB0MBo0VnSbhxDE/7OAYe1AAS47lfV8vMcWOcAiN7P0Rx9+OAvEcstaMdU81/e2YNNRTUOAZaVWLcgIhkHf0oedJcm/OgGurdCApVRaZdADXDjcG54FYOZBOVm6PnF790r3B1vIgA4txC9xP1KPsxDgCJbtR3LksWenyYdbdkq/4SOk/4D+aimb6ORJ3hy1JbvAKUlIa/MIFy83/ykCrOXKLNjy+RZw7WK1Fqo3x3bm6L+e5Ngd52EWYCtFlpQZzz0p1118LjhYx8rh1oFVcizAWmg9eYBNA8/Wpd8zsuydj7EecEUNZtoD8e8BsLbdkHso3R2G3YUttsrLTWdZkZfCDn0L3oUZB/Y+C8R8zYcefhgxgFESgP1qAdY7e6PglDNwybJ2jrvRZc1g6TIedB2KbrZu+lye7dpWHm55nQSmodOFcqbASxQOmVyT/APRyFZaYCXEm0pMxWT8KcunhCT7l5ZOqOh6H2l5ZSpXkFCklbFbCQPoGsTE0klBN4PYnXuwd/2V9uD4cdx4MAFg0y+77LIm4KzX/bkVbp5d5ADbrl27MHA+E5HGdH9M1cq+tuKkcIDdDQWbTABsTQlheRwEtRll1uZk4I6YI8u8UVaSkFuy5bOcUCdbS1M/Du7eiQh0jkwY3EeuPy9GAlMPg1BHhB1qO9/FHpUuz06R7/YckhkvLZDW97Y1VVc64L9/M+llrAgxerFckHS5yJ0yBY2pWSdyubxfobDHFraB+Dy3cIwFY+9F/fuf4Mx5RGGbuRyyPkY/9bi0bXoDGzIbTtRtwaozSvuHYh2FLdjjgy3lCOPTMqRFu06y6ZfdHoDVnFzW1FuLSN3QM5sisPPuHchyz65dL3p4eeVjn0iE6HgrxNua5TVvu/02ZLHMlAj0zrP0gbcxcMz1VEPAVF6yu2sO28nAiLqnZStZt2qldGjSUEb07iQBLJmlkD4NGrs5Mek2qU7HgHoC/KFA+hYOTL8clMxC8zeorIyf94pMmPe6RFSAADc1P1AqH0hkRSCM3xLTENtBkIvtZQiwNt7BnHJooyTdeNONjbDHvy6KnXMyGHNKr4M0kKC5c18cl5WZ2QUUgS9FFDQK6Zj4Vkw5FafITgi9ELhq1awhQYzkUSqNUUsMPt1jVltEoNy2IgCWbSw0b1Urpsx3LoBMmPv7kHbSoH4dGffsExJTOgjiEUk6URmgCD7fske6DnleNWDfRKJ0o+uuVfEPY/sWfnMnWzuUEGl0cyLhNZkm0x3iF7oKvHJfT2mwjvf6Dq/7dwbTkxsHHwkP8JFBXe+X7g+0QVkz2jirVKE51IzFQiDkfDFFrzCA9ezEY16SlMB2qCY1a9tRdsSlaDBUO8fqZrdEgQVok9juTQ+d3Oco/kcVdjjZVz2eFfpnqSTrsVn3n/v4qquvkoULF0k0KqXctICRMTz2sPOMJ4wif3oOeFwula1AgXXt8pgsnD1NGl9WX2aMHoxebWgjRK0KBLvQ5EVBWUFcuVZqw5JccPat48HSTGIWTzYAJgu0Qk5AKXnn4+/lsafHix8C5xUgEJWXmaMAy4IH8vuJxJ5dOzVNywIsX4e8NVpTxYPTvgbcNVT5//ytyAEWOZoBA/r1GQENgR61Yqr7s7WFNmVTA91EE1kPSxFtqmT5Q6w6BjwIGxmw6IIUAYF0P9p4xyErgDqx5cpHG+ZNU0YwUUyx4kThKwFasUdQvXXbDdfIg63vQqEBWscc2CvJaAUen5Yl36EtyMsffoHySD+oEX0udevWAMCy1p0apYXf3EURBlUJ5gR1M+EsGRw9apR58pm6I//82ii2KxhA4Lj6QnU+R3q0v1MG9+oigQqwTv6sVt+YJHNTYOAITBf6rvQYPBZgQS99+8tv0qJDVzmYkqHK9kbah1yvC2A9ot7/Taf3IFrL136vV78e2h2tkJp16njiDvybDb56P9+wpEylhNi6eg7o0IU9HBAUgmrGgTJxzAipGRUuzW+4WsqEBkgZdBgoGR4skWFBaOdSQps6stsJPVjuf74Wc84VzDX+Qe8Sfb9wXR9oHWQgH/bHnXHyQK9BcgQl0pVYqcXXpseKx1IbNhG0ZCy83iAEwhgctAU8ECPPOxQXt+e+dvc1Qjn7tqLYAEUOsOgZ5D9l0gt94w8feaZGtSpBtutlgOaJOhsLAJuYjGoKAGxQcKACrFZ5UHGF/Cu+sdNsCoJXpXAKMaqubgiCXOyfRJBlSgWBOwOnUQA2YylMQAjTfJiSgcHnF9szH8BzDmfkSpnylWTTV59KdPlINTpNPbUBSJc3UmCbegaHAOuoezElhtJt86Dpqs/0Cm4VxaT806/hAVhsPISd5IHmN8uEZ3prYYgJYnIEHIBV8DMUgZ51JxycghYULZr1m76XNp37Qws2Qy1YoyXByp7/APb31pl3cI17kIC0fMVKuaBBA4/BYVPICssiMPSo0felfCBFs1mNGYCin7Fjx8lgSCGG4vcyoQBRzDKBOFMpPFZYUl/ZF/3HgrSlfUm0hIkID5cQ0Eql0U6mVMlwxYaSYcESFRooZREIL1UmWtLQ4rt11z6yHV5rNDIJgvHaQUz9wjvJwrWPQh51F9S0QiDAzs9jLfUDBw7kHk1I+O7+B+5vinTIfb83Pifz9yIHWO6ByMiSHY8eSXy+aqXosFLIR+PE0IIlFqkVC7A6mogyWQSmSkDSkFKFWnusorxo2QtQJH2QBvEWVbtSN8Go27NnEN+0IfNB26K8LSo8RBo3vFyqgW8JRaSkTEQYZA2DJaB0tKz9frPMXPGGVK1eW9avWy3l0I1SJdcsyeMCWMP15A+J/Yn0AAGWn4MlhlQievONNzwAfTID/d9j8kcgH2D9tAVIy+sul+kjn4JOLA88U5ZMTlRDIcrX8Pi1AOv4hoUOqBfAwqJ5c/0n8lCvIZKEgzmbIrDqchjJOxsyMdzAmV1o8FeuHzdwlkGGy+LFS+Ta66/3dDU+GYD1odYEovmq9ko6wT8YRso86d29m1QI85Vn+6HYwB8pVEkJkpAMTWdkATDDiLxoCryPFHDp6SilzoRAFEWi2GQ0HZVXTK2iGluoT5aEQ7D7ZnR8uLNDR3nkqaGy+qtvpRLyXEugZDYI3hED29DWkiPoOL0LMZmwELSgAsDqwQ082LNnT25KWupb1157bRtUvSGR/s/figNgJaZq1dsAkPMrli9bmieP5nwSYDULwADs4aNHtFNBSQBwZXCsEFRVioDWZRIGkELc/NBMWWIpmwmWmSaDvDEwRJ42HtVgN19cR8YMfEJKge/Ng5BvEH18RMpSAkJl+mvvQel8kZx7wcWy/oMP0PqCPAyuYROlCwFY70FhypDSQHhz8aAkmLO6Dtf6jx74YwuwAMDi/Lz10nNlzvghUjKYgSyTSWIl7swg0wIy8nyGNjheYOtYgF3y1hq0dR4NRS0ogULsg80xSRF4LFidbOOJnMkc7B8b6aJ5lpvjZbrkPOR/N4UegqXMbOZCYa9mLViN9sOLYHsYzm4OvIuVK16WHl06SXBGoryxYKpURQshP5RM+7G8FZYui5FID3HfsVrTVHeiEistHTm9CGplZmkWUg68WUqPZqSkqW5u9XoXylPPz5KF766TsuBgS4NmCITuAY/oTLyPuGQIa8OCLRGaD7DEqF0oMsArzoQR1R0P/dNlss7KKppJcF/l6qsva/D5ZxtXRZYMR6l9tAFEL4CNB0e678B+yBBGIs8VoicYIKZSMAiWCICNRZQvEDmM1ZAjS4BVkHasSF6PGHoQ3GsarvPsY3dJ+6a3SAArWVARxHYRIFskKyxShsxdJpNWvCcXXXq1vPPuO0gvQT0y3wuDKbydBMBqgMtB3b0Q5G2LTIRPUXpon1/0I/jPvmI+BxsI2zRbrrugjix4YbiUi0CqHr0LnRTTMt0MOzlzF8AqEhbOu5qRM0CbgefMe+VN6TtskgIsBdnJAWqFGP5uWok4//0HsMdddNaFJqCy8egslLjeBS0N72KXQisYcVWKMWkEBtqs9EUY/8hjj7HX3pHHH75ffI4elKVTh5nuBgh0+YMayIGFqrodqPri62Q7olHqSeqkGQ0RviaFmnzBp+r7RKwlBTzsC0vfklEvviwlK5SXsmhFFUQNXXi/GfBi9icmoSfXXqSGBmmQi8/TKq6dOzMDggKfhuHGIoNTyOM8/n4tFgu2devWFV9esfyj0LDQmlWRw8rlru2tlfvEIMAFBJmsWgRMri9fLgruBvUf8XZgeR4+miR7D+6XYJDd7F3OElqMjGkfjOf7BflLKlyJA3t2SymkZy0e108urF5RArCJslAGx1I8lmFmh5aWfpMXyIw3N0iT25rKwqVLmfukyluqsu+lzK4UgaUA7ZjxPWsk29ASFMpo07aNbNr41T8bBYv902GgkRnCHvfXnFtbFkx6TqIjQrQiR2+cB3LfZivhP92aRFZPBU9BRtYsZUOJm58JsLOXvSZPjpkKioB/YCYC+Vezd/Ljk//Zrr833TZNkGmTU6ZOk/bt22vhjxlzEztRbQ919ZyrOehiApqqGqKMj/4Oo2nt2g+lM8S3cw7ukgXj+kvDc5AyhR5tPtppxJlMlro6Oh+aLqlzx1AlYdaRQcQ9WlirrYYC0NAyQJa+/6UMRAWnT1iEVETxTgD1DUAZZWLPHwI3e/AQABbqfNQ4If2YAes6dkdsSnBoSC8A7KwCy+P3BucEfy8WgO3Zs2ckJNE2IIPgnOpVKmnAyXJrKn4LkNu//4AcOBinRQTkaTUiqOlcftpSd89R0AcVoLIFiiAI0UD/LMIfrE8qcoNnPXp4nxyBNXltvWoy57neaJ6GAUSAKyebEUYziTlhpaX3+Dky6+2P5I67W8k8lPlZGTQ9UT3JdnZPm2yBAjdN6zG5d1xkKKETHCDyzTff/Ilh/++pOgKYJ38M7BX1a8viKaOlfIkg/I4gCLcRD2JP624j8OPZt96T5LJm81OTsGmw2WYueVUGjp8mSciFhPKLFi9QXlKhoYAlXCQGyz9uYr3ztpl2ORFyh506dzbqck6+LcWQjCKdU3jD+fLsJQdVNXOH8RRanYIWOBulY/v7JC12uywc11v3sh81XM0KMMYO/sufGUM42JsevuqBMtOEZfagHnyCtCvC2q+3Si9oQB9Gd9qYGgii42Bl72I+5jBU/A7AgCM9yXJjvgY0G/JgPB0NDw9/DJWasMSKhgAsFoCdMmVKiR49erwHE//KqhUrSBgi/MYXNylYtGD3oQ3MIShpEWBZQ603HoQAUzYeO5yWgFri8iqyHQg2JDCHZY4YoCB0f0S0+egBFCkcOixDHmsnD952JeqYkUOHIFmuNuzFBHKSSkQCYF+UF9/6SO5FYGrqLJRLwkImOaCTczIAqxaTEQixFiylBv8D2KLBEsoWXnpWDVkxc4KUDQuEhgQ7nRqA1cCWY8lq6pyZtGPmzU0XuHM/M7HZZix5RZ4YO13bdKM8CEc04RVFKHblq5gIX8taTUXzuf4pV7H8qnX/GfuYPGmyPIyW8VoG7wJYzVEvBGCN2CEn0FRmMSeEQLfxq6/l4Q7t5civv8iicb0MwKKE3oRZTDcDjZUobWRuPlwIzi82nVIhmNMLAM+EPCl7F3++db90HTZFdh5JlurIsw9EHT5DbLmY+Li4gygljkP32TJams7PBlDN27179w4cII8gcLa6qOavWAAWb9gXoDkW+oo9qlSo4BOOFAyTQmAAlt/ZqSD+8FGpyk6xSL3gjaY6qy52sYsshB+q1aii4ByAdsv+OJXIoaVj8LNRpbV3+xapgnSN+WOHyFnloJWTkQQaAheHer3myGL0s8HB9h03R+a8vUEe6PyITJwyVTvZ2t5QFmDzcda4pIXdNJcXiws8jVqwX3311TEcVFFNyr/mOhjsYHxdDIBdBoAtj1QbaNPr/NDT0HIAx1Vk8EuzCxyrpsDh6KEF8kW3OYZZKDSZDgt2AAAWGbaSC2vmhAD7rxn4k/+g7gpC/sx81OmgCBjoVdCl3q5TZGAJHV5dpSKdQ9ECrCrYOc0t6Z18tekbebh9Ozm0ZbMsHttTGqGVt78CLOeREqAFr2MOV4Ou/ObgsL6aWr2g/jJz2CAxQH4+iBZBT0+Un3buk6o1qiG7CMCLwBqzPQ8i9nMUnS1KA2AZFCNeoNw+D0L2XyLt62H8/MPJj9CJH1ksAMuXhGDCvVu2/DK/SsWKfoziMSHYgisHCikR+FCJULOpruWwWt6HTZCJKCHFcLNAiNeoVQ0bEEqO9Bpg2WaTg0VhQjKs2wPb0Jr70vNl4lM9JdI3EVVASOli6hY2VTYmSfUMQktJvwnzZM5bG6R9x4dk2vSZ2tyQ78WCqtmoXBr2jCw4YG6LiNenulWbNm2ErY//u/3JEcAcBeLAu+r8urJw0miJKhGgaTxmgzrBDBfAKrg61ULHeB/K/ZnglrW20B9B5qx4U/qMnCLpdCHR3cJDERRmwf7Jj/NPfLo7g4Drn3mnc1+co6XiujfU0zC8uBtg7TwYT4GPYxaAF8B+9Y08BIogHhYsAfZaD8DqJOpzVOdDEZVfBmALlEzrHxXONbedRUS0VGOTRDo/M1E+/Xk7UjRhxIUGARMg5Yj1dmD/XgBsokQhAF8GIMvX2Lt3bx60CF6vU6fOIz/++COktormVmwACzf67BXLl2+qGF0+pBw5Vsfk5wbhmOyCHmNCQpLUZJksTkULsKnpmSqG64/Srto1wZ0gfzEAG4dtrsi/5kJ+bP/+WMk7miz92reUh5s3ltCcBDzGVAHxlOLpRxczI6S0DJg4X+a88ZG0bN0GzQbR/dUJcXhOQnsiOuPpXXZoAdZyTUwNI8HP/kT/3f7cCHBM/WE93HzZBTJr3LMSFYagFzhYtUZUQcvmThuvQ/eZIeaMp+GieDy/OxuSv2dhQy15c410HTxekrGO2P7ZyIzQQnbeu0MRMExS+BH75z7jP+XZdl8QkBYuXCg333yztqq3c1AYwBpoNf9MmJiJUmzRTkD2ky+/3CQPtrtXkndslYVjekmjetVNd1lHf8DzbGsJ6+HqyV52saTsgOKUz/sGUtJEDmaHyOMjpsi7n/9PKlaJhpccAoA1VaVoaQVKIFmqosqL3jPvA/8KRdLsmbfeemvvN998M7Wo5q3YABYVXVFDhgz5GV0NIis4nQ00v9EB2J3stYUPWatWTSPkwmICbBtthIgcWPbpqokMApi02qtLARZJdBno27N/928ShUqQiU90kavhXoZA+9UXAMuJo5AEd18WNmRWiTIyaPIimfHaB9K42e2ydPnLyhGZI9DMmo1Uuww51IsAACAASURBVAfUgKoZGj2d8Z1gwHJAVnKhlYSsXLnymOaGRTUp/5brMA3HHxN7+7WXy9SRA6VMCJL5kBCuo67pOFp5YGxZWB6cFZ0ZLx7Wrebk9jjyIPbzytoN8vCA5yQBARmKfZgULQRDFaB5QcPB/gewJ151lipg2uVSZOOwN9cxim/GzDzmQtQbMY0KmW5pG1v6ymeffakAm7lnBzjYvtLwLLZwZxIl58XMtrGSHSzVs9Uli+g6EfOY2oVDlJkC5FkPSwi817mybM1GKV8xCnGeEphzeLdYb/sRHEdBAYJftVAlFqzFCtu3b88C/zrqvvvuexZVXEWSA2uXWLHs5+XLl4eAp9kYERZarwo6G2j1BntfYbADEInctm07RIDTpXp1QxGoW4d/B0A+78MXmiZKWdQiB3J0ublw4uUiIpKE1jD7Y3fLVWdXkWnP9JGKIdikAF0bfczRyLM5MdNBEYyEqs6ERW/Jldc0krfffQ/vAfmUyo4fP2ps3BL3YmHk0wwT8+UGDBggEydOLJZx+ztc1G427++6oOgqqoViglE6liZ36pgbE0KYtnxv0xtl3OC+Eo6UO2vBqvgRREHMEYe14wCspwOBczX3a3jTBjmQvFvz6dfSvtczciQDtBEBVqUnAbDW5VQREBsWLfgW3fmf9i/eHs7fYb7+zHv0nmP2AsPeJgVYiLiL2TPes62NEyGsAvzDXxHLUCPLV1avXos0rQck4MheWTH5GWlQtQxLM1VrwKplWXrAfj8ewDLmogJQfAfgYhN9ImTo7JUyfeVaKVmmJDqGlEG7IIjB0ILduVslC+vUPVvjKuz6gOygZFiz3VE5NlcXXRHdis2C5fuDOzE3MzW1fc1qVSFeb/paMSnYH0nGv/66FcZptsQAYJn6oZsTH2sP0rfijyZo8CsyIlRVuLRihHmQGPeD+/ZISnyCdL27kfSBAlNYFqxXThdPPmxkFUZTvpcWbFmZsORtGTXvVTn3ootlzQfroH0AXQPljI4PsPkCWXZ4cChgImi98r2OgtDLU089VURT8Pe7jLd0Ij+BbeZoRZ2tdeN+rPcn5aEVgq/OrZvL4J6PCZqeKMBq2qOzCZW3p9ydArXZwB4gNbyAsx+MpaM3B9BzQBFs3Pyb3Nmpp+xPYnYChEK4nphjwv5ffBwSzxnb1roTbNIcIK87cu59QPybANZ9WKqHiTm5+OKLlSKgYWRv+Qdb4QDL/ciIVDbG1o/6Angi9+kKeJTdu3SWsrlJ8urU4VKnNMwpUAQKsA5vWxjA6qwr556/orQKWjHEWL4p0IWd8so6GT5zhQQDRypEl4d3C/oABtI+BKrZJLXuWefodShKjpjQYRQdNIuNjf2sKHdksQIsTrsHdm7fPrNOjer+/CB+cPEZcSTAboUFy1K3GjExns3JpoLUIEhFFUc11AiXQFRZNws3FhV7kAx8ANRCEEz6WaN6S8P6NSBxhtI65tdRSIJdYqmUBTeEk5oRWlIWrP5Snp6yUEpHV5IPP/1UyqHxoZGsO/Zm58tsZPfNBMG4yAgkK1as0LbZx7PMinKCzsRrKV/upOfYTegdbbbWn20Z5D1WSqViwEvAsunX+T7IFbYFwGZig+GL4IcHmFQt4iYBVrePgqRHL8ITqbTkgTNazibLQsre9kNH5ebWD8muI2whBG/HAVhkbDnBZ1IEzvwq0JrKITvXVobPdubgK/zb5t09xzfddBNKZedpCbtNXcwvlT2WItCZ0QwQyj0jn11pVIq9BMqUKTPkid49pXapAHl1ynCpGEQ60AacDY3nDbCs8DOHrF0Plj4wCEtxb8Zg0gMjZfG676X3qJnijwAX811z0VAxA1Wie2NjtUKMFAHn9+DBg0jdiosFr3wpNAgOFuWeK1aAPfvss2/6dfPm12pUrRxKyTFb7cHGZtu3/4bqCQOwNNM5idn4fQdOF24EWrCB0ApVaxPmhS8yCNLRquUQgmOX1aogMyEOUgYJsn45qPwAee1LCoIVINw5sILYqjc9KFze2PiL9Bs3C0nnfvLhZ59LHZxarDhxxUc842lpAe8NREuLmQlW25adOa+77joVfvk3WTR2oOxnthJ2VlGf91ulfauob59TGMASNCOhhDS832PSBjRBGAQ7hABL4wRfOU5vNq4CU9hMcNV6u/wAl7cn4qEj4MEgKSsOnaAb3/eQ/LD9gEn74ibEczTIhdenqj1zd9h91FQiGSk8fib2sOJnKqwktCg34Zl8LQue9gBlgPd5FBqEocVTLvWbncPWzK/TJ8vrA6lBw/mEmameI3RHAsF9DnlmmIwa9qxcWTMaHOxAKYvW3Vq4RfpOOVsjyuSxd/C3XGe+7QGulWFcERTxpmCUBtFgXAWUlje/+k26PD1BM48qUVAKnHwqYjx7d/4mgcCjKlWr6dwi/zUXe/lryJBei9hRkQW48o+AYpph8DQXbP/1lzeiSkdWKVMGoi8cMg4SJoNBLvbbigHAWoogHepZzDOlG18ZFWA+SA7OUalAysz5yRHkzmbGx0vvDndLl7ZNkR8bD1DNgJcXAg4WubLkeugroBokl4LbgeHywc+7pfuoabIfGQur0IngKnCx+sF1Ah2/wvn8xwNYTUPHouCm40LCaSeNGjUSto6x7tG/yaqxn9mqKJFDx2Eq10NhiVV5bGm+YcMGTWlzW7buYBS3BUGzIvR+Jw59Qm669DwEK9Oxr+DKE2AZVHTmxditnDMeng7A2jnjhnM4X3NXvjVLgE31CZaHBjwjr7z3qQdgucl19tnBFHnXmj/N4BdAtl798wWRZO1v9fPPP8uaNWv0c7hv/7a55ue1bVWefPJJ6duvH7xQlh07Ph/5dsfU1Pb1hQAsh9gCLHOa2Z770Ue6yrxZ0+X2S+vJtMHdpWTmUcyFI6zkUASaBuYYxgq2TjcwT6DTmrgKsOTwaWRh70N4e/2WOOnQZzg6S/tIlWpVUa0UKmkwivbEbpew8JJSsXIlDVzv2LEjBxg0r3fv3p0AsEVa0lesFmxMVFT5+KSkRQEBftdXqVIZioQcWH/lQZimlY6UrJiY6hrJo7uRCpkyKNqgi0FJbdOtnJgT7NAA2G/bBVS1TB8+UC5DxNEn44gEYmazWJ2FWSBPZxAcomQcZJxYX+1N1nSNn/fslxfRMuZupGuZDEs9KgtuHCewdcwGcgS3c8AZ27bITZo0kffff9/jLv6bNp0FTW46jseDDz6oQT8rgk7gXbdunXTv0UM2A6Tyu7i6z3QjQFgbwcyZUNK6qHZV01WUnWXZOwvzTt0J+wwDsNy8VFey02YrhBxOTh9jQZZ6P8iqhRczbOqLMmraItOtVk1XpvE5dAAr9DDvlMFs3eZu1NlP1/5vdj4/+ugjYQdhlkjbg+Xv3tH3GAQ8zh3etA8P0smTJ0sbiB25A4o2A8i47scCLOk63k0H00+jxVTHQnATmh7vvPKy3HfzVTK6z0MSmh6vRhKJcgPd3KP2esxAMnQDn2+CXXyI6TWiq0kxgGcllLUCS8pXuxLlnq7PSCImu3J1VIkB1FOSEmXPzlgpjcymclHRGuCCBZsF/vWBrVu3LjrZsTnZxxUrwLZqdUXImvd+GAlR7MfAx/qZQBf0BNhRFpG8dAjf1q5dy8PBHkZl1/59e6V82UjotiKiSNqA0QdoR6anQiPyt61yw3m1ZSoiziVp6XBzcPIYGGGSsZbpUVcWAEuVcwDs1oRc6QaA/WLrTnni2WHSt39f1Z0NUDLIpCh7rFBn1LhgbK16AatLq8DYoNBPRo8eawJdeoo7O54cLd4vW5L/02/WgrgdsnUEV/ZNcwgdjebSG3jl9dfk8Ue7SBw6nOrNcef4I/dZEH6//NxaMn3sUKlRLhxSdZDgVC+dbYMo7mJS6oyqltWEsJvOMuaFj7S69iwr8A+VNz/9Ujp0e0pSsrgBTQCFG5TeEV+C3lGrO++RWTNnSjCqA73pjddee00eQLSbTfH0YziW2z+GHvJGgeMMLeeY8YeLLr1UZUXdT/OUrdKadWXomN1hADMAc5qDvce+e/FJ8dLspptlKzQ9nux4lzxyVxMJzkmEBwquXCkFSjwRlamQRWqB2R68jsq64O/gWqE/4kONU7WVWGRAD9PEY7Lhvf50IFnu6f6M7EnKgfA2cl5D0GUaQfJ4lNiXjiorZQGwDHBBaDuxZcuWl+Kz/VLU+7ZYAZbdDcaNG90PwtlPx8RUg7EDMQ9YPTTLoVwD8VxDEdg8WCWbQQFULB8lkaUjzGNpysC6OLh3t+QlHpb+HZpL51aNJS/lCOTHUPqGa1G0mXOSiyihbmJYyBRyyYJ7uDvNVwY8P1tWUdm+Y2cZ8/xYKREYghY15qM73dfzx5VuiAtg3QOuGwpHL9W6Pvpog7S84w7VpLW5tG7L5sTbv6in8fRej5aNBi1hqdKioQC5cnEalDAhI26IA4cOSvt298n7a9Yaa8MDsOaxBNjWTa6SUYMGIEULHDcsD5ZLK4gxLc/JWTa5q6YhohFKP/Gy9ViaBFPM9U/7Dkmzex+S3SBkfVhNZN8lOP5MzGfZsuVk8gtT5B4IAvFwJH/Pz6jrA14XPa5mzZrJ+vXrPZTHPwZc+SGdufFeRd5ZBFdddZW8+tqrElEKXUG8ZsHdZsm03jY3SwvSscxDqxJ/pmri5527Y+WGq6+U3Pg4Gd//cfTlugCaI+il58+OB+S+jclr2BvSQKQOiKRYX0zHolQhpQx1TcHoQYofZRFBtIL2AUUIOiA2KU9adXtGtsSlSvkqDsACR2jIVaqCIDo0UCiyjdLYbeBfLwdeHS7qnVSsAMs3W6pU+O3JScmzy5cvV468ll24O36LlQyolFcF+cy2MgRdls9Szbwy2u2WgsiLsm3q8kOfYNsWNDQsISP7PghxkIrIj0X0Qg1KlFuyjQxKZLMgU6ZpNsoZBUoafk72D5ehMxbI/NXr5PLrGsn8RYulfJkodQtPBWBtmgo7yfrjJGaDtFuhnv7112w+6ShUOuBsF1ZRT9aZcj0b2GBACx2EtapHgyEAQZYi+mJ8aFFQAq5Pr14ybepU3Sie9DeCMx5dAvP3dK8H5KF7W0kIS52zkQPJDhYUV9ayZyOyTnD1gLfLBXW7qYoTXpFLro0cXCPRP0hadXxcPtq4GeYqNWGNy6qCzvh39jlnyfw58+WSSy7VdUiXlu/Dzjnve+yxx2TOnDke0D1R+tmZMk8n/T6OA7B8vg1ycWyhkicjnnvOye7w5HLoy7gBVik4Zy4MI+6Upqslqs3YZQMMlNtuvUkqIMI/b+QwuTAGsqbpKHn3g+pVdgoMIOwzxGDUQlXelX3UYLWqbCWuA2OK/bXI5PujI7UvnmPsZFAFiJfk+IXIgaxAad3rWflqR7wCbAl4J3vRiysJBU6VAbAM1FFkG/O7AFTBAyc9XqfwwGIH2CuvbFDzq43fvF6iRFg9uhj0yThpqJyQTAAsuFktV2PElgGuNFgL0VUqovlZhPgiAMFeXqnIi41D+tb1EGYeDq6mQjhAFe0lsiHSzYFGBYLKlKXnBWDQIfiAayUlJcvBI0myGWIPr3zwsXz6v81SpXYdWbx8mZxT71yTK+tsSg9/6tqgliKwY+l2G9X9xCnZC+Ax58UXgf+YUEcQ+N/AxdpNR4ClBYtW7Zp2Q0tex5TuGkApA3nDnTp1RuXPEr3Xo4kEfoDpOFHYC8vnvCAN6tXGIQnrEgBrErMIrrRbTdEIg1LaYVQzngHeXkDq/budM57N2aSOQiJk0PjpMnH2MgVtFfyhRcUAGb5iUDI5H6lHl1x8qclocVLQrLfFuW3atKl8+OGHx9AH//T5tgcJvcw30CbpuhuuV0vxRBaspQjMvNhCE84eC43IyYiMHjMe/bj6STm47ffcdIOcX7Oq1KhE8ZXSEo7MknCUygeiBUwOUy6RD0KmkOmXDGKRFgzAGqJ6nmrHgnKwiXZKJeA+4kF8TqDc/8QYWffTXilHixUcMjEmA0UnMTHV9fAGwGYAfx49dOiQOT2L+FbsAPvoo4+WmDlzxisgt2+qDqKZ7be5MRk0yEQlFxXFGVRIS0uT2FikaGHwK1athNMmFIQ3NiImM273XklLOCLd7mspndu0hHQhc18ZDIGLh8ccSYb1i3zH3/YeQJntXqR67UJX2jiJR2dabaAWXlq24W9hEPaeCUC85dZbTK4jB9NanZqik5/E7g2wBSPg5sResnix9MCpnpR4tEDZ7AkMgiKevr/mcpYe4Bg2b95cQbZsVDmNL9K6Z8kiXcFvoJb0QIf75cef/6cAa8U7+CNLSy6vHSXLZk9GqxjIFOakY9NgUNXMNQBr5sd8afqkflyTRXA8ULUjYv6uJQWSHRwhb6z7XHoMGi0HoWEhFP3Qq/OK2Wh+FwRLu7c8O3Qo3nu+uDqvRXrgPWSfMD2JdBBvNj3trxn90/eqHhoEQ3nhRRfJe9DfKAkv1LjlJ7Zg8+eB066upga2yK2moVqr1Z13yvrV70hMVBmpiB56aaAK2Fm6dPlyEo34S/Wq0VIdB19M9UooWCopESWCQe1h7tESitqu1CygMCFXiRaDsESea4NFKexci5LZo3nB8sjgF+StjdukDIw7Bulid+zSrKSaNWIwn4fzkCESB8nC1vCePyiOkS12gOWQRkSUeDo9LW1Q5cqV/ZgxwNNw29ZtgvswgNX1dwYQdiKzgAGkGhDIpXvnT3kxbNaD6DDrg+aGC6ZNlPPrVJeMxCNIndmj1WDf/vCzfPfTFqRhpSOIgUGHexAdVVrOqlNLzqpZS+qfdx46imbLE8NGSzxOrgGDh0q37l3zWTxao+R4FGuPD7BqtTqP44QGI03l22+/F9Quy6+QW7Nti/8NEWZ3ahq9D7qO/Qb0R3odcp0JhhifeIip9+/bHy2el0kaPAozwNwM2AAOwD7xYAvp92hHyUUXimDsLh9uDMadFFwZ4HLKLj0A66DtSQCseUEKawNgwcf9ui9BOvV+Wjb9hIOdPKyWY+aplZSNDR+NjT1t2lRp2qyFR3eC1tsnaA1E7YlffvnF4y67vZl/ugWrFXqwEJmeNWjQIBgStPqNZI4bPLwpAjfAGi4VdA2sJ+azkx5seOVlknE4Tjre01w63NVcEg7sky2//Cyb8fXdz1tk16EkGEcBaF4aKNHo1VX/nBrS4LxzpH7dWlIJnaFLwPLNQzCbWScaM8G64eGeB8/JF4e1H2iDZJSuUBP21Y9/lEgUGgQGBKlSXxCaHbJTyqFDB/JwaG6CtGpbWLC//l0BVq64+IpLv9j0+Qfly0eFsd0uLdidsFaZlkUOlqDL7pGQDIOsWIhUq1QZHFwAJjZADsUfkoTDB9HZoJS0a9VCdmChb/91M6ov4jBhwRIB66Ni6VCpC83H8845W+pWryGVkHNbkiLf2LA5IL3jUMDQY+go2fDLDml6bweZPHWSbpZA9PGxOq/ujeJRWnJG3FpSLu5e/5KKQ6F3z15wL+foAtI0NJL4VKb5m97ch4xaBq4c08LAhI+nZXDZFZdLs+YtQPlUkgPQ8125Yrl8+dlGlEOj6MMpE1A+FdxaEDI4yqP/1tJJI+SCWmjZAbePHT/JsZG/JfCZ5HLvlB/N2StovXrRBQWGXb0c6AWBOjqc6SsDR02SJW+sBZXEKjFHdl11R1FdiAx3tohu1/5BzXHmjZq/L7/8MtN49DXteNjD2O3VeB+s7iCY5az/TuvCBpSIohR44ThcBCtWMzxOwYLVjAAeqqzEVCfRT1a//ZbcB8+nQnioPNW5nTRFR+hAAGUAK/iwRlKwX3ch8+SXbb/J9z9tlm2x+2Q3APdoGgA1Mx1tpsKlTkx1Ob9eHTmnbgzeXxmJgIwie/chxAV9C9BNmPeMgHBUcs2QJWu/krKwYPlWKOYfVgI5sJWikf+6PRf79aX69et3/+KLLxKLY8ueDguWFk7k5BcmbgKpXK1KlSo+TFLegd5WCH5pxRaDXIjkaZeDssiBrYbBSECHyKOoukhJS4JXkIK+6dA2YMkb3PzK7BxZubzUiqkpFZFuUTGyhJQMCZJQnrasvqGLykgjrNksuA6pAcHywrI3ZMLK9yTmwktl5SsrpRp4XhY6EOxN1oAjUEIW0GtUPK6qExy1f+b31199TTp0aIecXqYzm7/8Xa2awiqz7MFhv+eXRZrPaTk6lkHTrQ+E5ZCDUuZcFmbgcOOmojWqJafKoKJMEsPU5NqLZfqIAYIqSeXSA5m4Tg9B+VFD1zhEqVn3dtA1Umx+KSyXuYBdBTBXGglC2znYbEvfWiv9R0yUBLy/TFWTIYCbtB8NUKvQs48e+Py81J5wz6X9rPYgtYePBV5bPmw3qg3o8ndr9f5d1oYeEKR8AFrM+Z4+fbqWx5qW96a/3slYsObzYl5h4mbodPjK2GFDZcLQ4XJx5WgZ1qOjXFgbOe1Z6XrIacIAVYDwuloej1c5wuqrg4dkPzRItgI3Yncfkt1746DrehDlt5kQcikr1SpESe3q5eXyi+vDy62mayQNBUhPTJgjL739iZRlqSwMnwMHDkqpyHISDnUt8LEp+HzDIN40FhkEtq6lSHH2tAAs3rzvuDHj5iL95T4ALApo/OUQUrLiURFVqVIFrZphitZBDGI0UmaiSkZKHAJbh9Dam5VaNdGbq9v9d0ndKuUApqVhtYaqRmwQ3Tx2CeVGQpAEO9UppsTHcszQdHBqmUFhsmHLXnloyDhJCy0L2cKlcsN1DT3WGd17uhTHW/wegFX0zF9YHLx4KH81aXqr/PA9RNAJ1A6NUKSzVMwXs8BhrVe35WpBw4KvO3XHTZswkputjQVhQbDeEZYhDXkT9WVmAPmyHAnBlJUADfRMn87y0J23YmOl6aAqGMH9VMtJrWbnNNNIMdFP7zbA6rJavS1F5wHOiFFTgC4tIs4IemzdFy9tH+stm7FB2fyO5q1R0mIWiplYfxzItDQ5BlbAxmoT2Ne2ZbT2d/c48D5+Frcnc6Z7Nm4QcIbYjDEOnIgIqFKBm3744Yf1M1GsyST/nxwHa4NcudRoBj3AtvePICj69er3pXGDuvJsz4cgtI7AIlP0AKxcQ/5QQTNrAO+BcU585VC8CfOVicAWA1gJqdlyMD5FtiOIzXjOjm3fS0L8Xrmu4ZVy353NNbMgw78ExF6WyTR0lY5EaxgGXZn9E1W+gs410gj3QpCqHfJgi4V/ddsFxbyF0eGg7jmttm3ftrBy5UooAw4B/3EICegH0fHRqIqbDgdoIQPrtSwAF23PJQG/H92/W+655UqZPKSXZKMTpD/IbR9uRCYgqytOqwffuKnxQy6DFLCcfGC1Uh+N+o/ZyIWMywuRDk88J59u3yOP9ewuz40ZoZvIbiZumuPdCgCs8yBnP6r02qLFC7XaJwvWs+20WewDWgQv4AYnGzGn9cZOv5SjY680zhNLRaEypK/IyheP1eoSRjFgg44EME9zYJESDP0hL0lNZuVTNeqbLWH47ewalaH/+qScUwUNLXE4+jDfGSrJ6kqTB+fm0iAUvxyA5Qu4EvyP+/ELUAbk5rBWqBGKnm7paCc0YtosGT9nJQCXl2OyngmmadCLBzXuoZoTwcRqEVhLna9pLVGbC0wAiomJ0WAtS77ZdZgbnh6Z26I9ky3Y4wEssz4uv+IKeRGB4ZgaNRUAbY646T+SfzseB8th5QhzHrKRt7oJtMuDbe+V9B2/Sa/7msuDLW+GS49+ekjHogALZXsDMV/+etiaSj0y6bSXqBHsBx41i2mZpIqQQUQNAv+AQIBuNvSlkZOOg7w0+Flt+B5eTka8uFLGzX1FIrCmU1GshJx8ia5QSVLw8+GjR76HeM1NRS3w4l6bp8WC5QteecmVF3yx6Ys10dHly0aXj0Yl106JR+SQMmKRkZFaIstAV3VV0YL6OKYlDi6AH3LjhnZ/UO685iIJzkQfCORWaoACp2EeNqxuxDwMNMUmuVNwfy7qa4m9WpaHKi+q56agdG7USytl5qq1UvWcerLmw3UKIHbznMh1Ox7AcsNzEyUiw4EVTRs3blTBmr8LD2stVvt+CRRsh4OqFk8BCA8gai689dZb8tJLLyl4eOsLGE0CAqCxBm2iuZajsuxVu41CCAabDEyPPNDyVnmi28NSOgjcJ0AtWyPMsBip9YB5pDaAgT2PPWWs2D8AsOr7wypiK6EMHLobt8TK/d37gdNLdLKXaWEz05YAyw9hyqgL0B/OQWIPJB5GPIiuv/560EMd5MILL1T3mTcC6+effy6LFi3SrhcEVnpI9nYmUgTHA1hSeUOefVa6d++uLjf5Vz001Ng/1oK1n81daGA8PjP/ORjHuXPnypMooS6NoPXMIX2kYb0a2LtHMd7Yy8gwykU1FjNQcmnRqkC/8+64zTVbwKwDX2tQMUsIj8/A1BFoGRRn2yF2kM0IKCkvLH9Xnpu1QkKgkZEOkW0aQOVgwR6Mj8PU5LyGAGbbSZMmUeW9WG6nDWAbNGhQdvP/fl6MU/CGGjVq+ColgOZjBFgCHbUJMgGe1SDKwH7l2ciB3bF1q1wKPmVM/y5Sq3SAhLBrAU9DBpS00oNlsgyh0Fp19iN2dQ7ME0oY+rKBGvTpcpCnmoDCgzU//KpVXYdw7blLlkrzFs2NgpIaR4R04/ro7/yPc2mH3WukVMXHeS5dYqigqxA3A3dul7JYZq2ILmpdbQIkMjxQ/jtabrjhBp0PtxvOl+PhxzxQ5v4SZI8N+DguN4VUtOoGT9IYlckI4DwF4SsanWNnjnlWrr7wHPDkKaiKQzm0M9hqtwLQA2ApWV3P/I/KixUE3YJ8q92IllpQvFfnRnPVkeSehQ2cgoyCp8ZMknlL3/QkqmsxrrokPBzIZhiqwgR68q1WQwWgAg2WKtO2+vfrj7YjVZWnNGvIUER8HD2ykSNHqrQfuVz79yKauiK9TKEggM9wFoLGTFFjY0D3yFtRpALP6KPi1gAAIABJREFU02HHXziMzF2279D5nb+mwbrshN54by1ZIo1qVJVZzz4pZQNAzwkFrGgGgZBnuSuzsYJ55OHQ5fPpaZCZ4DQSiHWb4g7+UVXQGESD1Uobi3dr32BonqBl1KSV78uw6cvED0EwUgS0u0uVKStxh+PTEHR/HAHMF4t0ML0udtoAFpFZ/2+//vpJBJYGIdLlz0W3e89uiSpTTi1YKNro4qxV5yy498hh27dL0uMOSMfm10rvjq2htJQKC8hpJ8GdS4pABx+fCBZrnjlW6UeY7gmsrHTYA8gmSTIyEnYkp8mAcVPk4y07pcW97WTKjCkSEMzNQS1ZWE38UtEIuLakBLEzc1hNwvvpkrgGT1M2VeaO0nZ+eP+xas18gmaIPHkZ5DFL7sy9WRDldwYxKNriBgobALSWGy2xd955R0tjmRNqeUqPVioPHWOy6Je6kdTnxT8eQj448O688RKZ8dwzEpQJt5DWoqeIPf9w87aOzAjSCjWtta1yk0E/70yDfCigNgW/Agh6oJaIs0nYiN/tOST3Pz5I9qHzaAbXjV6dO9ihnNxT5nwW4x0Za/iyyy+XFYuXSxVku2RR6B0HgjugZQ9e0ivUDbYFCmfqSrDr2qgIGGvTD/tl1uzZci/SEFnxxgwLdiBh2pQWVmnZsifUoZuNB2ugepAmdcquJQIuLc5fIRN409WNJAei+gPbtJLH7rpNfNKPYFwzsM/g1DONK5vC+jhoA4y1as64/F0EssDcp4cne4I5wWm9k+UrBHnw/1hd6YGlZRpEtwdPWSL+YSVAD6Rq5lAwfob3fKRdu/suWLBgwc7inJfTBrCckrKly7Y+knB4csXoCpHcvKQFSiNrQCkC5LrSnaxWs44GRvZt+0nKYtJG9r1fbrikvoT6wHolaOn+BUfGgmaOO8AvDz/rhCrA8j4CLH8HO44NkY2UrxSca8kA2ulLV8iMd9dLySo1ZNGKxXL2eWcjgs1Fg0XE/EhsWFrIVPHKweZntY8CbyEAq24PBWeYuoLXJFc1oH9/1Ym1bpJaenhLZ2JppbXSrrzySqUAmM3Bz2FlGd0pWky45/1obawBDzSGUyqE9xd6swCLcWfVDZPDK0WGy/zJz6EsMhqgh6otVtPp44ylyJs5xuyX+8qcT1Pa6gFYl3Rh/kJ2Tl1ak5h/KnL5w4MhwLLiJwtls/vR+33YpLmy6JXVksaTlBFzQguVvArYas5bIYUMPpnShoGBwfLirDlyT6tW6sqqte5wk/bd2nHj2HBN9MeasBkJZ2KqFseO0X3tPKCWuy8kGxvL3HlzpTT2ZiaDwE7psM6MGiIU5DEAywAhR5DWfxYErYNZuuoUilBHmZx2Hg6i0WNHy7ihw6QeJCoXDB8sleDN+OelSXYA0im1XRCqt9B2WykaKmp5KAJHLsbZ8gZUWersHLg8+zSDz6gGW4BNCyot019eJ0MmL8FrwDqG9xGMAiaKmmZnZb8/YsTQ5vDIGGUtttvpBFg0OKxVc+eO2OUIcl1EN5TBkzAEvBjkYq4hg19VkMeaiPStwxCDuKhKpMwe/STqlZH+g+RhBS3HnSToqdHBuwiy1nBxAFatVzDmPtgQdB0yAbLpOOE2/bpduo+fKvtxoZ5Y+N1791EOx1/VenAdbbZn3EvemDRv1fTdg2UNL24YBje4kOLi4pWvehkNEZWgdzhau+HOtAwDC7BUBRs4cKAnZc2dVeBOReJ4ECjGjh0rw4cPV27RzSnm/2xGSi1YjANzXEuCCnik3d3Sv0sHrcSDA6eP4XR50xHev7uBy3mGc9CaV9H/lZPQmfN8mdJaJxVLFc4ox4y0PYgAbdqySx4dMER2HDwCK9Qwvno+My/WqRmzdpOuBbWafKV6TIysRQS8OvVF9XXNa7szL/RzOQHUTZs2SevWrTVIaD/XmcbD6scj/YH3TMOnbDmI30xG0UXTJkqJ+KEYIwt7iQesUiBuKs26kfTWcR1KehJgGfAlh0u6ha0m9yDm0uTm6+UQpALvb9xInuqEXlwZSdjTAFeUvefCW+SeCqKWCAebAGtNVeXG+QJmnHl3nu6v/HxzTZ8uBGCnrvhAhk1bCuUSs07CwiMkLT0jE5jTDcVKM+zaKq7vpxVg+/TpE/b8888vwQa+jaBK4WpWX5TDhBJgma5VBYUH+0AdZMBSeqx1E+n74N0IbiVKALqNGrkys4UswNpNqoeZQ7pxLxEYs6mqBZeABzODX6lgwlMBso9PnCKrf9ws511+lSxYtlzKlI3S98G1wolWNwRPCWCLC4I3fmHUuQBHoLsPKSU4nbn4eCNV8PPPm6Vx41uRo2fEpmnFWMA606xYbioGayg32LFjR2fxot058kRZXWdv1kq3FvuMGTPUKiMv6wFjWimaVG6sG+PYcTPkSBgWf4OaNWT6c4OkdqVy2IWQpFP3zriA5maB0nupc/LMLU+7Vbj+7lq95jrOiesApE6c1r4TMsmx0+yhkDe6E0MMZOTMuTJuznKkDzEXCKCAeTRSJA5lYF+X746BVbzIhQ0uUhHuCAg262YnhOtnN2/Mgqim/uG6rABDC3v5/vvvPUpy3p/wr/7dHhC2G8Ujj3SRYcNHqMGjAVBn0K0VaxUnPO+bhwxTXfn5OQ7qRABYmSoFtxw/yKSJk2TIgN5Sp1SYjOjZSRrVr4vqTHLwnBLMD9CVU0jCTq/BzUiTWOfVFJ54Al7qwpB7NQCrW1PlYI+1YKeugAU7dQmU9cwBEhFRSpJTU4/WqlWj6ebNmz8t7rE/rQDLfNipU6d2Bjc1CWDqR1faD1YBgRW5aFIeFSOUKdwDPjMyIEfmjXtWLqgSJYHIHoCNqPqvaqDqmJt0HpquetKp8APJcGwRnJqWH8zASUqNVlq51ALNQmrH6i3bpCsCHZlYQENGT5D7Oz5IEXSdzzxfiEuou0KABb+ajcR58LBZ+RRhgTnh3XA3AEiB2mOMifYTxk+QocOGaCGF5WnPNOvVggGtb1qjLHfljWBq8z/dFAE3oSpNwYKZMGGCYC718PCI3BjuxiHljJqWdhDFV1m4gs88dr90aNEUFTvcFGw6aCDYbEt7bLqG1tlE5h7HvsTcGgpBE39cB57zfM9zDEiaxxIgyACZzgW+Rskb3b98ZW9qhjzcf5B8/j3Ktrl2VGnL8Py8gpU0yf/dR2JwUHz86ScSqXrFoKocL0XfpQOydhwJvNjEctttt6kFa4Ngxb2p/8j1bZpenbp1VSGtTp26JrODualOhaIaC6QKSA04VI3OhlIGOgCOF+A8j/QAHr/1t53ITrlXdn/zpdwOWcIhXdtLObByflRP48HFbgScG2d3m47CZj2Zg7MgwKoFax+rh7i1eN0A6yekCGa++pEMnLgAAGsMgMCgQDwh4IOIiLB7EWg/8EfG6lSec1oBlm+sVatWtVasXLEpOCQkghYmwY9iL4not8WgAWuLD6Nk9pYrzpVJQwZIcOpR8K+wBlDpYU4zkxeZw8kk/6WLmjwsJ5ozTzBlNFdnXjcW+SBfaFGCCAAo5Mlh5MUOnDpLXt34jdRpcLksXPEqXjvamUikeECbVMNdAFi/HAAs0DabiOs1WhaAfDQNSdeX3uJQ3tuvX19Zjjp85dyUkbeqQqcyPcX7WGttUQ2LXKGOruPuWvrA/s6/EVxJEZAGmT9/vgcw1IpV/o5DaNq68Hn+mMsgbMVWN18mw/p0k6jQAFMSy2CRFiNYPlWn0HVzLBi9xwW+zrW958GatWbT2efwglrpoO1nWEJPy9qXPyBXWnn2oBBZu+kH6Td8vOw4kCAZuD6V0cwVzBuy/9tQWkhIqLy+6nVp2OgatYj0KCFIuG4cJ1uC/fbbb6tYN4Wdz8RDVj+j43pXRA46g52Nwb+SGmD6nF0HpljClMmyL5ZalPjZT8HVGSXHStSMHG5FVXcRXHO2DH16sJRKT5BRPR6WxpecLQHZMK40pQ+mJ7wH1X/VNYRrc69pcy6Xu+LwsWbP5d9vgqp8vKkw02OV9AzWIAF2yor35dlpSySTjVF5LPvkZaNjygtXXHHFUwjYFlt6ll0Opx1g0Uok+I6WLVciKbgJZ49jwyATOZvq1atLUvwB8UtLlhFIzWrR6HIJQqlsIOgBTYdTHo31QMZaMADrcEIMejGzAEELBVhcN5spHTwZ8QWZSTyWYrx5ko4OCV/E7pbeEybJ9tRMeazfU/LM4KfVKvIFH5QDXojuRiaS34PwWC1esW6nCws8Fp5DF2h/Uocj+vHHH+EatpatW381LqQCrLGL8v1cszkp8FzQ9y2wX4vtFwuwTNFau3YtOXIDLs7GshyyvY+/0yK7++67tV/VMZyiWh044LjQkY+IkZNz4YEsmTlBoiMCJRh0gR8Dh2qimKOSbh6tIg00MYiptAE3lzMifC+0mvTENDapSYXiQx23QseV79t5kgZdGOXm9jPrgx6MUkjOmmH/JhICGSinnLTwZf06hPJsLQCky6qHplHSp8i6H6ws9DzS+erwYAcZ/8IE0CvI13ZZ/HaiLB9LCgVCzqo25s6FLbYJ/Z0Luykq3Rf4LOqZYNyDQBXxvfZBTIIHh8aIHf7GfejqiDoARxw0wV8DI9kY2wD4/FTLYpv7XAQW90KXov1dbeQX6Ca3uepyGdDxHikXDJH8ABTlUAQG2Qq+qMxilxH1G7D/FGC9bm6KwA2w+jDOM9IxtcpaYykkhPA+giJl/MK3ZSSKDeix8Pq+/n7xJcJLdz1yJG7p6ZiH0w6w/FDNWjS7edXrq1bhR6Q8mjbJgchRpKhE4oHdckHV8jJ+cE+JKRMBUWZoC2QgwKX+O4fIqfHhKcnNp6Q7wRUbgcaHWrHGmlQ3A8+jBJ0/qQN8Z55dJkAzDkAwYdkKmb/mffEtWU4Wr1gmja69BpYHDjWchpS580PlTybdJOOBmGXkzP0xA+c2cPHi/EzvvPuOdH2sK/jY/QYUuKA9AOFkPnA/K8gWSyn0CdeQO5jEevPZSMthwrwtPLCcm24e0AMsM2Qe7PLly/W61lJTK0cBzrEhYenA2db5G/tUP7nxsvPwO7V7TWCLVI2NV+pm0cly5CNJ5zAPlaDKzYxxU/dRDykoJfG1wKcrw+tYSJ65sCo9JjVBM0C4BrTqTwOhOvpqJelrIsMkBx2JdyZkyPCps2XpO+tAB5mMTN2szA5wMreYV02KgfOE/EkZNWaMNG/ZQsJCUZvmogbcHCwLDbp06SL7nfnX5eN67OnY4O7XsNao93sA6EhLyAcyeMmcV+OR5K/PY8DOMTZ0e+nuM+ZHrsqHMhjGAxFzhUEcBtCeNGqs1C5dRsb17SGX16kiuYn7kEvMwgIetFwL5irMHMj2Z9kygBoAqX6BtUf0LHUOX29KyQFYT34uPQhYxanoLDt0+gqZuuIdtWDVL/Hz/eGWW29ttmrVqp2nY/z/EoBdsmRJxfb3d/g4KyMzRluEYHOFIBhF6busI3HyUPOG0ueR9hICfYFg5r6i9FLL9DTgRLKaXCvFdw1FoBvHyRmxG4L32aCMqe7icxHIwP2JXAiQLHvzo09l7NyFEOaFoHLLO2X88xOkJN5DMBcI/rFOjPxQDk5abi73YLm9l8ImSvuP4XUXLlggA/r2Qw02XESXypbb9TIWQn5E9HRMvK5dB7j4Mzk4BmMef/xxrUxSIHSCN3R3GaQBfy4LFy70WGM2qV6vhc3GXFfydTwLS6NYpMcDraXT3XdIyQBuP3oFJt2GVg8jy6YNiHXsOdYcd4N92qBQB5wcnQ0imVQgBWOOryKWGS3DAbq+NE+TCvi2rJpPNOlY+kBeA2lXeThEM1Dl9T/UtA8YMUa+/BlyhngoHSKdEeV+8G51zZnDlku2Ru2a0rtPL2nRoqV20rXjSfAiHcC0tzEAYVbBWSlLa9mervk90eu4OzZcevllUJibqp2BDQfP3lb5Fqz3dZyOdQqMlhxhtkYmE6AwQDngsakT8iGCgQ+26yBJh+LR1LKaDOzcSc6rHCWl2N4FGQRByE7QfUTvjssBVmgGCg/4M5eMwq5r03lTMU40xmPB5gMs6wkhV4hKrifGzZP573yM90ah9tzc0PDQZb169XkQMQRT/VHMt78EYGEB+fXs3Xvivj17HsEAEzmRoBwgYeDEwn0zZWzvdnLj5RfCxQSpDnkyLWZ0gNUo+Zi6dsvB5tF61WJlJvhz8zh7iPQnADITlopfWLgkpGfhhAyQPalJ8u4H62XdR58hTSdeDuNxoeXKyKARz0nHBztKFlxFAj5dpWwCgCqmO/vdTsjxLFkFCAIBdyIUfaB5Sxdx9HMjNTpvtQ8ItmrtOBaNXbTFPN+FXt5GjxnwQpWd3HjjjXLNNddo+hyT5b/99lshl0h6wF2f7z4kmIXBA49BH0aC77/rFunb+UGpWKoEcuSYakgw46AZK97YLNxFzqEJazRLrVU/BAxDDUdKuhTjxL5ZHDe+Tya6a84jk9nhgvopHUBEZnYjaaN891J/0ooQx2i1IMzzmFYyglq0YqmslYtI9/9id0nPIaPlh63oF4fXYGBTXWV2zeAa4kFICw0AxPr4EhEl5LJLL1O1KTT11EMKnUl1rD799FONK1hqwLY4/6stWA6BnW++33PqnSMvohXOueedr2uDDUmVOnBCTm4vJ3/pmzEm5cLD0tA5DByCdGGfLMwLO5A8Cu758/UbJCLEXxXUosJKSvNGl0iz666VqthvATAqAjhvSg1hkjDMWWjUxgICxJUN/2tflOevUkLum3EbtTwCTzD92kzVVy6MqSQ/yBWOnCVLP4BsJvND0KzvpltuuP29995/93Tts78EYPnh6tSp0/7XLb9OhRWCLFcyd8bVuKBqOZn7XE+pDI3XIA40E8Q5gdh8tFkYVuAe8sOkcEOb4BFdGpNgo1aVbii2JTH9e1IBoEfBp/qVLCMffPGFLEBnzNg9R6QeFHbuQY7imygBXfXVRqkKce5XVr0l1aIhbcYGbXBh0nEa6452H6UukD3eAHJxUAshExkGzJZ46oknZS4CSZryxFprx5o1dhWXyOm3YHWTqPVsNowtMHBTA9bqstkFx0uUZzYItThDsTmbNLxYhvbvgU1UUrJTwKHTFSQ35liitFkNHYqx5X26jbACUM5MKzYFzTC3Qi/4i8+/ko1fb5LdkLEklRQCFbWKoJGuvbahNLziMs04EW0zY5S6KPShIVAbPFNr16TZ6WdUAOZ9BmB9cahnQkPPD8CdBTH2oPBIefX9T2QwGiDugNWVTiuWBwApBgoIsQhDuwZDQJx7nX8DAvPaHDsCkz2AmOJEYRyTI22yL/7qm3uu+V5r1qwpU6dNk+uuu06SIH4SigAe+VhjShgP0Btg1eB0Fj1B0ACsoe2QUwJjBl4nxmrKuNHy/LARSNHzl76PdBQ0JJDFi5bKr7sPSwzU8Tp1aCsN0AstMgi6DlwHGsTGsaVnHrNxGPziiOUfmJYz9gZZ6vkyvdLsUVjV+DEHh2eClJBuQ6fK6x9/K+yDAOyPn7dw5kVt2jy463TNxV8GsLCQzv7mm03zU5JSLg6AX0E+lRDZ/b47pM+9t0godAe0AoeDrxuSIKqrWhe0H4FKlX+5wBmPdHggjjMPNlZk8WBE5c5BNDn7est2ef3DT+RnFBpUBYDefuXVcs25DUAJRCBdJ0l6TnpeNvy2XW6Ay/fCC5MkGrqzfgCGLFs95CIIPIPG18mff8+cKWOh8nxO8rYjz0jZt0ULF0kKANcTIHI23l9lwboDVWoh6H6hJ2AAQSXqsOncFpjdqIYXJVAZ95ni57decYk89djDclZliJ9kpeSXwjpCkkq30tpQzOV85sFqYvAhUOKPJMgGtNh+f90GiTtyWELDyiItqqpEQ8uTz0tOSpE4SFr+tn07npctV+G1Gt9yIzJAMFc8fhnUdGQRda9Zr4a0vIIujlst/iHoQhKEqX18IF7fj1FztPVO9AmR19Z+IONnvyh7oCuRgnEgVaTdaPl85zCkK6ygzes6h5QNCtpDiaBrPRa3tX+6Nrf361gXW0vSEdDkerzt9tv0kKPQjs43DxDrXbnWvP7RceN0WPlYTZXkHwzAGm8hRz54510Z2KunHEb5e7umt8lDd9wuUSEBshtCOB/+8K2s2sB9uEXOrVdXbm54qVx/0bloG8O27QiOcU2gbDbPj5SSQx/pGBv89Fixdt+pBUuKgdSCEe4hLuTA6ziaGyqdB06Q9zZtBsD65tavV29iy1Z39gY9cNpOu78MYEf16xc+etb0yfFHk+9DhNaXp1h0CNR2xg5CUnpJ5J+iEkQlCR03AKObrV0lDQ+Xl8kNReuCLrxZ/DnQOPTDwGbBt8sLQsUGksnXfPq5rP5wg/wPbSiqQuShccOr5KoLz5cKKNENZicTbLQMXHD1Tz/K0IULZFtyojzSu6/06T8AyeQRmrigujKU1XMsMK1OoYWqG8+4Snb9mVoHk0qiKWJ8b7oEfbTMdMyoUTIHwaQUiAgrTaCLWG06s/GdEzvf2igEwf/ADrWWMp+av7oKXpufh+9FyxxJt+jvRnTDUDR4vBrzZofpYidnh19ROi7NrrpIBnTtJLWqVoD3QQqEWr3OrlRoMp6AqdChVCTc7SAoKKnslr+8tHCxrP3gE7kS0eYLMUc1YGHRqqLbqYEXjDu7SCShHPOLz7+U19GELxuN7R5GZPoq6AP4wfJhXy8/5rIy4smMBmKgtWD5ngmqHGd6PbRo+Z74XQOgOFDxlYqNunLtOhk/d4HsiEOlF+eU48Egt3LyLCfm+6ZXZbRjzRxbj8CxmPV383NRz6dZAoVvX+tsuaP/NsjKZ511Vl0ZiXV4w/U3aEEJo//5Oc8mg0KDiR6GNf+1OJ0qAcmW5zSANNMCK8ehZ7Zhn3WGAP3O77+RWy66QAZ26SRRGOIgeKI5KDdOwsI5AKps/bdfyzvrPpNd6DBwds0qcjtoqWtRxBGJQ9onKxnjiywD2MTZmMtAyg9SphQvbvecPdjMMHD8MQ+UO8RYB2DPpWNdJOWGyQMDRsq677cDI3xSbmt62x0r3nhjzR/YPn/4KX8ZwPIdN2hwbtuvv9syB6kaQQEZyXLnZWfJ7JF9kTVwUE8hf+Sg+qrlwEHkYjaBEi2qYVUPvhAoU2GWXFAAIQDUnGwCZqj8sOugTFmyTDb98qtWWz3QrIm0vKahVILrRpFntXRQnkVLNw0gmow0lYXrPpBRqOzyRcuZ4ePGS+u29+F98FREwjwariWDT2X3VEZdKatHcGeJrR8FZpwpUBdK00wcqHSNMBc8ebnnhg2X53F9ggZT1DKYJeHUgqsF4fQwUlArsuwCk69o3llBmHVvVeMj8HEqxYLvSrxoZDjLBumU/sAjMQahEM/GH6TxVRfLc/26SmW078gG5xqAzUTXTSHbARh9HadVi/HmGKXP1sBYQFAw2nkgRQ+WbCTGXy/PIhFGlJnyA25Q42L4Qwbc+uDwUtDzTJKJk2fLhxs+l0FP9pAbkJualXxEi1Js1Q/nSEFdwZQfhYjrHIrEVPV46OrzjaqKqKTRMkOl1msA+6EvTJad8UdFEyY5N+BizVwBNMDTpyMA6zmyLP/r4taP3Zl/wHgy594xt4IA6PozeWldO+a1tFMufie/egECmGw/Tr1frj/SF8zYyL+5eU5zLHtuznugpAq9Gl8cjikEPubHZmTLkb0H5YG7W8tPmz6TS2Oqy8huXSQGlVvhSopinJDCxeKFbHLYISXgIaTLqnUfylJ0BTmanCFXXFRP7r+3tVyENjA+aUeQIsmRZYdY7D+4HoFYU7CeFMwNse56f+D3tdsCXoMHRq5PmMSl+su9PZ6Rr387lFsyutzqqOhKbRBPOHrsSBbfPX8pwI4bN67KU0PHfJSelFw9OjRPJva+X5pfXV/yMo4ahxLgqkDK9aWuuokAq+WAMC/Bka5eHri0HPRdSgFS/rJzr6z57CtZjQwBP0SyG11QF/m018pZSD8JgFXs57juel1mFsB6ysXzk7GpErCBFkIt6qV335MgdEkdPXWKNLrxJhD04NcYgAGYZGJBqSal8Vd04fs5ik4KXuqymJvjPR0zexTEmD1zlrzw/POyB8EAtcL1kmZT2Oi9sYz+wIY83no50Wy7NjC3GF9Vc0AtJGu2By9sbG5/vLdgHCRlcWA1v+V66d+tM6wPvH9waVROMrpMjEjzNDRWrP5zyhl5JaVRnJbLykgwuMKqHo41X4zZGzw8NaBpxsgXFlcWNjPnnSWYqeBrX355pVQBjXBdw6thveB5WiGEdYIDgB1ETwpgibusFMRrZ1NNjS3gkWGw5rMvZfK8l3Bg75Bk5fZogfNgoBVs59p4IGbTuwbfGVM9S5y7zQo+xdtxANZe9ZhpdXgrBrOsXgR/bnT9dUoLnHvuucb74HgSZN2L1r12nVXsyX7jLPJgoYULB0HZWgBaBg4mlrcPG/iUvA0Z0AZo39L//nZyMTq3hmA+cnzSkf6GgCTGLBBjqilzVMAj9w2udSc6lyxFYHDd1z+i62+c3NSoodxx7RVSu1plCQtDyTbmU4tW6J1o3jtHEXPFtcH3iO+GjgMuEOyxj3JgZB1M9ZMuT46W9f/bkV6pRo3h/fr1GwX91+OoE53inJzkw/9SgEWkNbJl24ffPbgz9pILakTJ0lE9pWooJoKBC3VRwHgr58q1QK7VpOfQvdMUKsAwUpYlNTdEtsTukffAnX3y9Q9Iv0mTRldfJjdffYlURbPEUkwHSU2XEAYqYKnkwgphBJkHoRqIANgMipJCKzQRLuSLb7wuSyDI7Vc2UgaNGgEx7TugvI/MTlhx1A2lsUOgpfSZuiruTaO/GDDxBlgdbLWejBj4qjdXaZnqN9984yTPG4B186JFBrD2sPfe3Sfa7UQFPk/RVtU0jM4ugI+a8ZXCw6Rrh9bS/KbrpFzJUGxWJwdSbV9GdU1BgB4YuiALAqz/aIp+AAAgAElEQVQKqzBPGWNOKkVzzbHx2bnUFJYw1c28AR1Rbh6CHKkjzZOlVcbHMtcZ9AD+rgl26NMUAFczGx6H5RYNV8BL2e9mnhQT6YHwblJQzC4go4sOCNQVzsDn/X7bdpm4aIFs+O5brA/QFKSNyMHiYNVSWY+dbwkeZ/e5FkaBQ/ckN6fnYb8DsGZk8280RNwtfkqhFP3++zvII8jJZVGJ5dNVDY1eCegOewU7UzoV3GtqQ/Bwc4wABVjMEbwIDeDh6YlJCdK/T095F7nkdSPDpG9bUDZnnQWJUY02K7j64vClWl02qD3SLH40jGCVUho7B6ZqCg7Cn/fsk7Wffiur16zHXAbIVQ3qSfNmN0uNKhVwmCPTiFkHpJ5ABWnFF6/NgxTzH8jMa7zHLAp1Q1g9Q0Lkh98OSZcnRsn2hIyEymfX6zNk4JNzUSRzWqPJfxnAThg8uNSshUv7bYvd3yszKzXovGrl5KUR3TBBSOmgUDb3gvZzMrucXrcuftzHPcLuW75QyjqQmC7L3vlEVr77vqQcjZdbwN+1AR1Qq0IZADVVmyhxmCvB6POTlYSUL+Q86jZkaxlublybiyUoIEQy0/EdYhA70Xpi5puvyTKAbAB6ho1ARPS2FnerNUABC7rw/jh9GTGmZB1vHjvTbgZrFTiEmAVNqg2RslAbD9dhwKYfhJuR+OyprLGRerNJivDANTGlkzOhDFfggCsrF9ltgPUx2GC4SB1E84cN6CVXnlcXY4v72Vsr0GRyZOGADEYTSq2iYgDMvqSm2bhcUGwIuv6+2KhZSKEjaGYz4ASriMDK1jM8iDQvE2Ol+5U5zTy8HNpBXV/MA6kWE5wza8fmFdtzxQOw+vnxn1NAwBxX05fLALpKYgJAslOxwrAmyEVnwsXegzUxbdFCWfwe1hk2ehq9XjyF9JAGWvNt/fwhPt7uOlUT9g8ArIVb9MCTocOHaZcKppfpDdfjeGVyfEHJoMGPzouxtMmbmHiVtQbsZ7MRXVa1MTaRB6MkIe6w9OnWVda8/rLUL19GhnXvjEygSpILveBQeDfZ8DDYYisXRSbMAmLllh/5a8wT9r0EwUIlz+oL4yYdRUDZ/qGy/3CSLH7lTXn3/Y/10L23RUO5+45mUi4izLTkZjDTUdg3ZbucA+xrRjCBDFkwhjL8S8qMRW/I8/PfBBebl5vmH/jbjU2aP/Le68vXus6iYv/xLwHYVu1bVfpqzYYRqYcPtY6JqRNw5GiCz5GD+2XAQ7fL422aiF9ygoKiJ9lcLUKT38aqLBVAQ87sFghojJ42X77ZkyQXnlNX2ja5Wa6oW1sCUC/vT7eC4KlpXNw7JpWGyeW+Tha5EZQw/BwYeywqup2oAMFrHcIpOeedN+TlTzdITqnS0v3JJ6TVPW3RjRKBL1aKYOYpLuysV2eD8TS1azifly1gXWhqGYwGR0uV4jAUMmau7Euo79+Bz8R8WdXQZOCuCAHWbKD8m3lf5l437qrVomU6HDiT14occFgJPlIOlUtXX9JAOrdvJ/UR4Q/ISQHgMqgE6oR8LAHVYRNYoMFNqor/+mK0a61ZbAKBBE4CK61WAistZXKv+hzlELnhHUTShoSMh6lZDDqCbfB42Xwr18mK1TnSFjQOvWBVnhyTTPV/nUZPurYM+4T/yK3zbwCePKRu5ZBzBSBk4r0mZGbLK2vWyrzX3pJYtDtKxuMydOYdS9gZWl6P3GGBQ9e9lU8VYI8LA/mz6U6nomXJ4FXDhijY6dtXUHdvPEK8TRv4ynRKfOlWk9dWi5Urwamys9IbtGLNiWzGmGsjnRsR8/y/r7+VkYOelk9QsXYN8qcfv/tOaYCCAh8esAyRUMqT4wiaICsXBzAoHV/yrxg3vsc8BEHVElX5O44ZsxlCwOsiSAUr9MdfN8urb7yK1t070Uk6SJ4bOkAi0eqb2UXULGHnaLWv6cFAgtIHmUe+APIMv1CJPZorA4ZNlU3oYlKtTlU5ijX1S+yBhPr1znmqbPkKC1EaDpAp/ttpB9h72t1T/6P3Phjjn3z0hjtvvDKgXdv28t76T2Ty7HlSv1aUvDh6oFTEIHEAaQGpqAsGkIo9dOW4ARl1zsPE7Ybc4ZurP5HqdavLOXXOkTLBYZCsTwO4YnMh9OtPF04rODDbrIFnrQnqpH1TlfBT/ohFBJouRO1Y0gB4bg6s0xRs+mSkab320fsyb/Ua2QegawGR5Ue7dZNaUBzKAsAy+KJ7nzit+9wh2vUXA5Dk9NwpOvpZaIGpOcYVbyaZvbyoHcoWI6+//rqWparr6wJYdx6je2kc7373YyysFVxSJphl6QxTrMoPwzEnStJizZMwWJEB+Lzn1qgmd0Ij9GYEk6LLoHoJfGsQkJdRe46vdifgFPHQ4nVUY8DBPwcIDcCam9qNalXzuU5usAKB4QcNwDqP0wuZVD0Gz3RctZQVm43UAbwLX1pWTjK6pvXxb5xpSw8Q8hwdYeav6nriTck8p0iBGrc8CJjhQWuZzRgVENHGG2uDbeC/3x4rK95+V9797HPZiz5PaXpO81SyZ4HnlPUcDo6NfNIOxPHmt+Bcm/fvvo8/n3f++dIBLW1aQTOCDSx5Y6k5gY2AyoOHmRD2uZrRQe6fK8HJSOd4MGuDhoDaITod4MyxJ1IRy3h91asyY/x42f3d99IIylvd7mwldaPKqxvP7cQc51welDwfkd6ci3bCnB/Ocx48RrUzMI/Z+AoMZeDYUkr8Dl7XPwwcuK+kZKbKDz99LzvQDaFZ4xslAhavPw9Pfg6uAV2xWAcof5dc5tJmQlg/XD78fpc8MXIGgm9pMm7UINhP6TJx9mL56sfYIxUrVZ4YXaPG2PXr1ye7x7k4fj6tANujR6cK8+YsmembktSkY4trfB9t21LKlymPwNQBeXrsNPn251/khWd7S9PzY2AxAQwZlOJmZ+05rAfdjchrZRFAJo0rKtTDxQyiy47709Jxf5qPhPpFoFkiglZ7DkgYFkwocuyYR5QDZa5k8EW+GdwM/hIYFiyB6I/OlBOufB6ItFb4PQ2LK5MLIjQYnWi3yZj582Tzwb1y3kUNpNfAJ+XGps2ghs/NzaJPbnRuei5KcIHB5KaM8IXZdMZk8aTzKI65rF2CrvM4FiV8gWIIBiNYQZWehlxSApZzDe/cSvd1f2+BGFtV0d+kSmnRRn6A5v/sfQeAVdXV9ZleGMpQFVAUFSwoInaNRo1iL1GxRaOJJcZo1CTWqGjsBXtssWE3dmNJjCVib9jFiohSpDOU6fOvtfY+9943BQYFv/yRp8O8ee/ec0/ZZ53dtwIMeEjQ75V6LbArLFTYGakY9/7ZFuGQffZCEMZyoVjGPRoZBEUyatEdq0AlXUwqSA6PaBA0jDIONuE4HTxdjRIZ1TgO48pSdi+qiwysnD9MOCy2b3pZ75UOCPm+qgm/h6It31IPz9mgekC6WEdHd1myZp0o6FcJsOB1TdDd14F25syrCS+MeSdcchdcuWbMDPNxQFKZI69tddvAj/MdlUjsGXn6RSkBc3Xwra8qq3+Y3tjnB3PFyDuGOx911FGIyFsZ9GdBDvIbj6osNxamdENPGAKrJUuppRqI2f8xCPEdMc4GX7J+2mR4elwKldm9t90CSXFB+OW2W4df77JzqIDhsRzzEl0n58OnubYK4bDYnw3lCCbo2QVACgYIEmQNvD/qcdCVVHYJTaWQ4CAHFJbyudCdwz2L9FEPHarZPOgSBk8f5I7t0AElM4EJlmSGpEYmhf/TsIW9yrSiOPTrK5YPF9xwf7jxrsfC/rtuE0465iCs79wwcdZ8hENf0/TCmC+q1h4y5NgX3nrr5kXtme/7/Q8GsIhxL3n4ofvOqJo8+bg9txpcetbvDw2VzIADzrEe9ctvfvjf4dy/3Rd2RSjd+cccGDoWAlARJqsgIG4ZbQzT4ZGLMV9Kki8szeAiAqyTs+fx+85weO8WaidND3O++hrOy/NCp84dRGA1c6pggYboxqzpFEGhMyxHtFF+RyymMgabfbJeUVwQYfDMOoqBEGcmIirn1oceCE+9+2aYhWv3P+zXYThCAVeAr2YxXIzIBZJQuZkY8kmuuIFWbIInda4SZ5zbMHY33Rzay+ZMLfcndGIG6sffeuuoMAqEPH7cl0oTmHVaZ5sxF2vMkpQAuANWuokc3WhRJ+CJe4mspftoMuwUn9JqTzGc1V8roUMbtNLK4eC99whbIY8nakPALct0jmIEaYCSYzi5Ex4S9Hu1pp3yc8FWuBNJLnJQfq1TcvNQ0kT01Rlo9xpHGQVwH4sfHBozaKTBUE6bUHdxfoWxVBnREEZKcoB1LQQNqPJfIDdHKVgaDvMR5fMYlUe3vXro6oshyjbi/WTQ6K33PxAef+mFMAFrhvM9zMP9dZwXBVKgCd4nGDCv4kR14GNu768EeF1kZ4s84LvCiLXlT38qYI3qAPoYq0AjVAUx1aBCkTO6a73H+MjhK8Ugy6dj3thHOazRBZHACy6+BhF5Lz3/Yrjs4kvCJ2+8GgZCVXb4HruHHTbeMOTNA9OCNkoxJ/kI1GiaPT/Mx/7LQ2BIEQC+Ftwp91g5qzgDsefNnhvqYSAuQyRlUe8eMBpWwROhKpRX0BZChzgyUxbVxwOiEKonGkO1h6LIyBXhVpFoxtB5zjfuxBi+QvHpI044L8yYXR1uGnlWWBkxL2V580Io7RQ+mlQd/nD2NeGVDz+bu89+w/e66Y57/oV5TU/x9i5GO6/7wQB2ww2HDP7s3Q8e/ung/itecvKRecshQDZfYY4gaogDb302Ofz2zKsEMlee/tswaOXe4ExrxZ3CioHSLwQ86iRNhDAnd3KNXmWSibHnI069sRPAuDjM+WwcaqnNDU3z54KjpaqAuWBJNLT8g8Th11oNfqMDTtb8rqhFhZyzVBfITQoA3gCdbDG08xIR6U6Cx80EYD773pjw0KsvhjeRhrAP4ri33WWnsNOuu0ttUAxfWjat3AXOWcj67RyUOfCbzsixwjag/jGgELdBQPYl/+zzT8K/kTTjicefCC+//DI4cLpqEyPJIWPMQMPo2pX1fTRMaUY3HpChJxJJ2TcFO5DBx2Zkt9CNrhVlYd2BqyMfxCbhZ5tvGnohn0AJnfgZbCHLP+sxMX7fwFUAS0mD3wm3Uw8KgUKqFYiMnY/bDhVz/Gr7pVFkL/H5bHmXA5rmURMQZ7cZwHICCdRcG6pr7FJich3HgI1cAForlBsfwQeWbvkm4zZIUkVMe4mDmrp8VkdYgAY+REmUfyDkevRHH4TPpnwLbwMwDhTLJX5zThj1RnBdvL0c1UtxdiRvoLP0YOnff1WEDW8ZkB0qbL755kg601nzRGnKfFytXlycP0WziVtNfWRJZ1Rps+QRy2bTDY1+pGIK8N0s5KR+/cUXw+MPPBiehf65HK3tvN4GYR+4Pq4IkC2XYQRcJxvBLitC+seGb6tC9cTpoRQHUSEj4QiE2G9kQDjXBHrWyWuE50lJP2Tv6oS6sk2zYWCm6ht+7fULtPc4X0rwTYaFfZfuwWeCa0EIkHhAdWAASCNUGSB639OvhPMvuTEM22qLcMZxCNNthG90/rywAIFIdaU9w9NvjAt/Hnl944yauhd32XvXA2+88c7x7cTLxb7sBwHY99+/t3jbbX53Y8fGmv0u+cOhBdtvsBoU4Yhk4mnOhYXyu6qhJJx62e3hsf+8Gv5w6B6wHG4fKrBwpQRhFTtk+BtFAUulRmDgpFL/hhp2CE4oCMVVWLTpAJwqKLohtuXBSsmcBSUCY4g9UIQzxz6OUYgfDcgLiyxevTqHgm4dBbDUybLsdikt0uRyERXWCOs2XxSDqVmYhxPya8Rt//vNN8Ijo58PE6vmhMq+fcLPdtgh7IyUbwMBuh1hFJNjkYtwFiFloCjgE5dnn0XiFy/uBRTlRUDiwjWF4BjJvc6cPiO88sor4QFwSy+MHh0mop6ZTnXfMJG7FbklInezzRw5Wz3fQIZpBXkAUW/dGQa39REfvtM2W4eN1h0MoO0QijEIMPogUBK7IyU3KN2U+HwJFYbMNizrUxyXASy/t76Y65bPh3jSRcEr5yh1f0o4WoqIOeQeB2UfZg8XC2llF/BPdNNyFy07reLBR80Bk4+gy/whMMqXj7pL6g1Np1sPP2ZAiQIsaBtQJilMxFxcOnbCN+ExVBZ+Cofh13NmoUQRuXYGs5A7TvGhrZ3aHADjdXHcyMgvHeuw7YahZtYuSDKzaujYqVNiqxDHp+gqk5z4on6Vey3G8isFJFUn+N4Oc6jWyPGir1RB1YDLnPTNhDAaB/s/H3w4jH37nVA3bWpYf+AaYc/ttg+bILFNGcJaO0IV1sBkTPIesahFsjKN0+cCYGeEkvk4pJifmcZMevl51REdZOhPHVy3int0DE2VsJTAeyi/CwCekqsS7FOnTonL8iXzveRLdtJpKcvBFmB+q4s6wjhdFn6HWmuffzop/OUPh4Vhm68HLnoW5mSBXPnykIR7ZkPHcC5yxF5/3xNzV16539kXXfXXy5CwZ6kk3/5BAPY3B+2/4c233fXsL7ffovyMw/YKPQthp6d6oBhuF9i4DVjQJoDfv9/5Jvz+1POQ2WdgOOeEI0O/yg6hpJo2faY3q8b1EBloDMFJVSpnZywrjFZ1iCgpQARX0RzoTsfPCY1TcQICDfGplPrKCcsNAw8B4yjJXUAJj1Imxb06hrxKiHsEXe41bBpmopR6hysIPawUPtXzYCVH1BU3EwMT8N1kgPFDiP66/4VnwjSMoRb6jDXXHxKG7bwLOIotwuogyC445ek7GjeIxHlhWwob2lTcCOA4yJXS/YvJU0T89PMjlwoCYv2sGmzuT1Dn6dHH/qGUeO+9915SuiVmbkpAKEI49WmJgG3AxLHS+7EMoFkBHfeGAweE/aFL23TwOqECnAzd22h4UOYq3ou+qCROOeaKqCpw5Q+5HdOFyV2Gm0LtE9HMcp1wsO4XG0FDIr+DreWF9W8yekLrbeyxKwkSqjVwM07V913mTBGw+rWK5MoArNbXQVaZ2PzhBFSFBEsHgh/66GKDy/8aBpN86AzrcODJw4UvcLRcX6XDpMsXXLvmgaH7ZsYsMAvPhn+88Fz4AnkV5gLAGPOllMXqbC7EWvJwe8VcBor0o+SG/rDy8nbDhoXddt8tbIyw4B7IlcExUYtBr5MyBNXoHOG+8DYIeKwawrViAULWHMvSoXSd6BcPZ6rCJqNs06uvvhyeglfAS888HeYgjLUT1nPDFVYMw7f5Wdh6yHqhTPPBBPiYD6oUMDdFoBcaHrGRYRTD+BbUhTmTkJ5zZm3oCMDjPlV2OZpMZcBkUAA4VaQmrMlHVGWXwtC5f6/Q2BE6Y+r1sY+UXQRcMblpSf+SLhl4okSXpupPdLDGvMwt6x7++fbn4cg/nhd+ss6q4dJTjwo9KpCBjbkNIK8yt0gT1qs6ryJ8MKso7Hf0yU3VjXnPbrTRRr984Iknvs5dkSXz11IHWBTUKzl3xKnXFtfX/fKiEw7L223DNRCXPMdOVRCjpY0jYRTC+tcp/PaUcxHeOj6c/acjENs+NBShogH4UtAj/eiYNYfJKFj6A0p3ijJyiCEYAhbBytZNrAoLJswOxVC5FAN0ZRWldRkrTwCi0rwJlsZ6THoJVAPF0MHmdaA3QL1VzgR4MvmHJQL25M/cEjyB5TvLpccP2qRFGbAbPocY9fTrr4TXx34YPkOxw6k43fM6VoS+/fqFgcixud76Q8NghCj2BqFyY1QgxwFDT6UX1GawxYzJU/ReIiXdwRimaqKswbBzIvh7GlyFPv54bBgDDoP5Wj/+5OMwbtznSvCsaChyKaREakRwp3Ss+CkFgVeiRPdqfXuHdVdfI2yKjbPOwFVDB/SJc8oy29TEeWYUgWUBjIgUIRWO6FwrwV/7xQHWgDejDyB+ajcYhxtBJRKdGdoMbRI1mOYi67BvHLEjT8K9xMZMUnAO1W7NuTvBW861Tja71gCWf0d1grdIlYCuIcDyezyBMr5S6hFDUJ9USUUYLkpKoL8urdqUgykpkc9iAAwTBeWHr5Du8a0PPwhvgTY+HPdF+GzGtDAdB5U5sFne2ZSZtsOkAjmJV+y7glIgMinLUMToM8S1D4IEmKWL3bJSRCY+M3TbohtNJcD/6D+s3GIEJUgb1MfyxesYmj0XXioTUG3gy/Ffhldfezm8/+774TMc3LMAsmRe+kJfOmSl/mELcMubDRoUeqJ6QznngqG1YO8R2w+RHHPKyrHYO8VSw1GUN5CvngKD8pQ5kECLYa4Cq2NKe42PE4u8W2BIasF1zg8VK8AAhix6VNtxCjmVvJJuXDSkMoWljKPMQqc6FLaOSjYjOqXqpTRMbqoIfxp5XXjuP2+EP/1y53DEntujSTjSsbAimRepSMCtY/2qy3qH86+7O/zt7/+YMWDtdQ966c03H3NiXKK/ljrAHn74MSveccs1/xi6YuXaN533R8QmA8yq50qh3gQR3AwScj8Ed9ApPPjs6+GUS25CQpaB4Sr4vRVWz4E1GycjKxvQdQuT3YAZa8BKFOFvJviQ6w4WkeVieGrOnTA9NE2vDh1qWXcdoIAN0AidVQ1EvCbkpqwrxAkMr44OlR1DIZyXVYOd4O26OCUSZigu25UI6FycNrARqvpNQufJCg5wBjjtWTCEfQo/1tEfvR9ehVvJuMlTEGUG0oBY1xEcSCVcZvqg3PNq4Gz7r9w/rIgaZP1W6hd69uiloomliD4ixyILsXNUsgkljBh3I7gW5jAF11KLPAyz4QD/LTbxF198poiwV19+Ibzx+qsqn8yuqkonfmi06gkr7Gor9gtD1lg9DBkwIKyOA6AHOGw6USi1CzlMGqsYu64SDqbvIydUwIOH3DcblRnXOFgxodwUnjLC2AsDTM0U35sZP2FGUxWGf5wAbYa2W/usLdJPjB92QeK1kW1OYGob0xaUG54L7u/5sThXu0YcEr/mNbrHvERU9od/kzEQGHNNYrt+vxCcMgP0oCBuXl4NTnLi1GnhjQlfhJc//iS8j8NwItwMqyjaRiwnR4kJ7YuDeNNNNw0bIRH2Kv1XCX1RK6s7QrcrcCgyF0YhaCXJ1+pznNKl0QsPZhb8XAAD8MxZM8IsGODGI7vVV+PGCUi//HwcPAK+0ecLoMqgSqQXmIJBK64chqzSHwmXBoQBy/cJlaBJ5m2lmq6IFmeCrGOldg0OV669AkLIzHAzU+UyrzrMmzIzNCF8vZhBAPCgKmBpZulV0UWo6KoKUKKnc17otEoP2EFgHKNVUYJDdO+jvAiQpZ8XJFy56VHylGGOniuUSJFjmfu6oHt47lOUgbrgSuh9a8NN55wUBvelTnoeXMFYww+xXmDCmgC4NQUMsKgMr34wMRx2+sj6iuVWOeetD98d0RZ5fZ/PlzrAIkv6jhM+/fSWX+64UY/zjjsYIv90ASNFIgrjKrVLwqLyGys1GyLFb08dGd55e2y4/uJTwiaDkFGJqTYAtIU8iXkq071IBxdTAnKZufDUy2I44GIbZlSHqvHTELBAFy6L3GK0Cl1CSrshRyliowvgOlJYDoMXQYL6RPxnvoHGhVgGe24egp0J9OI4HezEGOKHDtsy+IBq6DoGGV8x1jNA2O9iI72KrEGvg4P5at4scLvmxmMJGNllHBK4tgIg1wtg261Hd5XsoLtNBYid3Eo1ghAUUw7ArEboZxUiZKYAUL9GYMZs6H+nQTc2B/rZBqk2GGVlEnkZfkCSoQ8yiK2y0kphQyRUXh+cyMrQF/MkR2PiZEsIqOgNy2sLJLGJlPyDc+3cFQFfxgbBsHGt2mXMOZAArAeMZgCWXyqgLVrs/LRoE2AXB1SzVO8cbCIKOMiamsImW12Ion88sLIcLTlzdlYRXr7OWiQDYamaooqB3iHO6SofRgR4AbCpIsjVir/CbUwQIxxU9VRTO1VByvkA7n+jx7wZ3kLqvi+wnlOhz2Sa/ejKpVh/dKkcqqFuKG1f2bUydIbHQHe85w+T4sjbRZyZ+VcvAHc6ERIVE6XPALc8CykCZ0yZGmbiverSoU1KM/whvcBJMazXb9WwCXIhbwpJq/9yfSzEFfRRRq8aJldBj+glQr9VNqD3+BHAMiks3fQkvKAHinemngDzMhvghkiu/BrsySruYZs33l/LgAAYtDqsUIloSbhrQV3AtsiNyztG+n7cS9sImCRZCzBv9eBqzfWOQG/quzpgSHVTl3DhLfeGG+97AjXAtgmnHXEQjGwz4IUEACYdAmAZqosM/lDxQYKtg3tYUY9wwB8vaBzz5aT/vPX+ezsh6o2Z4Zfoa6kCLCsXnHjsH46bMfnrs0aefFjZ3lsNDSU108GleWltnEBcMREI2XZY+aoLO4ZbH346XHXTA2HTdQeE80/5feiOyS+GUUzckuCAhM/FStk7RQI5F0sqrYV4UgVFOxeVwQY8PMvgD1vevRKLiQViqAlxmTtAQQgpQ5OPk051nGRhNq7RINE2qiyaAnoXL0mCAlsq+s3Dgffy5KzGVTNgFBs3ZbJ+PoPxYPzUyeHbeXPDXGyGBdDnVWOz0eOZ+ixmlkqfZhvMH23MoX7ILZgRoxjcZgl0w8zF2hXVeXtBtOvVpWtYFVxQf3Ag/ZAEpSs+KwPXwwQoEndx4pcwwEIuSObHKrmLjRMEuXl46FBnFY0lskYbN698LZGD5aSwYzqkOJeGCgJVcbhs1NUDmcGYJduAQfMqpPafqDNpL6m3E2DVex7CfCV6VltX/q1myERluFi5dfHHD1j9TW6AnByH5fRhIGtEpCXjJeRyFRjB0te8j1Fx9J5hDD7GT7UV1m86wOwbcpgAxnFImvL51+PDFJSdmYdDejYO2CoYZ6rBjVLFpUxRPi9SjWXmiI+X/tU/V6Y3rFspxPgOoJHOAOrOEPV7QkW1cu++YcDKq4hGVkLJm474Xg4CAPMAACAASURBVGI5yzMRBMkVqiAl1hKGVhonlUELfVZlBxEixXeqzfBEAiLXWxZ/0CbtHSzJQ70vlM/VMHzNg2+s6b1Bc0hNWtYL3inLwXWgI8OfodemFoB6XfqX0yuB4Ir2ldSbkihdE5lZi9IV9gyJth4G8urijuHTyfPDsaeeH2bDa+jmK84Oq3XvgJJT89DXWCXYQqLZZiNyZtQh10R1cY9wIgzrdz3+3PRrbxy1yQGHHPBpe0muvdctVYC9+eabS8846ZTz50+f9Lv7rz2nYL2VKnE6olwvFk86FVrpGcpIFp66RviTLsDAP5k8Jxx7xsgwBYtyAarL/my91aW3tb3Mc9r0YqrRRbhReW7qG0EiTEFINK2BjmxOTaiegbId8ARoAGGWw42lFGU+8qDrESDQeMGNIQw1cU/RPeJe+duMKCqsyO+1yQxkLTCAG5KHg9cwEidhEUm8h+DE87+J4YEgwBrqv/CsKgBrFbjROQgimAURf/rcqjAHerk5UDPMhZqhGuJ/HfXFSRip6foKae0HAXZCPbFuANMKgGon6OuYt7YLON4uHSpCR3C9FRAji3FgFWODkeabmOqP4h3PFPZfO8lcpLQjtUHcR1bgiQ3F+fHP5B4jJ37fuRFg2UAEVDItMijyAcbRRHe0VF0gJEtok/PXAmDbS7nZ61oBWMNMAkA8GI0rFTpprfEH1zu246cambcEYHUYEQ+sDVMh4EcAS50uOSn3QIjfifulYdKeo+9xudaSC0BLtsRkcGoEXXnFMA+t6ff5pPmgD/5UIehkCmhjBg9g0AUrJPAzVh+gpZ+5BJi7wbKvGafN6hGMMOwAMO0ClUIH0ENHOPh36QCaIZ2Adjoih0c5pKISGqdYiofcoFzsuM4cKWmXHDe3AlUccFMjebiuV5nuSArSj/pmcJqgFwb7ERkNGd3oHjVnQZiHxPc0IhfBW6Wc6jkYlylqNUA10Igfe7wfEWrX1BHmp0uQB8ACXPOhLqRqsAmqwvkFFaG6AkVSb7g33HbnQwiGGRaOP3y/RLXIe2MgsA5YSmqcK6Q2ndnUIYy888lwxe0P1Zx8xtlbnXL6KS9/F/Jb2D1LFWCRObzijhtuuCLMnXrw/X+7OK9/Z5ymcChWJQKcPCSsengBUO9o2SOa4HSMCa7oFq6+87Fw5fX3h+233DCMOPaQ0AUZAkoUMeTuQDQ4RQBkqQmSBecPinRbc2bOwsIw2StFNH7IyCoSBS4U9xQ5U990Bqok1vjbIV2b0eNvnLtK3IsSazN1FhZLT9eVfHDpBH9uIq6rdJgQaWqlbCbHSwswras8aACGRUhRTYupiClRSpjaAqvERB1yk0J7DF9kboAG+AlLHyVHf2xSeh9wgzEnANsgB8K5ICcq4qJ+1cR/lXQkCvI7cqwS+QiuxhnTl1ecrDhVD6flBqDxzTndqIM1bpbbMnKqwugcDjYB5wzAGmFmjFhLUEVgUC7Fjz1DtOIgyzX02m3R6m5nJw9dXC53Iv7wbw80cF28ZH7/XoeUvAd4J7lWc68Tp0RFI/MaAFDUJj4TzRGw/DpOF8saMVLR+oNVwUErpRdDVHlAu+qJ86eCktR1MvkNxXQmwJFIbuAvn1a6SmHuGWjQIIMUi1GyXhrdVRExRY8CHtYyEKnT0hWQ9vhSNB86Vkc/XoIvk7KKfrie9hwal6hzNdWPjUl2DNKAdO92cJj+neo29JuSA8etrHXQIUOCJA0SWBuoGpCm0FRz4oxpCNMz0CdXzyjnADlqVTtBpCdE/nmlvcI7U6rDwUedEJbr3CVc/ZffI7F+aUABBXNXw/ww45ncCJUMhnuZ/SxC8dNO4cbHXgnnXntH3UFH/nbHyy67bIknglmqAIv8ix3vv+OOqwrmTzvwgesuyFu5sgii/mxLdMJQRZygYqYY/kaCISDis7ngYmfUlYVDjjkZMfnV4fRjDw3DNh0cCmtmK12ZDC/Sw/LUNgIjCNDVhKKJsIT0wkQdJCStPDcKiE6LZXozSbCSmE2NICpya7Ay3osAWePHDBrxlbzjWrHWlzYJ7oc4pI1K9xLJj+asHctGk0IV1seNppIjBgICWSahMUWWgyH3pIGbbSDbANGdR6n+im3TyqKMZ9IVR4PiHDlxyz9RbACJlX7E3BCkWgNU+harJIGeTXDFdQxNFgdKdDafSu5G9YWgm/xtn9tGEt+jzWHJrsnNGkfUFger+YmTyjZ9LX2gyXwv8k3kYG2ifL78twhBEJuAkKQRHZoRmFw9IC4UV3LpCFhytPQDL6qKnHPVac73EWDVpjEJknxIUzyMnA7ZA7lVkRmgcZYwB/okDReK5qy/lgPBvRSYzIYGR7ltRFWacXgxiCB+biM0KULRa9JhSmOu9W/AMyX74TuCrKYKz2S+Xqb4U6IdHcqkTYucEnXGNSFdGAEaAAJQTYBxll9ddJDlsSbaIQmQMeBX6IsCIMgK8wNPNQgutYBWVt1uHL+eS/dNJVNimkPLiCftgvYUGBgYshpL6PfaKZx57T3h3n/8Jxy2x9bhhF/uBg6dmmwmQsQsg+EyGwMNYcblE+wZ8syaXbf+641w1tWj6vfed//drrvllscXSWuLecFSBViULe5w3aWXXp6/YPqv7r3mvLxVu5WEkro5lkSZAOkbLE4gJ7MBHCAikjF5leHuR58JF101Kgxde81wxXmnhDLob4sgHhAsC8DiN+JE1knqohZJVEYwO1gTUT4CLKsDmI8hT0qusXEpohEurHMDMmzhc9G8AJoLr7U2DHaEjc8RlrBdozH9Vggf7xVTZxygKI5r7LMu1ZJtHTsIsp87KErsFpdH2rYL1C9wFQRLo0yCn3GCBEVxFmw7uYegZ+AdQU/qa4qk1MVyM0UwpJuPrrMNEnWt6qf+Ns7Edpf/8DvXx9l36qWuETNHsPZ++jvvt4P3YhJti8sXArCmF8i8XHJJdKYuMSRryoOfQxf9oPOOmTzL7eA2UDQ1gl1n4jlPaoKubWKLEsM1sqrbb3WT3B7FaAUycKJwnXPT7KWixiKdkZpxL12cHO+ceIwbTwkxTq6Boj3QaVXcpP/F9RDoGsdtkgmX2ebI9Kq2fqIlzhUPz3gM+veN8I+mm6ORh7lZmvhtEgNdIXOkH36vCXVvbAGlJjPR/fMQUEIntipaYjg2DVv8TBpr9VGmQ5YEYiIYHFIvfzwl/OHc69DPxvDXM/8YNurXFV4xUEWQK+chRoDlGkMR3MhDAY8tqCf2wKAOf9ibnnw9nHvNbXWHHHHkLpdcfvk/vy8pNr9/qQLszTePgA726vNrp009+sGbLsxfu0/HUAyALZRRyURovrIAy88pFtUBoarqSsKxIy4Pr77zKULeDgnDt9sEuQVwPyeaelImJeFp7dE0XGbtAwc7rbkWxCZWIXfiSGxtJeK5m424lRyANQqNopc2iwgkF2A5hsgRiau0XSSHaHLBtr+NjEWo/No/MoA1wnHVZULokdgFr5qmFIDVdW4A50TEPJBAnbuIelHb6daAdKriXM1rQ1yoA2QEX9tbxsHIo8D1arZMxnUbh82piKDsm12bkshkaxq51iUGsOycvDxaeUUMzXDACeeVAdh0LeMiGE3EdWbLTIcZD9SUg+VCuQ5aPoUETfyQI3OA1TqStijGRzDmPMgrgT/GNRu5Gd3ZAe9ALlWSiddxvmnQMmMapRybV6vianrf7HzYFBiox00dpyVHMnAwtca4hlyrFJCTA1ISheXSMAL037inAS5WDQwwUROmtkiBnZwmEwEZfZFO6MpFtz/d4W3RC4ETo7gUkqX6bvvE6JPpSi07mpUeoq2Gqg9yz7BpgDOeVt0YLgL3et8/X4bu9WfhTwcPD52a5mH+54mDboTaTSpDSXT0qbU5ygfANuCPKiSFuuyep8Klt9xXe9KIs4addtppz7VOYN/906UKsPQi+MORR544e/r002887/iSHVFzqwCuEyXyIpBwrEmWjkVUSK6R1QpIPAgvbCoNj41+B6Vb7kDJ5oJwy+V/CX0QTleE1GM0LpVwdSSWmwjFlxXr0zsjwsitClQNaMVFOsDq2BZquosJxTv+LTbCNyLvVfOWwUitJyoDE+ktDNY2GYFUHg2GbupTJH6j78hVqMMRfxMwjCkaSaBicnx02QgtPj6NyongaoRp3CUJ1WeCf0OFYPrU9GAzTjXdCH4OmMpA/r3xMDD/WBV9lGHD3pvxy1QNfEmboaHa5tG0eleScya7wbV5FkGCPuHxGa1eneVgNaUJ4nrPfBwENnXK553fJsBmlypBD+eWUot0sLasMKXre9Kd+VHhQ3quCJ/NG8PUDvwgpbMoQZuqIWInwdYO5hhNZrRm/Ra54L3y6fIa9dtoUeOXrJwR331Isfhmizn1dpO50xqZKC69qtOJrZ0Tu7aFcbB2YPsC4+9Glea1U4QHqR3smkz9SO9NXSlpi+1IR2vzq2AUtiHOVyZk0A3HZw9R9mGJi4y+Ak7QuKprqdoA54xETEiSiQCFivD2ZxPCCWdcGDpD4XrNyBFhpc4w3CHKLCApt/LxIqesSY/cE/Qe4PDISBG4C8Psgo7h1Kvuabr14afm/fWGG7Y49NBDx1gvl9xrqQIsu7nGKgN2n/jl59cdsedPe556xL6o5Mq4YMZ2U2ylfsmisXw5pTaIESnVdQVhyoKCcN5Vt4VHn38rHLH/DuHI/XdGvixUKoAOhn5wCk/kCR+BK+pwSOsRYAl1nGNxC1w7kayLdiRW9tR+8xpxOs6FmDxu16f5Q0UpOatgOlLjQCzqiiencT2ib/8xLjby7g7gfHTkMJ1M1bj0nRkg9UOEX1kYqAFrVA9oCBFg1V6EOWuLgGibwblp3wDGmfKHG87eK2GN+wdrI2nDcDPyGgNmA1hyUzZ/BrDpZvteABvBJsOVtkn2EXj8gmwegnhP/MwAygHYFyd7PY1DkU4EsMI4rhdpzYAtcqXSy1Nd4HYBxfhnANZCc52mhD1m8DFQF4JlfhsteM/80LYaYQQI1aeLdJPQk9Fm9sVPzNBkL+NoXSUQDzNxp75O5PQYmWUTY2ej04XtUbSVcLpORw768QGkP0tezwFgfB7Zp4Oa/ZNczkdKGZbhms1LwJha35NMO6j+0/+VBlWGx5PMmGMBoFkLX19UK5gG/enxZ10QPhjzUfjT4fuEX+z1U9hooH6U3y76QBc47UNKfhyf+SWLSQLAMtnMNLgwHH7aFY0vjx3/zpNP/WtbhMxOb5PGvuMXSx1gd9lul5X/88wT//jJGsuved05fwo9iln8DEYtVmbl6UIRP+pXOMlcPLluMSwOUVclXcMzb30ajj/z4tAJpbbP/eMh4SerLw9VAzJlwc2rBsoWJizRAemEaxvGOVFf99R4wU0ipNA+U+inKNuJjvghTiQe0ibEm7hvultxEmojl7QTToBLSQ44yU9qBB/3tUmtxr+rLf5yHaiGoZ1BorI+JkYmV95qEznhS3dFkPXdpKYTwLQuSizlwxQYIGHM9oaLcHa9cxrkKgiu5FZ9Q2oTaINYv0w2TDlY+5Bt+25R8+3kYFsh3NYAspXL0o8id+f9/T4AS8u8ie4mxssVUNyiBm3g62K/AFS+rmZ4VbpDB1guotQHTktGM5GzTaUrUaq8VgyHIidragQWYGQjJhUJ93Sd07arN1KMFSU1x1z/zLe604qTkr5rkHWdLwPY+GPqCg4kPpjvzVBrBGTPkk+zPqJYz8/pP8vpcjrjZQJha9w0ARyTWfXt4NYxIkKzyD9Gbhog1tFoAx0qA5SY2726fPnw1/ufQTmYu8Kmg9YII086Em6LC8DXMjsf74cpnKWIVGuMu0lBw1o/xs0yLL8Wfr+fTJ8f9jn27IaGsh5Xf/LFJ8diHDk7eqE0184vlzrAjho1qsMffnPkA92LwrY3nHd03tDVkIYQk8c8sMpIT0AzEkgWTck1mNSFlSsR01pb2jWcdeWN4c6Hngt7bLN+OPu4X0LXMleO/QWo4ZNHbtZBVZmQRKgEUtKm6QhNZ0VFOh9Dp00D8xwwJhnz1JMbDlGJ62OhjrYRrF0ZpCKHm1Kq7yi/2BSYKaNCQmYb+s852CzQirhsCvQsUS77zwmyu7Iv+iXKowXUSWu1jdKGnRijXLST2xcjs6AmoPdF5BiiDk6/3c1GJ5XAkw934LShWH8Y1eOpDrlGthsdbNlBTJJtc9M3Ri7bPpUJMrPaNkb+E9df37qzPu/1JuzhcXJyZsI/5CZuDrCZ7WKHqLUS+6dmElWPzXX0jTYvAnxGDjaeeCYSWG5i15/SBchUUXav+cyS1vx5MmBpIQ0oXUIylZLPr9RKBt5mB3AjmujWDlObfHe6519sJ9JRMh+RRvzZajCCoc+zLol3msEriu9q37+3yTLwM3rhMDh4rlk8TK0d3a/vterGofqPPZWt8d5IL5R+xNLbMwS6VBtY25KgmHOAcwha5OdyamT/YNwe89Xs8JszLgnT5taHC5Exaxdk5yspQBJYQTQZIfdUIOAnWR94EEJtB70XjV/VxRXhnmdfbTrhgutrVll7nV+9Nubdu1qQ1RL4IHfXLoEGW2tikyHrHPTl+x9c98dDdir91Z7DQjHqOJVKfCAB2WJpEXUim5+rvAwo+tNBHxM2rbYgHH7ieeGzcZPCmSf9Nuyy2bpIQ8agBRxp9A7wexgOVwBfWnEZJFY0RuuhSIntaU3pPmNEr15ETwIuDwnauRfT1xoQO965uM9GhTZGbNqAfLmLlTa2E7Y45NxXlsMyUMA1FGEcIHS19ohZeaXzjCslIrTnGsD6JnVuwXRq9kTTgTmkKWiAOk8HbOcotPfJ2XKT8MDTLXwe9V62u4zz4H1s0wDEgJwROOYAnkeJhC5GstYZWKnT9N8V6Ph8yCJsm9cm1fofpzAqT9R/277p0aKm20eyBnq8Pl2HuAq2IkIoAz79sh7EXKrUtaqMt1+qlcAltB2YOoqcLc8l0hI2shIEmT6SKq5o1CIXGkHc3Atd8nFgVz/di0DMohiC3L4p2aA6YkDMF+c0UXtwDqN4lCE1o5k4X74eyfdGd/xaLlVsm+uu7tnfMnKJe9TMZCQYA15bZ/729UxZbG/Lx+LAq0vlp0u9qs87n+ttqWtsE3RXT9pDsAV9uhkBR7eq+ZBVZ0O8v+jGe8Pdj/0n7P6zDcJZv9kfiWiYp4x64djVzJhB26wuoplDGzRQNgGkJ0HRePifz2t664NP3+43YNUDX38H8exL4dU+av2eD754xIjuF11w7uMbr77C0HNPOCx/xUo4AkMsYfIWHWLU4znQiEi5ttDF0NFZtINFWYBE2U+88E44+9JbQ2WX8nDp2aeEAUg1WFJL31iIDiBMunjlQQQgiObL3YYLb/5zVJnLkKUD1vxgY9akCKTiIkRX+EcuI9xUOuN9BhxUeY3r0Iz2SJXqtBGiLndwbDZ3WRA13Z69ZGlNUNR1pP64tAnbXJoTEm3CSdgcqjEBrBFq5DbEZ4CoJaYJJO1aWXI1vxi564ANYP1HhG8inXkdCKPtGZpbchcMXGDSHmogKJGYCKGsBTT84Bnkmr1Dmp+Ec/E2ckHWDykdL77xM+Cx2AAb1SpJGw4ecVKbAax0rByHIgUJjnbg0jmf3ZFjv9YtAqwxAhY84NKYIsCcZvTeDWCcBaebeACIWOTPHXEqA5YRvAi5GQ+KRJDN0E8GUha5W6N0FMG3UWKftWC0JYpMD33X6YouxMQbMEs/60+L9dgiGIuUM4BrGWkZJBHZW6d7PlPneDwwCKYAWDRQiM+YvYyBEnXY/7UlXcJjL70Xzrr0b6Fzx5JwxZnHhrV7I58zGS1GhYrmXe1AKYBLxemnLy5pEJjCMu95pRXhgVc+Ccf9ZSTyc3e6cfjBh5144YUXkgVe4q8fBGDZ6w0HDdrjm4/fv/us4w4u3nPbTUIFdCp5dXCpcPhK/GLd6EU9Cr1hlCcDK1APznQutN3nXXlTuP+pt8IOKC1z9p+OCl2QLadowRwRRgNXChMtcY0JuTXJTgLkDMDZJlyhHJ8dFF3sJ2UZ2PLHUcpFO44hC6ot35t+LcWCCIbpFDfnXKOKQryTs8HmbkVFPwHN7k3vi1wguxeJ3NBQYhabIVDGHeiGKJtCcifUrRqoCjglRRBg7fvEtUZiG6+xHwNiA2VafCOA58EJHoFH5k6DlSxk1VBcVlszP5SXQxxjeRmEc1r/zQcyyaPKO1xaMdGR/3MMNHkaCEb/zCjVtEX9OZxcdr7iWvqNdh1P9Hj8pXObBHJoWkkrMYLL1tT8Yh1gfWrkDyu1gXOtvM7vTXLPSgfLw9w45ByAzQFho1PLr2FTH7lWO7T9eyGgvszQRYRKG2i8Vusex25f2F+iMacXDsot/AkNiUWncE06MM7WTl2OwVU/znmqRZe+zHVPD0o5XP6pQ9kiLxUl6J3SMCKtJVBtDBEjH0mXLAHP1J5IPaNEUL846rQw/qvJ4dxTjgw7b742mKv5SgrfIN9WLgXXl8wbAzic48ecNgA76tkmwoSnIV/tb864NDz/9pdfr7/hkL2efeXNV32alvivHwxgd9tuuxVeHf38bQP7VG5+3QV/Llge9c/KEZHBmGKdidS1kMsiByvOlZlzmFeTESY0HrDAYHF498tp4egRVyMeuzqc8NuDw64/WTd04glGQwM3MBa5HhPOaBnmkWVpXxmc6HPEdGUJyVmYYZwA07k68XpEnTZawplSFeB/k6YEpk70BO/kb0Mlq87VcnqzGyXZCNwsGYCVISqCZiRGPcABVuDrYrrEupRotUmcyAnQSckQEbmDcQRTDtc5XomCmffaWNzYFHkj66LbDfyYB5RRv03IE4sgtDD20y/DqNvvC2utOSAcdOA+WA8kJoK7TKHUEr7xCZ40XvoH8mHWaebuWuxPHGOyUhx3vN82eFsvjT0rKmcA1jhuV0TY2ZTzSgHWeGSCJ7nGyKlGC37MYSAY8VwFJvWYiiC9no/DF35NPEwFVhEcpaclAJM+jRZteu3zhFPVR+m44zhjm3FK7FDkP4nOKneMkQsmzfAbXwd5kfjBYyCrk0JcuYQd6dxNktMzJT25SkHvtYTuD5uCpobqoJuorSIxxBYjgGsQab91L2wGLIteB2ZrFrJfnXv5LeGfz44JO2+9UTjt9weGLigDU4CsXMSOPFQsUbUTzYEZHgs9VJzRlqGog9y7qqCHfeS5l8PZV99ZU5NfdO1ZF11yyhFHHIFMUkvn9YMBLPIS5N9y/fXD5307+dLtNh603LknINt4CbI6oV46cuXboew6v3wRK0V+giyFM8YTs4gb1DIQE+791+vhnMv+Flbqu3wYeeaJYTXEHpfUIxGyNhFiqPlDJTkmnGVlGLmhtOjYvNoykdU0rDDidVBNCJ7XRcCNR672kBG6OZhrmxmxUhdnf4raYi3RLDchmm62jrZZ+IWLWwQx9VHyuWF+wq0QWKOBQVOk6xJ/Q99pRvB2XQKw8hTwA0GcrG0KdihyrqZnRXvO2dqmc48CXiou2NqmSgYuicrg/8rrY8KIi68NE76aFLbddotw1uknhg7wFilm6Q+509mhYyoF+iAa98RD0fkojTmZPkoSQhdBXTJjqUDa+mbIvRrXRABLWknBugXAunFKc0/Mk/7V58v3vtqPFk+SDBNcCwhNXaAgA45VXgYu0XAKI91wvtSIi/wRTCUx5QKs+hfxht3OgKON3lRRKZfL6XLacK+G5rOUeKNoLZwWne4cPhPJRbpYjs0jYBKpiBys1Af8zldNIr7Rh17pcvu+Nlple1bGJq4kJyQD1JxE0bQNnrrhakik84u7hLseezZcdPmdYUDfHqh2cngYOqA3aAtSPbNlibTN60g2AXzAnU72jJ4KDB5pQN2/GrTz4YQZKOd9Rf1746a8tNcv99n/2mtHfdM6NS2ZT38wgGV3AbKdrrro4htQ+Ornxx6yZ+ERw3cMHeANwMK9DC/Q2pBIdAyB5acuRg7ZJGQuK6YLqcmqC7uEc668Ndz94L/CVpsPDRefdmwoRzrDsga4aSARBBSwAFlwqCyOCM6VdYHyBLAUb1zfFaFOGwM/5GYjl+DcrHGwzlXwfYz0MvpOr2e/ExwQuvH4tW2QgKMTbOYET8brn6mJzIrIJupgFElSDv7yvvDdqk1lm0v6ZpGmzaPyc4q7JXB62+JSU6CM3IdUBHw+N404FiNygaI2hd7qMTQpFrAkNHxz4AwTvpk8Ldz7yD/DlaPuC72X6xquu/KiMGjV3siiVIVM99hUSDpiAyNYU4pwY5ry+RoH65OVwKlt3YgC3p3F/JWAkq+DPSNnitMWM0YnUxFYMUnRI68yG4oBrP+Wv7aWgQBLZR/pQEhi73Vop3/7INWOuXNZf5i3INJPTkBB9LVWe2aozTGE+riyUlGUMHI4eR9leq8BWfal1iM+Or0YINtzbf1t8iypj10cDVTRUJ2ojxwoTWy3uB07vzWL6aOjesElI17PKhyN2Mv0Va2v6BleGDspnHT2VSoZfv4ffxH2/NmmobgRNf3AVBUXA1Txm8lxiBmox4HmLf8APQ/qISHnlZYjvwmqShd1C8f9+YLGJ1989+u+A1b/5ftjxz63mCS12Jf/oADL3h166O97/f226+/u3ankJ386dN+CPbfdCD6tSAADTrYAKaJkvcUkSZcFDwFZZSmqwBpdD7CU43Fecfhy6rzw54tuCC+/+1k4FgEMh+w2LHSCbyyyQ2IhEemlXKbIUMVYZAIsNwurHwhgzZdPFl0ndloqpYMVS2fvcwxhBCypAjLEkQHPuNGkT5QkaykMs2qA7OpEYk9UAd6u9lwk3giu7FKySUycTrlW/8K5BxJwZLyzYGwO4xl9mkQ3Hf3aLNoYrotLOCE9n9/Ztcal2IaRFy8qf9ZiLgtLO4bbHngU5ZAvla/tQfvsGE77w1HInIYMaKxGwfUTjhJcGQ0X1qfWuAAAIABJREFUdbwEMAfYzLSSw5X1nWy2ElfYho5cbltU3hJUvNEMqKaiOk+almBrKiE7PBPg4ppQH+KgH9UHBqTkwg1k5XESvQZUESM9nHWteAj70OqA8U/SPMHZOVg9xRZcmbwciCV0NQfFyGFnDu2o6hD4+aEb5ysF4nSyjQ790BAo2XvSEbO9RddQqQUihymvEwdYP8gt0MAZCm6ARNKSudOYcamd+BUJydhz08naU9kXRq8ViFFADbOiLmHiguIw4vJR4bnnXw577frTcNqR+4YOjQyXZ9YxyzOQT+mWboaYqwIm4Za9Ee0ytyx8YecAXOl98NdRDzTdcu+/ppdVVl44eIONr3jiiSeWSqHDnH3eFrEuzc/33nXvVZ979slbe1eUbHz8r36ev+tWG0FVAE4W3KcABpwR3VCUWJfJXUhIhaXKT5DHzYqrqpGv/8nXkaPgspvkynXGsb8Ow9ZbC9UuZ+ses5QzJSIU20IcbgSKqxD96MYVnf9cf2qcg20KpgiMDuKmM4ubxcV5nxxtLNsj+icBAKoLkhoqdnGW88gxWOhLp3HRrO8iiub+nLgXkzYc8LQ54y0Ouhy2fUZQNPWBiFc6W+c8Mhxsoibw7Fqxr1JRUC/uXKQ4FbUTJVcW+EPIIjtXUBquuOn2cPb1d4gZ7YxkyuedcVzYDeqC/FpWTqB7nLs3cb5dRWMcUQTBrHbcpA0equbkb/On+c4AcUKjDjCtcW3xmohNCcD6PDcH7bYAVlmuIvBx3tUvN6KqT+i/pCH+Jv3wkLB1TQ5tMQ/2Elb5faa/tZVXrgHvW+qTm4w0eaOWtLDePts0QoxPsPUSVtvnKZi2NokRXL2PkdMUzVgb+oZkRXDl/8lBb3/Ha/g7Mg46vPGfuYL5me6csdGTVVMuQEL4Oib79kxbzBhdXdIzXHrTw+F2VClYb60B8Bw6IXQprMKhzTQvPK3IzFjNZqbuLKBRFdISVV70mmsoKA9zmkrC7MbScM2o+5vufvifNXnlHW/ebKNNzvr7449PbjmrS/6TZmfikn9AWy1uvsnm2499541LuhTmr/GHw/bM23fnrZHIBUprnj3gApHOAdUpUbwQ1QfqoaTOKymHGhVWahhOeA1rcs3MQ/7Hux8Po+5+FCLpiuHCU48OK3VCxi6WpKGXgNyGLPae4oKnv3ajgiFGdCJ3IdhEMRk4bGPLYSrRxcbRGIcRT2OLkk2JlgdEKpNnwFXUbtcZF9dy+s3IINJLONm4bfSdiNPaTADF92SMzLI9avo482vkrnAw0/2pisCZMvMosGH55iDAet4CRzbjYLV97NDCoVdDrg2/z7n82nD5nQ+HfGa/B3Wv3r9PuPDM48PQtVaHOAeWApE11LmShzUlJR/kk2gTolWywSGxshJJe4SDqyiU+OR7kGgyX5nHRjCLa6LmnZvMcrBSF/h9Sfl16Vkz6+neAlbqGz2VOoH042BIHNXltnbx86yBzNL12cs4WAcmp5mFDT8F2JQWjZ4M6dsG2BSUExesCMwSPQwkTedvuleRlLv7RXWBcaLeltOf3Wf38mW38A+ncua8oDcGS8W4MoJumTXI/fDQM2PCeVfcEboiUf6I4w4Lm627ClSuDLVn2XQYvVmWhkyU8n5wrqgeRH9By9UwaDfAXlPVWIFk3Hc13fnQv2pDafmje+y3z4nXXHPNuKQD34Oe2nPr96HX9rTf5jVvvPFG0Yg/n7zF6H8/e2n3srzV99ttu8KD99kjr1tHFD9DeeTiejhmlGIxVSqGCwyhAESpel5MtgsCrkU287l5SNhw3lXhWSSF2W27DcOpvz8CAFuLYAb4H8jAYrol45qsO9THZsV3O1zJ1doFSkTjImIU82IiDaN8RyI2Ke42QmLcHBFgc4efA4qZDSMgjN2L4GlbwsDRH2cyui1ZYlCwDhlOOLBGbwHbBOQ4zc/V7nd/W85p4rKFe2PeAX++wnyTyBvbWHqui3M0cuXDgwB8A4C2JJx5ydXhqnseE19Rgo/KoKJZY7X+4dwRMEKuvAIK3wFc4QlSoGz0TBvJuvesUZUCkAmTVp6ZYY6NyIRPVzAeYNThFZEjp59tu19+qGiufd0y05U2kx5WMe9vlhsWHDQH0nigZgxpAtQo0rt7lhGanSUpuOK98h/6K2NgjSCuZ7qrWIS/uFlNqjIjWnzl9M85xPT81uCNUhIuN705ZmWzZv3zJKAk0lZcfxIVGhKpp5xqlLJ8ejVgtmeqAZ2ZyeGoW9U57DMaTLHfGGnI/NDzUUKpsKJLeOOTSeGM868KX02eFf7w6z3D/jttFcpRX4slYGivMTpgHoUSnGXMmsV4DXwGeqlmjS7gxeffzAoXX31L09OvfVBV0aXrgwcfdeQZ55xzzvh2k88SuPD/DGBj33cdNmzVF59/fkRhXfWwrTfdoOse2/80f5PBq4euxdiqSLDN6i5m5aYogI0JvzjWGWIhM558Tajh9fE3C+DC8bfw9vufhl/suwNSl+0ZKmHoKgFHzNNOPnjKCwAFOOttiejpl2c7TyJogmJOi/65RD4Rc2aqtGFMXaA2JEWRY7TgAnuRjHJ1ts0BNmf92E66g2wzCDA9YUy82DlYKxMSTwy/VwcJaZfzZcAc36cJYdh5B1vrogF4tDP5Vwz0sMTI0c3KAEGETSMEQ25RcA8aVmyOEuTtvTFcddvDcupWCXRcV4K2BqzaLxx+yP5h8w2HhuUqK0Jd9axQziKhANs8ZqjSXDpY+CkT3UMZeSMODqoCJR5houpWdAQtVC7JxGYBlovFgWoUzTjhhQOsLUYGoGJyWH4urtQIwQ5jA9SYVSuCqyV85xciaONOnf6iKsHuS3WxUkP4f8nyqxv2jDgVDlURQ1NOVWvLMRsHGxMS5dAdv4n6dUlF0dhlKiXhYFQPOe1FN0B95yjebHvk+sHquiihmFToozDDHUCRAF0DqaUAaqfxKFp66hW3hzfffDccsOum4aiD9kJ1W3oEYe9T5+1Rd6rRRXojNrBaCE7h2oIO4ZtZNeHpF19vuvvRJxs+HTdxUnlFp+vXHDz4xn+OHj2p+diX9t//5wDLAW633XY9x48du9/Erycct0LXTsttPnhg8QG7bpU3eI3+4Fro00p1NjZ2HbJoidMyQmBtL7pDLShcDglhPgpnXvxX1LqqCUf9anjYd7ufhs6o40VHZBU+U/IY1FllPLL50fjmIP3F09wQKg1OcFqOSKoNYYhEmovgKoCm4SxlGQy08Y9MOEaJBmb+qBRPXWCKG1i7NG1LYxUuGPJljWMk2oixFjZrBB9ztUait9SCvte4iRx44+YxA4Ujq35xc0UO1gDWGA4+jwBr3qvyO2RwAVy1rkdFz1vvfTL8ZOOfhq/Hfxlefm8MfBjpzdEUKis6hA2HDgr77Llz2GKDdVGED6VIqOZR7lVrl7+zCoAicseIYihB7bHnn/1P6ICS40MGr2ncS7NdsVCA9YVKDiOpoR1o4291wRamNQ5Wn/thKZCKQQhCCQO75H68Nz/9jH6W3yfGKpOekqQwbEP6aaO9uKA23SZJ6QDMgHiiJzaqajYfqZ43+YLt6CQwcd9IKUPzvsAmnRjNulJAg4l0YkYzDZoTpXk0lZWr2zLrEo1e8SRI3e6chn1cVjSCaiYAJNR5qFEaRlzyt/DQix+GrTcaFEYcf2DoVQFvIHgVFDJ4QLpwSjTMG2217mgIZY6C6VX14cnRY8L9/3yh6b3Px8+rbcx7doUV+v51neWXf+6W555jmYMf/PVfAbBx1HDj6n/1RReeUjtv/k6dCkPnzTZYvXSPXXYI666xRujWqTyPRjCCKh3Um5gJBqoCAkE1auvUFHUKDzz1XLhg5NUIo+sUzjrx6PDTwauEMnooqLok7gEQMDSMekTTk2mlEhKNCTgIZgJMnrXU8zggi/y0WYw4Y6itkVeWHXQijDSc3QIRWQmEeu9LEGPh1ZaDpHOiEf9juRizwhLknNsQINvG0iZQOKK3ETequ18JzqNqgHvbhy81p/clGsYs2TGjflLOXJve63XVwCiRV8zS54XhGVh5L7r4jnD+oceElSt6hMseuz/c/MK/kHOTCXYUqBxKwYVstNbAsMt2W4ehQwaF/n2WgxsX65iZeMhSNSqBg8gFFsEkmE2aNCmcc9bZYejgdcLRLMWMZM/JAbio7SLQ9Kqi8SSK8ysEy5B/hjMUvEjCSU9EE/Gj6igV74Xf4jQNdyy7FlrgvVFnbBhpQCzdvvnBpnpYUVwOB6wWdfjwTlkCEg40AmxUSEWtvfrnNGrD9Db8fUzaHXWyfICmBeBmr0iwerD9hb2iMkLRx1XgSobF1DlGMtSFGiE562FtiUxJozzV6PbGCEXU46IvNFV9zNHKqCsUaJyLXCPVRR3D1TfeE26++4mwxsCVw7mnHQcaqQRrS1fOOjFb7AZTPRBcGYBQi/mZMnNe079eHBMefer58Mln46ur6pq+6dmj66VbDNvx1ttuu23eoshkaX7/XwWwHChAtvzeUTetN2nSlN1gFBmC1IUD+vdZvuuggasVr9Zv+cYVlutZ2LVzh/ziIjhkYPPSAlkNneqMeXXhkwnfhjvueyjMnDkrrN6vdzj/5KPCuiv1CkVw35LVESVm8lFNUx4F2gAgiKR6rBGj7Tn73MIg+aeLWCJIJ0ptOCOphC61CWy5sjW8dFXC3WanPPPeHckjd2mlMgiGGVWAt8O2UnA14tdn6lDKwZol13PeuA42TRsXt5QZLWx/RO7GEn0bYNMXNwOw7BMNEzx2uIE9icz4r6eEo44+Kxy93fCwyYprhjdnwHfx1mvCZ3NnavqsH/QM4b5vCt0rO4Tlu/cIffssj9wSnUMHcLkFANnaGpSonr8gVM2pCt8CXOfNmRmqZlaF4XvsGI79zUHIYcHEHu19cQRRPE5OO+P6Mtxrii0JASQcafIkB8aEq/Qv5G9peJRws/xA5WCcM0/QVwBrqoGYoDuCbISnJIeBc8YkSOn5MwBr/fWg7/ThSVfTkerCzGTZXBiB2m+Rt1RB6bVGqu53m1Ef2I0GlraokangvrH3ifLFdbBqhftNZbip8mEbkCbJIDEJE/OMYP/Wwr/9dtTVuvrW+5umV83L2wjSyvbbbBl6oPps987l0us3scgn3OXm1dSGabPmNo6fNKXxA0QQvj/209pJMxZMayoqfgfE+vxOw3a4767995+QN3z44ijsM/O05N7+1wFsHNrRRx9dct999y0XampWx9KtOX/u/PXgx7pyaXFR37LiokoUaSvGyZpf0IgzEKVbq2vrGubVoUB3Y/70zp0rpi6YOWvAwN7du52HmOV1+8PpvXouiB4VbGk0EVESYEkn1IkZmiTRKr4x9F2GbLOGhCz3QyCOHIlxPySh3KlNATbbZpb27cQ3rsFEL7unlXYIVs4hJFUJSPriYNy666ArMS4bRODcb8K8uVUlWoQNVA1g+WO5ZsXLqy+aOgIs38CQpTxmuKYBxobjTrwg9G7sHA7aZpcwYca0cPYt14Rp8IPt3rlbmDFrVphYNQOlkuEdgDBbVjylaNihrBzpCuAoTiOY2BPltJdBa721V4Pv407hw/ffCf1694Z/7S6hHKF57Sda9s2BJMkFYHOeuBERShzMknb9lMwaupRPwDnPuGpaHwIF20uU2HZQa7YoesQt7s9IuWC05waynETabMzpz7AzqoFIpylARq1OAuy+DjaGOJIIrnYCmIRmcxLpUd9kuFNTA9gAUpWAOqVDUhyywDW2YYdyoqj1yUn8Z3mnJBSsOYzO3HSqXAsjNHX32JGhBsbqf4x+PVxyw50NUxfUfVJcXjF51pz5qyINaafKThVIvNeUXwqGqrFB2XHrF9TUNM6vqZ0HFdLEgpLyd8s7VLwCFPi4skenD04/ff1pw4f//f8cWBMaiW/+f/h99YirK/79zr/Lv/rqq16182tXgYavO0SQwm4VFZP79Vlx3NqDB0/dcMst53StrW369bHHHDv+449PXX9gv7KRKIbWB+5bRVAV5MNIZpn9nUMVhZFyCGpuiCBAythAvVUkWNNKRZBJDQzGYVoe0NRYokAJ36gpUKbQkOpSnQsAwcWXGR2EbgKh7CvZGNrBdl0U6ckhqrceiUX/YEVy6UNuDDIdLlA6Rx2Hl6gI/HERYE0frCyyKVdH0Cbkon0CfT2dw0s6hSf+9Va486pbwqm//m3o3lQcxnz4Xui18kqhR9ceiPb6Ntz40P3hya/HhhnkfrHh6rwsj5hg6NjocINCuaEzVOW/PnDv8KsDfxG6lJeGBfMQEYYOlqLQXgFqK7UfYG3mmnOdBgctW+F1+nxxAdYBNQVqP44IjgJRTr+DnYxiDuoO2imFEX/sOvUFb3mQWSQVA10iYPq5EVUArl5SO1rX7CGeqjMaGpj3w15Sk0WpSuupR/iXkY6YG8SwSq1EvSt7BDoyrVLKxSaN29UJw6AQVqYphG2/AAck1Xu1Naj6WtQZwQSV8BiYGI444fTG6XV5X2w3bNhB9z766CujRj3Y9aOP3u382mvP9501ffoatTULumKvN4Kh+rrHiit+vPLKfb8ZPHiTqqOOOmpu+tz/vneLS6v/fSNoo0ePP/54p+N/+5uTZk/+5jdbr79Wl9N/f3je8h1R/YC5D+gGlGwm21BMMuIaLKkPFGNO31nllDVASSiG79zYlVIS745tpS40CRcUCZGbRFyhqNMJFO/dMp16AZge1fSAuS8DSn7vTxeImjEwK+ZTvZBEdgmQbVNF1y/ebRuLYbWZs4QbyoGYop+qJngXIvcvsZI5YAkA2OD1cJWZPLU+XHzeyNAFjhu/3RGW3+LyUAuRLp8mLWQyenvS1+GYm68On6HwZQ0HobLMcKdDG0xf2bt7l7DVxuuGfffYKQwdtHpoRFYuJrQmN1uPTclSQwyjXJxXDheauTGKsgmv5+ClCqR6RPztN0Wrvz7PgBN9fG1qM5yw6VNN/I+T7CDrhiytVdbFy6gr18gmbLbnxZf6K7x1Tl7tx++zo+KVmYeLgzUDUeTqjRb80E3mNbaF35Gz5ZxkuF4lAPcDPg2McFA2ispRb9OzhF4/RfDsaUKUpVI7llTA/NwpjH5nXBhx2U2Nn307c/zqg9Y5bftdd/o71ISLowdaHHL4wa/9nwVYzuTtt9/e6S8nn3Ta7CmTDttuk0GdTjzioLyVuleg+gRSHDIOnkAlHVdGtyrPfGWMldgqYhGdGjA5TuGDmNyFuyAzjTkE75vOtqD/2BpndbJiJHToO48sJoRx+86NROIXsqabKQFYBlQ4Ahp4OtCS69FwLPbfnmv/xL9ja0lSGL/OOFi2xX1mQcVxo9N/ldwyy/5os+A6ppNsyO8Y3nzrvXDF+ZeEwZ37hp1/sk3o16efIucIsHNRnO6kUdeFJ957I6C0kqK7aLjoCfetLTcaEvbYAcavQQNDtwr4QtfOxzNjMhXMS9RFK/ig5SvrwRG/NaOPjztzS3Kt44StsV3JnBetcbytcrWcSuc4s0YwTWHiB2sTmmgn/TmJF0GCZ/H56oywUf3gOpDyEow1Ny67wEE7GbBzjiKGlgBrl6WDNgbWnsHfzefQysJnwN3pQXTh4JuMyzLa2MESt4PTGq8lvRSwaCECTii91MKg9cI7X4SLrrun4dVPJ8xfa931j9r/wP3vO/7445GG7X/n9T8NsFymk08+udt9t486Z9Y3E3+57QarlZ51wtGhZ0kTHN9hAYdYXkQujFZu6qfoU6fSkxLwk3ylTu+e7MVPapUAcDqXKd4JXyyBbSgn35RGBZCtfCddnn8ulTAvMpWFhNlkdxHUU7WFxDw65icbhGK7rEgag6Gpgy3eRrix84Lgm4qGBFGNzClC0ruDq/XZXtpQdOHycfIzez5BHMk5kATm3Q/GhhsuvS58/fmUsP7ag8KAVdYIXbp2Rz7funDf80+HFz74SLk+u8ABYctN1w0HDN8rbACvgjyE1RbBgEIXLreGSLQW+GlO+Iw0hDjdhikI5G5N7XDj0prtWTNOptxhBBczWgndcjjHtgBWRQz1+DRDliVud/WA00hyRjowkus3bwM/bOMzox+s4aeMmU4Fzs2ad4X0tpSAIhAbF6BuFkqLzXYjmDYHW+9UBE+qj/g+GlZ9riSTOY0kngqii+g1YLMbcZSHBvXrjSg8mC9bB4ubylVHgS70OKmGH1ZTWWV4G5VJfn/6RU2fTqmascEWmx+x+ZbbPAjONdVnNFuv/1///J8HWC7M1Vdfvdx5p5wwMm/BvN123HJo2UngZLtCz1fGUtbwrYX+3DPY+8kvB3gj2EhA2nAZkY4gE8nUEcbviVPabNO7SsG4htxrhB8OvuY25YiWrE62rXTJ5D6D/2QJdq7UfGBTOHSZ0B5pmGIchjA8VRckHKxTsiqTEoSjns52rB0c7vcYiZ69syoUcPTmpoLhasr0OeGlF14Pzz71Spj+7QzoW82VoABeHH1X7BbWGrxW2AzqgJXgRVBCYxmTdKOce/QfldXcp4pBDTbXcU1a227NSNkxJfJ7LQFWDSYgagBr+V8J7laR2KDZzql0Deyt/a2kNPrTpSABZIbjty5nXtYjlSXyNtW3jJdCgov4OBoz7cC2PsVQXVGrt21uZd4neh3kDJh/R7CNfc+OJ/q0Othnu+u0KFAXuJoBNpGIIsBmhkn1lYCVfcCB3wD9egHWeG4Nxoz6eq+8/0U44/Ibm8ZOmAZ9at9zt9puhxuvv/76VEHc2vL+f/rZjwJguTaXXXZOr6vPveT82qpZw3fYeO2yYw8/MG/5bhXIFbsAOkDGyTPDPt2yeDpHMdQ3NLkFbu+4mUjYEWAlFmVcqaRKyN1V5hLkqNaMUOKmsARrthd1afRV9RXKNZjZRshawm23CzWjzc4/ymwG33XxOWYlNiCzPJ0pFoincRDOFR2zAO6D4YbmRoMRhT6y8/FXDXyOGTlXO78eADs9NNQixBG3dirrECqgAugA15t8GKwaYVlmUm55G8ONjhbmJBcuDw/0T9VGOTwCoJL2tHw1F291eBCMsiDW7LZcVzr/0sXiHL2nJIwsIKXvkzZyADZypXZw5uqBffYzBi6Nzg/wrEdDouLwdUi6r74YYHqK34TrdgyOC5MZsXkB2OS1QP2EVqJetvkkJ3pnrocOXwfzSHZGRPAIQfXXUishVI/9IiMdjbUKJCgNr747Llx2072Nr4wdP6PHCiucssfw4XdefPHF/6e+qq2Q0xL76EcDsJyxg/beu8+Lo587u2rq1H232mCN0pN/f3hYrW+3UDvr29CBmIqkMkwzYxUAjWOy5NxRZI2Gj2j0MYpNIsESECXxZ9iWDLg2N7oYM+ScIh/loloES0VWZnaNQFVcVcZAFtmVyG1Ykwa4fPmmsnsiiLOVVC0Qgxhir23sKUdjfJpzRlkOOe5X/G6AM3iB8gtgo8Gnlbl8C5lSDvoGmQyx2UoY/cX/6DTOhB2YW7psUSlD7taUjpb716YmlpmxYjJMGNPqqxVKFoxkuU2CWPbmLFOnh+EDH1vzAy1ymM2f3ToHa+ujZePIk+fwIDYR3zjeRLCw6wm6ivjSjaaD9eM6e4BE0pIWKB1kep9Trw0pSt0m7ueCawRJV+Bn6COOM+egwvcm6dCLwFUD/iy2rHBmqggwjlqsKdezHkbiOiYFQsLr9z77Opx6zuWNH0+cPmPIZj/59ZZbb/3k/5JBqzW6/FEBLCcAmXR6XnjmX66c/e2knbfeZFDZKb87OK9fZVkoQ5RYEdOmJZmwjBQVieKJJdIJNN2X7VYHAnfTin8nBeF0XeRqBVEp8GkDRcOZG9six5pwsFlIIOhFByOL7omAmQCyg6wk3bR73nXLKO9dSrlqutzIiORgnuwuH424SH9lgTtDUUqGjnOpmFIADqoazFkB9NsSl9Wu6U+Zr5Phs3TtKqZejqInQ3n5PTwOIqeUJcyoYza3oJZqugyGqsPx3rhE9r0BQgKcGRYt+3krThs2ygwHm91IsWx3aii1FbVVteelAGu5jWN/xISqv8nVykRmC+Tg2vxQEMU5zTjAJv2PE5GZvCzA5hz66Ypi5qm395tId1l1iAgsPZjMfdA4WDu3U7/kKHnVQFopKC0RB8tCg0zI9M/XPw5nXnhZ07QFDRMGDlrrxFfHvHt3a4D0v/bZjw5guYD33ntv1z/+/o+nzZ8x8Rcbr7Fit5N+u1/eoBV6h1K4AhUx1DERSbkDuCGiJ2J2+Q3BWoiABFN9lcMrJTdG1YJ9YHo7bUCm/Us4CDNwqY1khVyPluBcDFN0wM5ukIwqIIMjujNRC2jfsH3zc02A19gu9U3KAwdUuosZYMfn5W4FivGsqZYPcKXIj3hXRAsQUKx0j4XBs6QHN3MMzYRPKzerRz3F6g16jDZuDkSqr1GnurCNmPgKt7IKibdAs4mJn8tibzPlj/B1zIBO9tlMWazZiiqCRCURTzh86YYrX3HrVaY9HZlRv5/xg43tJod4omN1PCTIZUkkcsVRb5CMwObR5iXhDDLDcPVQpCGnTfMIEAGkag4uv+cWNn21t61hYs0YRIK1boALXi3eMMXoPU++Fi6/47Gmb2ZVfb3q6quecfBhv7nzmGOOWerJrhdGIz/Udz9KgOXknnzUyd0ee/r+I77+/PPj+/fq0u2Ph+4Vdth0oxDmzg4V4LxUyoRZuPjjddXNPZ1E7dMmcIw7zLZP/Ne4LiNOezXbsMkKG0dmeUCdUxRRO8CKJYubI0MWwjkGEhg/k1RrlQrBXrkcrBzPIkuacL66O1qPcW/2YIiGCtuY1mr0cLA/0kPEquwQWJnz1XSyseCdxeRzfNH67FUNuFFlPPH2XWbWrwSo0mckW7kVqk1HnZnqNg4567pzmj5mq15Bjss5bs6vz4aPPM5oZhHwlqWGfK0T9y6BXqaTmbNWh0YOh+ozG0FYg/cnSqSrkEk0AAAgAElEQVRwQMxysvqcdJN7iBttapr9mOAfEVTtcI3rm+2f+VobnaVtJrKVjTeHjJkWEG0hrwfpTvAsdz3uGeQUgBRYj9DXBchsde1tfw+jHnq6ESVbPtp4s5+c8psdh/1zxx8JuGanLZdofiR/jRs3rvRXBw//1WvPv/GXPp1LK//06+F5v9hle4DsLBRUQwkb5p3Ff4VwPUo4p+gN4JtEkyg6zyV4A7wsVbYCsBlxV4aynHl3Yk+acL1e3AL4nKCWa+hyY1DkRLINUveZWP9dl+o7J8dTIKEKbKCoa22GFbn9TMVuiY4RGFkZV23Zzem/raBja/SW4sL3oMYsYLT23MwBwX4D5Hi0Jq+sHj1Z32arJIBN207U9cnQI1haqxbAEnX5fiDr2QbogmZvzqIDrTBkju5euEt6y1WXJIe9GyzbM3HGhTogi2RNNWHUmzmsdYDaQiJkVcBfUFwMbpWgzj4yQqsx1FE6KesSvq5qDJfc9Pdw6yPPNFZ0qXx7t732PPZvf/vb6Pb06X/pmnZS+//SkHPHwmq3b7/y3BYv/efFczoX5m140B7DCvfbadvQs2MxootgFVcFBfrEpmRnLIIcVm1L6B8zTsj/0ZwbM8xDdPyO050aHhKuty3lXyZBdux5vDQF2Ni+XZE60mdAXm9zl7u55d1v1q+Yhq55t+I92a2dgGpWNM1k5s8x0FDMb0PcjuNr3q9FXZ8z5szy2n3NuLwMd9jckMW/LTLJX4sA2Ogvm6gkqOZJuE4DqOaReCnApv1K2vGPkjn23AFZgE2MYXKDan7ULf4+FYh6M1JtZYefoSVeEhMA2WkJWmdkGAEZaiClXUDqyjyA61uffhOuv+expkdGv11f0qXyH5tussW5+/xinzHD/wuSryz+DH2/O370ABu30qYbrDv40w8/OTfULhi2/abr5R99yF5hjRV6hjykSitF3v58FGA0qzsBwsVtRehH3swBlud/kkFZSIV/MlyR3seNkf2d/TyzqAlGppyS7qLhKVm9lLvVV85/WCvOQfGZxPyce9omHuN2Y7CCPS+Kws70tLjZxu0v66Qk3OgClr3BwC2338mtGQDO4Q4XAsytHhYLUREIIpo9xwC2+bCyIM05FPuoi/Rvtk/6Suygz7x5TySlYUxJ48CbC7A5ulTvQkzO0gJgeYiLE06O5+Rd2yva+jcC2GjAI8AysMClr0gqpligOiACMD4BF8uwZerKa6kZQOXW2sKK8NSr74Yrb7q/6f2vJs3t2nfFG9dad/MLH3jg9h880fXizsPSun4ZwGZm9rHHHlvuV7866K8Lpk3fde1+PQouO/OEsGqvbqGwdqa4WWmbtN9SecmMVs04U206dydqFWCzyxlBiVuvpYXc3Iains/uM+yKEVy+maMozt+6IAvq/Mgcv3O5ydR40YJr5HPgcpUFwbZ8JONoZAzMUJQxkAairQNl6wAbHenb6mv7N0Pr3GvS3whU3j8BYQtvAXdQcwOR10dNupDDXWd8W31VbP40D9YXZ/5aDsHOvxzAjuG0aSRf5rZ4vehB/GX7pyVzpQ5jJljVQQ6aoc+q05edydHYSA7WuWaMk/XSaP6tgQteScfKMK26KdzxyL/DhdffFxY0hVlrrbfuBXvvd8Dl/2uhr4s7ycsAttmMvTB2bMeDd9j26OkTJv6ue1njcscfdnDejj9ZL3RDrm4SG0tQMyhB/pjOrYiXkFNixsrNhMIJ8KaA3Bz4ch+fbhJnABPLb1a6N/yUGS55RTCK/pe5z3FvSqobEh/W3Ce3FMu52dwfOMuxcR82UzVE5BBP2gqY5npO2HNb+JkuLuUugeujS1hOUwLYlmBlh4vp2XM430wEVfq568I5H5Gr9TGbpqaVbZcBTJ8g5To2ASa9Xv1oxjXrCE4+cy67lfnJ3puqkXSzXS0yjd4ibgR0n90kBywvxx5gheemko4IKimFvrUhXHf3w033Pfmfppq8wvfWXW+ji377uyMehkrgvzrT1RIgoUU2sQxgW5mivffeu2zcxx/uPuHzz/5cigKpu2+7cf4h++wc+i1PlUFVKEXkVzF+AkIAtVe47wBGdEGiuxKjkRCQbRSrl+lrk/fZZxKQRLTNwdU5noQzTRULvD0WLEz2hpq3CgStScZ0DM9+0XyTtwRYNhgTMZsTeWKwyhiusjyiAWwGEDL6To0y9s25wVY7qo2eMa4skoQTbGhxZQsRvq22cgaRO0/pLennue1m1i0BuTT7mBmQMg9w0b61zma528QjwakoOZASmtJs53DGyVMWc1dLRRDJJvICptyQu50tG8apCrDIM4DEPdVILrkgvyI8+85n4Zq7HgmvfzRufnlljyfWXXfoWU888fAHoKf/mpys7SShpXLZYi7FUunDf2WjNH4hz+yAv1555UVTJny1/Sp9OxWe/sdjwiaDBkBlMDt0Ql5L1gjLq4M7H095EB0LBbLarQAWHKzLXQ6wQg57n7wiiIIboP+tcycWhtiKa1aG+8yJ1Erac4BtbUZdyddc72h41jpHJYClHhVfJyGnWQ61OTflz83hpvFZLMUTo8XSZ343sXZJEkwLA1qbet7WgJQ9iW5mxkWmQJger7wqeU5zTjUOppmKoHm/om63rQ0bP8+eFe2dJ3HZ7GOigKZ0xg/AQYtZwNhLEDiASgIMha5l6ZeO3cI1dzwUrrvnifDlrOqaNQdvcNXP99j74hEjTpjc3uf+GK5bBrCLWGUAbc+br7vhxKoZk3/Roai4x3G/3itvt603QdXbhlCO6K9C1hSCwp8cKOtKKUsd3X1yZjb1Isjxj3TMNWuzAV26SY1jTBhSby+xWBtKNeu9/d26waflQBd2nW1UM3IlImjkLI1NTZ7fupU/VwecPD1bHLKVqKwfetO17HvroN+WJ0NWzRBB0EZuOu/sfTKitbU+EdijOmYhBr2oJ06lFVt3PSvLBjenjtYORDHCZmDVf0DbRqbyJKetsu3m3ldDQxYqvtZBNTVuypxw+c33Nj32zJv11YVFX+2w694nn3LVyMcHL7fc/2xOge9Kl8sAth0zd+ONN3a85qordp80fsIRTQvmbLzl+mvm/2L3YXnrr9k/lDMJtDJyEVRZSpzRSdFyHKc35VxtUxCgUpFTnJ2rEPSpWYcMP9WEA1qmr3Z5a8sXI7xaG9jiLbdqQUWONYJ5FtS9uQQbcnQTdmhkAT8du3/e1hDasSbtuaQtUGzrXrPMRx6wGS/YBmsY4VhjY1JueQroSDLQM1Yw0YZkzqXcbjQD2AQwW9P3cOWTbqY9tlPanro4L6unRRKMrl/ea+SUbCxAHgEYshqLykMVovQe+/dz4fZHnm5674tJNd179nxw3fU3uuIBVCBYnOf9mK5dvB33Y5qZZmN99tlnCy89//yVPv/s4z9N/GrCPr07V3Tea+ctwj47DQv9e1eG2jnTUVK4Gqn3SPzRAJYgpINhdrpTTsk4SXeLIqE7wLqFI+lJluNMXbQyHdW+WoiaQJxyuvkWzemmHGymE+kDI9h6m7FP6TNs/M29AdpDRovu26JbaQ/ANr9G+V0X8creQzNUohKJBiGOOke6MBc+e7UBfq3oZu05ZljLHqZ2UEXQTg8ya3/R/c8ZHpkCuQvYoa9cD+R0oe5qQpWKefWgJ+Rv/XTi9HDVTbcHVG9tWhDyJg7ZeOMRffqs8MioUaOmoj+Lh+iLmuD/oe+XAexiLiaAtmLkBRfs8vxzz4zIr6lbcbP1BpYcc/DwvPVXXzFUoOIpjWD0mc3JmRoNXC24ThK0GRMYQ5RuIjcwiNBTW0FWvWD5DuJrYcvoHHMzty3euUgQi9FY3OLRzSgarvx+i6u3frTeXlR/NOvrwjithYnHi7Ve7Sfv1D5FMHQolJhsbSSqmWZ9Y0UhU6MY6KVPTCUUw9UIlry+pf2nNT9Y3RY5YB932j45Zu9n0r7dkf7EodhdFv3lXtKJZOJB2bFhnYlUCxSh2isStdQXhX8892q45vb7mz77du6CLt17jh6+7/5njbxi5EuLtRQ/0ovbT4E/0glqa9gnnXTSqvffeedR0yZO3KtnRWGf3X+2ed7Pt98iDFhheagNkNcUeWbJyUo3yyKEAkRz9JGulXYxZcYygGIOWtvLZijJd/1k1u8S5jPfMcZt5ICsQCEuZ5bjiZ/lRnvZuCJ4ZO/NjjhywymUZ93bozgaMYdVEVp7maohbn4PqODfSwxIF0Wc0ce4tfmxubKumN7U/jD3+vjK+AX4R9aWDHgYXMswkWZMXZI7gODakuEzXj/3ZVBpRkatkBLgcO0zTaTnm1pQ2KoMrKQpfsT7zX1QobdcCx7nkd6YXBxpJlmSh14wNY2gQ9TLmo3k2GM+Gh/ufOiJptFvfdhQl186tmffvncP23mfGy+6aMQyQ9aiSC6HStp58bLLcmfghBNO6DjmlVd+8vnHHx07b8b0LQeu2Kto5223zttnhy1Dr1L4wcKNq6iIdauQ00C6WQAn/ub+RQVi1KMqssQxTBXo/pfUg9lGSh280/3oAMYwVIlymf4sQkizqgCtgWzkzlqetan/asqN2Tt7WDMNgeseF0IlOfpb4/gW+7U4LEFbzS/kuUnpdo4ze39O6G+akD2mA1xUtxK9OnLgZpI/LnT4KcCmB4NiwyKH7aBsAGxBMFZHzisUC1wNYJkbo4El0eHtQl0x66ERahtQxicfpXwbkf1qXh2qoBV3Dqg0EO56+J/hidFjmqbOrpq1wsor3b/qav2v/f0fT/5gq622ql7sNfsR37AouvgRT037hz5hwoSyA3bdYf+x7394Sn1dY78thq6a/5sD98rbZMjgUDd3ZqgoBmE31qBOEaCpBlVtvaw2S3IjBSrypoLoEw6PMd4xuxb7YHJgDB4TuGGH5UPh2cIjYSFdVtbOBBFz+aVc0T5LEpEvi4Ca6nCVmSEWvotqA8nLC38tUi3R2u2tGNYW9RybNAcevbe+LVwv63kkvPEW+mqXEvTLh2pTsPBxp+2Ij2w3wJpow/Yj15tZtxwdL6+xdeMTGqA/5V/K+SJ7AEHdJKNGuAPmyzuAxgJcgDpZ8+oQkYW/q6obw79fejP89Za/N42bMq+utEP5p3vvf8DxP99vv5cArD/6oIF20Vyzi5YB7HeZtVbuQY7Z4gduv2WdN1576chZs6u36lRW0O9nmw7N2327LfPWW22l0CHUQHUALhZli4WgEkfJuZoPrSdMdREuNXjZo9JIrKiTU2nxFkJl24PJBdi4IVtb/vSzRPBt67Lmny/SvtJ+ckvxI3NP+2/3iXBAArC0x+Clmc64jmXvsYTkEaQdVHnWtYt+sqqGxQVYTioBNj4p6gsy0kzGsNWA8OY6lOrh/LEqbyHBlSoDcbYWbdgIgGXtDv7UF5SESfPzwotjPggP/eNfTS+98XFjQXn5uz2XX+7vxxx7/J2H/u5349s1xGUXtToD7aOPZZPX7hm44ooRnW677eENvv7qm4NnT5u6x6q9Kjtstd7a4cA9dgyr9ukeSgC0BawNXw+PAxT5QyUqBRmY/tLEeJVJUWIZY2DMwEuHdqsmavGX34ODjaPJiL0tBkhxk7xW3M8ZjklGbIf97H2WJ7cN/9dWZrAt0GvL62DR/HHLhyTCdTvVEW0DrHOIzThhE9dzdAkOhry+5ec5qp9FUhXXOQuwdvCmqTDtADHPB18RLA68sw1gAaqF0skaB9xItyuopeYBbwuRP2BOdV14ecyHYdQjz4Y3P/yiaX513eT+qw24qefy3e/bfpeff/RjSYq9yGX4HhcsA9jvMXkLu/Wll14qu/m2mzd75O67L5k/s2qNXhXFRfsg1+yBe+8S+nSvQInqOSEsmIWAwzpUAOA2KbaNSZ0ZdLUN+BFD6PuUmfOVPT/LJbYfyzJdbeumZp+7OKyN61RiH2VJxsDeYISlqpcOObVlwW/f0n2nSfKms5MdwTImQs8+PfGGzYBqBNgE4rWYKrfdvo7bVfGx5Dz1Zzavr7VlAMuinX4ke17eNA8CKkmAs61tQqQhDFiNpZ3C6++jtPodd4dnXv4wzK5trOndd6XHDjzkV2f/5S+nj1mc7i27duEzsFhrvWwyF38GbrvuuuUvvfzyPb+eOHHf+bNnDwEXW7b7sC3zfrbpkLB6755SGyBtMQoDGnqaszciwwpo3SXnQV6WWfa5OQEWcPo2IDYvguyrffrN1pbc28w2lgCsPY4v+Uvq/0wYb9YFEhzS4r7a1+fFbdWxycfQQl25kOZyGd0InFGWiIdNc860/f1ryx2rrRbi4UV9vXkEyMzlOmXjcBk1KFdUFBq0mBVzNcsDt1rLQmmo8FubVxamLagLb330RXji+ZfD0y+91jC9qm56accOb22++XbXHHn04f/ZdtttZ7d/JMuubM8MLAPY9szS97yG+tkHH3yw/xtvvLHX3BnTd6ibP2fdAX2WK//ZhoPDdptvHNZaZaVQQj0ZDGGF+UxijCQyyEHLvylxS9fKjHL5JZ71mB+25KS+O1i1k6s1iG0B7Mn0eNmbxZmu5n3O/t1evWl7n9eeIAtLkN0655qynotUNrfZpe8GsMRTd/XTjiXAul6W6qTaahhO4V5F7tjTDeLIRqnsDqE+vzRMm1sX3vjw8/Ak/FlfGPNe05TZc+dV9uj5dKduXR7eZuft/z3ynJET2juHy65bvBlYBrCLN1/f6+rrrruu6LXXXuv9zYQvdntl9IvHF9TWr7BcZZf8LTYcEn6x5/ZhjVVXDI0L5oirzW+YB84WnGw9wJblrClewtJbR04W4h7zdlEv2/5X1C8sSmTOfh/9R9OnRN4t5pdNv6GKYFFtN+8tWa/0s+bEuHg619ZIOdNCRndqGNU66ecK8Jn7kyTqub1qr8tVeggtju7cOWfp3Qmy2f4w6TWLDEKPT68AvG+kS0pJmTJdNRXTrFoUnnr+9XDnA4+HMZ9MCHNrqms6du363GZbbHX99Fnjnj788BPn/hirDLR/z3z/K5cB7Pefw+/UwiOPPLLi+Wefu9fYDz7cr6lm/iody/I7b73penk7b7NF3noD+4dKYGp5fj3cu1zsI8dSCB0aWCCWQ4bnl/LStu8VRVyL5Gkb0pw74i/zUuebZqZy2+QWXpn79Fi4sX19sqtatT0pyqhlK20BblufZxNdtzwi2gDY5jrmeGOSOyL3ablZedsx8mRe23Gt9DHucRLXgn/L5dUMouRU63Gw0SOgCOA6s7o+fLsgLzz3ypvh0Sefbnp37Pg6FD2aUlHZbcymm215zSGHHfLSjjvuCAPAstcPMQPLAPaHmOU2nsH8Bk8++VzvRx+6e5s5M6duO2/W7J92Li3oOWSN1fO3GLJm3mbwPhjYr28ohtqAXgcBgKv0eNhORUCmgmbhq20PJQOw2RVfhBdB4hGQQyXWVmKAyzzUAHbxXq2qAQiwzZuR7jEns+qiH8T5oUN9jgdEs4TVzVoRN5i8mgVzJH4d6RVLG2BtzK5TdYbffF3x5IIyRF5BcijtGKbPqQ5jv/gSwPpWGD3mk6ZPxk2ozyss+bCsU8d/Lb9i38ePPvq4dw444ICZi560ZVcsyRlYBrBLcja/Y1vQ0RY8fuedHb+eOnXQ9BnfbvfF55//ojTk9+3TrXPh5kMH5W29ydCwwToDQ/dOxdC3Wa6DfGSVj+k7k4xXbT6/LYDlDa0YuPixGLUMYIpSUo45URVkKKhlPatFT0hLDpYtLx4Hu7BhS7p2gG2XN8JCLWJxHtMnZnJZLXqwyRXt23ZS6gBI692Pl9V/8xjSii8o/jPD1eTZC8ILr78XHn/25fD2p+MbZ8yaU1dQWvHWwNXXvLWivPSZQUOHfj1y5MjqZQlZFmN5luCl7VvpJfjAZU0tegZQ3rjfdVddtfsnY8ce0FRX279LYeiyzmp98neF98HmGwwOvbp0CsWN1cpFqyhzrKKKZMtP1oDQIs7T5VU9Jb0MJAxWKYLmqiMj4FnyktYUpOlnKgCZGQ65ucXRm8owzn5YNxKf25zitC4ay9Cnrmef4LpJWdf9rGC+Wf6nyyLPa2NPe24hw8khwSt1g11Bjw2OJJt2MDOTqetUMp9xEuJV3hnXsCQPJ0OtaTV/ZtPGMghCYSCJRiZezzHVIaNVNRKvILJaOvgGfDhnQW2YOL0qPPrUc01PPf9qGDdpTn1tXsG0wg4VH2z+060vOeyQY17ZY4+tZi2a0pZdsbRnYBnALu0Z/o7tU30AX9puD95zz0ZTp0zapXruvHVqq+cPXmH57kVD114jb8t1+ucNHrhS6LNcz9ChhFnnUfkWelrwNdiwqPipDcnoIxOJ6d3FMjMGu5aZIArdeUxIo2gGQCQjy3B9vhdbNBSK6NX8d4wmcqRUGbxm+JOM3+EsQ3EUfdkjhv0SeJAZT8+ivy/7bw711qB8gBNEjH+YPpL38lq6MNHQRlVFPgdMVzaoV/Qcglrsi1QZPA7sEztHTD/dlqEu8TFtAaomvtsc0dKfzpHyrML4JC6akWDsCTNpYTCsylqAkGmOs4nuVewB55y6drQB86atVGllmNtUHqbPrQ7jJkwOYz74JLzwxvtNH4/7qnHqrLkzi8s7vVVUVvTOGmusdf++++479ogjjljmavUd99zSuG0ZwC6NWV3CbTKpzNujR/eZtWDBetMmT9pmxrSpO5UXF3bt3b1L4eqr9s3bbP3BYeMhg0KfHp1DeQG4Wpg18qCzpRGsCJvY4AiGECIRQKeQrj1IPiMgZUkQAQtRjZFlxt9Kt+gRQM5EGojkUExz8iFaGNum3P3RMBST00QciqgG/aF9RCCkiy8s4bidumVrxThNHRb4IWZqCIQy51AFjeIK7RpdS9Wp2qY7m3/BBCieJtCykPEfrzlmjDD+biuMNY6z+XgdVNXPlLNWVQACKzpSwIQAsbwFRX092a5toNWfA4dXiMobImyVB0Ud9MCFpWWhan51+GjcxPDSW++Hl197O3zxzezGb2fPqc8rKvyqa6/l7+pY2e2Vysreb++//x4zDjnkkGVJWJbwvlsSzf0/9q4CQKqy7T7TvZ0ssNTSvXQjDYICgnQYoAgIqKBgICgqCCgtnygGISgiIAIKSHd37AK7y3bHzE7/53lnB8FfBBSVuNdvvhlmbr3PvXvuec9TEsDeDSv+i/tgZntg587S369b/9iZs2eeLMjNKaN2u/UhJqWmRcNa1K5FfapeNlJWLNAXBcBtYKooRQe2pGTnDVfcZ9BFNIJgWkUFon/LFWAw8sRb3lC/VIzPA73XUkmvsT4PwHmA7XdOLu/d9Vu9vSLQZPAucmT9hkseABeUzst2+f032cHJIMynh+N4ki/4lDxQ7H0JmYK356+4oIkbGXJigB7noKcGhAfWrz0txHl798FAfP1JedbziiqevGUvnvJ2HDBXZB9R29eTbyXj9Dzo5E7Ynl8uNMlUoGKVAtN9K6b4KjVUdqUG2VU4KzlSTZRackAOMOMUYxOS6fDxU+5ftu4CY73osthl3LEl32TSHKhRt86CZ14Ys6dbt24Z/+JtJx3qL1pAAti/aLh7YbMlS5b4o6J86RPHjrQuzM2v63Y6K6jc1tIlQv111StFyaqVLy0rXzpSFlk8jEJ9tGRCWTo5QMBpQ2FwkQHkUVE98MFl8IrCuBh7xTS6yKN+7S7xVpsqAluBU0Wcl9njdQB7bdYsDHXjbeadkvNEWDBnZpK8rZuL3hSti0QKzmjDXB8kzy7YrUcV9UgADLIiNdcLjiKCH+vw9FskYXAmHFJEXSh8wiNhti4qkHnB87pz8qaYMjSC8V6D1+tPm6WWon9fe27cMK4iml30cHBh2s8yi5AGGHhFe298RgsWB2quujFbgKhD+TYn9NRcsNM0Ono6lo6diXWdvXTFnZ5dUICwqzMqlfJ0YJD/9o4dWm9r07lHart27aS+V/fCH99tnoMEsLdpqHt5NRGFsH696diB3ZEWi7UK/pBrpSQnt5C5bBX9TUZt8bBgedWyofIaUSWoSqXyVDw8nExaFam4nxizXEgBagYn6LjMujxqIQMKGGARiHgykK5jdn9Ud6CIGXqCqX5zgF0jfDdgrZedelJ+BZ4KB5Vna6G/FjFPMeXGv0U9BgGSDMZFDFRUo/GyTwZIPEAYrwXb5qw4LnaCbQUgc7aTh3H+BvLeh4ugvGjqh+7A14DT+/Dxjh0gfY1dFzkNvQkM4iyKCltj53KwVVGOEt4pBm01GCtnQ3MLliyAauylOIDpWbwuUEx8his1M8eVkWu2qg2GA/7+gdtkCvVpg3/w4S5d2nFxazOab95u0PO9fKs+dOcmAewDesnBbA27dh2I3LZta9/LsTE9XDZLcUyWFWCxirKRQYra1StTk3rRVDUqkkL8jUhqABAga8wttFsPG5Qz6ompPOugHrDxTMu9zq0i43mwSVTF96qnXpASoPwHd5l30i7wsQhIBXgxmF6bvjOQepm0DEkXCKcv8im5hCbhwVbBgoFe3PGBwczBzj3uFiFH6jEql3nOmbPhRP6bIL2csMHHYtmAj8v7ZeCGwPlbBbEiLdgD5QzU3lHdiHVu4aTjBxIEGRRU4XKAhdAy1HoTCqxrqQDB/1eTUujQsaO099gZOn4+hmKupLv5cQaObtPplGcrVqm0oEv37ls6l60cV7VnT/wkLQ+CBSSAfRCu4i3GMG/ePP+1a9eWOnPqTPOU5MQW4KVhbqe7mJbsgSGBBk3VqNKyGpUrUrmS4fKI0GAK8DWSSS8nncJOBq3aE0bF4CZkBLw46oA7NIj/GLwAOHCWiSmw8KJjHUyBxXKtlB7LDrwjT3iS2JBrl0Kf5HUd2IUSxZ+d+MDsz4lgTy4M7bA5SI1UYQHuDkgbYNwuUFkXnhYOlgK4JB8zWgc/BJh9crYbKkdx1qgS3+GhIQrleFEeg7dDenDBGShAGhCnAuIqwWyhRoB18rkzsHOEAsYDZw/1hrAAACAASURBVBU7/8Qiusby4onMkKlgG2zr4hRmrMZ6aj6KV6fnFVBKdi5dScoAmMa6T51D4P/leHdBgbPQrVKnI2IjBc6v+BKlI7c0bdLs10fat0/s2rWrFFb1AP4tSgD7AF7UPxsS6iHo1679Jejc8YMVCs15VfHHHumwWasU5uVV1mkV/r4mozo4OJCKB/nK0S1XVgaZZBFhoRQeGkQB/j4AXaRkikgEoBHAy+Mo4zx4ONLwGxemFo4kMQfnOrcMsgyWHlByA9BEzzEGPOZvAFUrwNGp0VNCbgHFwMGDrhDk7+MjQtD8jTrSsWxh5bhfVm050gCOI7xkAFhulc4AykluLhfYoxrtpXHIxNw8iktJIbPZTMX8g6lscBiF6FAsx2oGXvJeCglkUwSWydDcD3yzSKNl8uhh0SyWcN0HZqbMSt3s7ecYWZ76A3jNhTZKy8mnpLRMSkhKotgrV+l8XJo7JSvLnZGV5UrPNdvscuVVo6/xFFyL53QGzdXAwLATDRo0ON+sWbPc06dPS1P/B/zvTwLYB/wC/9nwWLsFu1VZU1P1/sWKRRTazOGp6ZkNU5JTWuVkZlXRKWRarUql1oBB6rVKeYlwf3m50iWoXGQElS1VnEpEhBIQmYwGPenhNXcW5IrapExiBTl0evpDicLd+CxYKACYMVgGgALBBMa6yKEz0o9njtOUpSso0W4FY4VWanFTsEFHXHFsQIf2VFKpg3OO9UwOa/JAIB9LAfB12x2k1RvJjGPuOH+WvtmxmfZcjKd0sGyFHtw1Q05tEDM8vvdAKgfgVtvNYNwcbwqwxv4cMmTIuTVFwQtwPeGpIFcB+DnUCqFTeHQQsJKS0jMo9vJVuhSXiPfLdPFKHKXkmSmnwOG02u0uOxYMKjMgwG9XcHD4lrDwsLMISb6ampOTXqZMGUuPHj2cUnGVh+sPTgLYh+t639ZoUVZRv/PIEdPhHft9Dx04WDsxObGRvbCgit1e6AdsMyK+1lerdOl9fbTawIAAeXhYiCw0yF9WKSKcggC4wSFBMl8fI+m0GgCzmvQaLeJBPeGgnNDgAUYirQNAqlLSqdxE6jlrCmVUVJNf3YqC7crzrZQfm0y5pzKpFOSCZ+p3oBbRjcCA5ZRbUODJfsL+dABCncFAybmZ9PUvP9LGmONkjvQjU9VIUoSaSA05IThfQbFrdlHP8g3olc69KASOLLIUIIDNQVZM/9H/V/SlMkNXsIDhpqSlU0ZWDt6z3AkpaZSQmEJxicnuzJw8V47ZaUf6ah5khGw43/KscndKYHDggaiyUbuq1ap2oWGthnklS5bMQQ+ros6Dt2VyaaUH1AISwD6gF/ZuDgtTevnUzz4zHP1ljz429kTo5csXS1sLrJGgkoFAOgNQL0jmcpa2W62lAGh+er1SadTrFb4mk8LXxyRHJIPb16iXB/j5yEwmE/maDORrMJKfykR6Hz1tOruLFsZsI/8nq1NaMDNfG/lg2q63aUkLZdJ9LpPyd8WRnxaqsR6TezBLMX2HKqzBS4840rT0NHKEGSm0bimisgGUorWRWWcBM7VQaL6ODOdtlLc1jl5s15vs8QghRRB/rjkPGVK5lJyd786APGG22tzZ2TmuAnOB02yx4xDyNLVGmyBTKOPwcEh1uGUFkEEyFGr92XIVy8WWLx+d3rlzC3Pnzp0tQleQFskCv7OABLDSLfGXLICwIXliYqICHXXlsbGx6oyMDGNgYGAwJAA/t92uhTMswGK1VLQU5FewFZgjHQ5HOBDIF84dlVoJmMLLpFbJnQqFIltdIFN3CiN1uxKUqM8ROm2A3ET2FCsFq0IppNCHTq7eRopAA4oylARLDkaGGqb00EUtNisVpGXQJRQ7CY4qSaVrRVGyIosyVXlk8beRQ+8kQ46aQhINlLT8PNEZJDzlI6fNgTwqlwuV/ty5So061WA0Juh1xvMGvfGMTKlMUqlU+XK5M8uWY04LNpnyi1erZm3YsKHT39/fJU3z/9It81BuJAHsQ3nZ/91BI/tMm3T+vDE2Lk0XfzVeG5MQZ8zLSyuZnplSx2yn6FRXVnTwgFLBjmiS5RvMkEaR4RSTS+5tyeS2ITLABqnBLqeIxxuQrGQA1Q6KopIA2SxrNl1wplBqcgol7DpD+RtOkTbUjyyKXJIVd5NP6/KU448IAfjiymYGUfKXp92R+UEHKoVFLQkLLXGoZGSZlPBS4WawakunTp1yIV+waCwtkgXumgUkgL1rppR2dKcWWOFeoTD8Ghw89M1npxU2kfdRNzbKc2TQRtUm0kEeUMdkkTYdYHu5gCxJuRTSI5qUFUOoUbEqVMYnmAodZrpgS6WYmMuUcvAKJX6zmyLqVydHKQVZQ8xkCbQjyBRzdwBsJAA2+5tY56j2Tw94c8TEpXd6rtL6kgX+igUkgP0rVpO2uWsW+OWXVYFDJr8yJ7eurKeyoY/crHZRnlJFaqWJSuYqyZSlprwzGXT1yAUK7VaLXJV8qXxoaaoYXIIUiECIy0yl5CspdGnveUrbcpjKd2xG9tJKSg3MJrMyB0XGLEieUFE5SySlfX3OPbxl32GTx0xecNcGIO1IssCfWEACWOn2+K8sIEOVMOP5i7Fjf9m3aZS2bymjvKGOzKpMcqD1CaWiSM2BRLJfyCd5HgL+rdBRH69GjipG0hp9Kdw3CP3LHPD+u0if5qRzq3eR+dQVIhMC/yPgfqvtRz5VwsiCUCwl9NqgRB9K/99pUsbYM555cvCLNrJ9O3v2bHBbaZEs8M9ZQALYf8620p5vYoFZs2Zpfli1qmlqfPyo2LjLHVWhGlleYw2F96xIWboMVOpHlGu6lRRHcihcFkKlTVF0cvtpylaayVQ/kkx+/qhWhaQGhHjZUZnKfC6JMvZcoPLVq5ChpIliC2Io15hNmprFyKlDAkGhi0ISDJSz9BypY+1kySzMDI8q91mDJs0XfLFwYYx0oSQL/FMWkAD2n7KstN8/tACC7RUXYmP7xZw99arGai3fq2dLeUiVCJq6eSWF9Y+m9EAzmeW5ZEBwf3CBD/mnmujyr7GUcz6LDMF+VKBAvYR0OMKCkCurQwNIu40MSj1ZruaTyqGk0FYVSVndj/L02ZSnQUKBSkZ+Fj3pjiOj64KTnmvdkZZ9scq97dBli0zlv7d/rwEvz14w44h0uSQL/BMWkAD2n7CqtM+bWqB1y9Z9duzcPDcwwO37+vCO1K9bJ1lavovajH2DzIhhVdcLJ5s8jfzsCtLFa+jc+nNkPptKgXUiKbpdA3LkZ9EehGyVb1WVzMX0SHtQImYWJQDP59CxL3aRTK+hwJZlKaRhSco1ISEBKbWlHSUo7vu91K96bRrdqxUVZGXTBzNX0tLvjrtc7sAzzRs1e3bdNqwgxbJKd+5dtoAEsHfZoNLu/tgCvTv3Djp1+sigi5fOTq5ePUj76riu1LJ+KVRecdO5SxYaMGEWXUTGVomWNcjoq6C82CRK3htPhamFZCxXgsrULkvJyfHI8nKRD1Jo01FxoDTWNWtQajHLRZnbYinxlxhRGQt4S4qK/lSsTinSInaWzhfQlU2HaXD75vTWqE5osZOPpAIZLVi0nb5euc+VkSM7FVYictLcBXNXSxlY0h18Ny0gAezdtKa0rz+0wIgRI4J/+Oabl/Nz059uUDss8LVxj1GlioFY14UUVzm9PmU5bd5ykarXqkCp6JKalJwnMrTs5lxyFdNRlaZ16cLO45QZl0mk11OVtnXoSvxZiqpRlnJQVyDp0EVSJCLxCrVW3YVcEgv1D9CnzKp1klXjps716lHS8UuUeiWNRg5pQc881YQUymQUvDbSmo3naea8Xa7zcbnxEaXKTvrf3LlLAbJS+xXpXr4rFpAA9q6YUdrJzSyAJAPjC0OHToy7eOHZLu3Lmia93lsWCmxVgIk65aE0ceZ3NOez7dS4RiC9O/E1mrlgFW3dE4MqASqyIyOrXOeaZEXZxLPf7CNFgZoMcHCVa1CSEuJPU266jexWN2lRW8Ck8UXnVbuonmXJLSQfo5E0KHuoUpjphyWTKSU+gV4b/znlZ1jo9fGdqGfvcijMnY1KXr60fUcBTXj3O5QUzMwtWar4m+t+WL+gatWqUk1W6bb+2xaQAPZvm1Dawc0sMGjQKL+9236ckJhwccSjHcpo3nqtKxozoi8Vqvw7rEb6dsNZGjdxCZUu7U/T33mKoiqWpedGz6Udh5IQC4vSgL4FVLlzXdEH7Nzq/SgAoxBVvNyuJBryZAdKOH2ZFn99ANlbgZRhKyS7zkyqEBNFlCtNl7ddIF/ULfR3F9Da70dTWIQvfbV8P03/YAMF++vo/endqVZdH5QotKFQYSn6dU8KvfTWQkpMdSSXiarwWlRUxa9WrlwpZXZJt/ffsoAEsH/LfNLGN7NA3759fY7tOTD6alzMi80bR/i/8fqjFFUG1bNcqOjnDKEtv8TRKCRUKcEyJ43tTh07laWsAhuNev17+vVAAmUZZBTYJJwyLdkUYvCjAGMg+ZKOkk+eoeblfeidoU+SvEBJz0/4lDaeTUTdAQWF1A2hkNqlyQ9ZXjGrTlLatrNUCnrsmtXDKLSYAu1aAmnqu7/QNyt2UuPmUfT2209QieBC0jutYLNB9PPeFJrwzvfuuMSci3Wi6w/fsn37JukKSxb4OxaQAPbvWE/a9gYLtG3WrFG6Oaf+0DGjflqz/MceO3784aUm1YN8Pvqor6x4CcS2uvLIjlbViQkmGjV6JR04cZVGjWgIXbQj2hkkoRuAiUa+spZ+2neG5JVDqWyvaMpzWenKlr0U5jJRKIK3nIkxtHTec1QuyAfFs3X06/FUenbyQgpCimxo7VByquV06Ugcxa87TzoAsI+rgH765nmKKo0EBFTYzjYH0phXP6Oft8XRgIFN6PWXHiOjO0a0unEpQmkDQsLGT1zpTkyzX3qiX7/nMcDMrVu3dWjZuPmKz77+7Jx0ySUL3IkFJIC9E2tJ697UAl/Mnx/x/PPD9tlU7lBjcKAzP9WsqVnGlxZMe4YqV0L3AFk22sNwsewgmvj2WlrxzQlq3MhEMz4cQX6+aD+jKaCMbCONeulHWrfvFKmqBlLtIW2oUCMjTZ6drqzchX7W6fS/d/tSk0ZINEA3BQeyu5y6AJr86Tr68dg5iqxbjS6eS6S4PXFktOnhwkIhbUsG/fTlMKpRCUVj7LmInQ2kfcdzaMQrS+nKlXww2n7Uq0tpcliSkSFmpFybD3217BS9/f5qUmkN1kKHDcXALFo/n5AdM2dN6zlw4ECpXbb0d3DbFpAA9rZNJa34Zxbo3rXrwK0//fRpVOViyotXEF6V76ZejzWk9958kvTqWPTYMpNCE0Yrvj1O776ziiKLhdJH03pRxfImctkLyImSV/mWIBr+4graceIS5QdoKBKxrnKjiqxJqRSalUZPd6hHvTvVRGeDZDRmRIaWQo8uBoUUm2GnNz/eRIdjkik5zkVGdQD5qxFFkI/9FubQuiXDqUYU2twgE8wKp5hDWYK+/u4ETZm2HnqskhbMeJqqVfUhs4PTdEPo8iU9PT3wXbpyNZdKlQ0XfRfjrmReadygSY8N2zYfkO4EyQK3awEJYG/XUtJ6N7XApUuXtHVrV9vgb9I3nz5jCJ07f5RmfrgObWQM9Ey/R+j5Z5qTAkVczsZm0+DBH5MNXVYnvd6VHmuPgi2uLJIpdGjdIqP0bF8aOWYlHQILzUG6bIESjQnRuSAENV0XwQnWpLIvadwAVwPa01hw62LKL9PK0ODQQAmZvvTRpzvhyNpLJt8QMiJEKyc7EzUM8mjtspFUswJ3msnGv9EGRhlM6YUBNG7SMtr402nq1qE2vTauC/kiOyw22UUzp66mzT8dorCSvvTaxGcpPjmZXp/wtTmyeMk35i9aPEuKlZX+GG7XAhLA3q6lpPVuaoEXXnghcsGCuWfat6ymmznjefL3c9KKlVto9vQ1lINCLAP7NKT+g/vRhzMX0aq1h6lvj1r05ri25K9PQhgVese4jGjfokF3gQB6bsRSOnw+gTRBQZRXWEiF2RlUHpEHG1a8Qf66dMS6JoHt2lGHwAh2ilbe6HbodPtAPy1Hi5YdpzemrSD/8GKUkZsM5oziMZnptOqroVS/GsDYniGqdLmdKjIr/Oh8spz6D3yPbDlEE98aTA2b1KURo6bRftQ1KBGupjn/e50iosLQ2NBGj3Ue45K7ApY0b9Vq+JIlS6A1SItkgVtbQALYW9tIWuMWFujYsWPNn9av31M2wl/bv88j9NjjtSks3Ic2/LSP5s7+meKgnVaqGEWX4xIAvjKaO2sQ1awMvxYqZ5GVw019EI+qohxbBA0e/iXtPBVLOl8/tOx2kiMzj6oXV9La5a9QgAnds5xZcGShZqzTTSq5DhEJ3K0WoKmOpI8RTzvxo3XYnQbMFokKBYimtRTSD4ufpYY1tADYXFK60DwRWrBDp0TlLj9aBwY7acJq8vcPIp1eRzEX4qhho5L06vg+YLARdOpcCi1ZvoN+WLvbrdcGbKxVocaAn3b8lCbdFJIFbscCEsDejpWkdf7UAlOmTKn85vjxR9HAVWUyKKlmjTLUr39jatSkKR0+epk+mPolnTx5GQ0KCdJAe+r7ZG3kaV3FlN2CZohgli702kJX15S8YBo8ZgntjkmATqqAfICOsOkWqh6hoh9XvER+erS+QlyrWwmglaEnF9p9o/M2GKwW6bERNPurffT6DAZYtNnW4vcCdAXPsdPqT5+iFnV8ALDZ2AalELGtVYm4WTRkzMw20Dtv/khrfjqHKAYXdX+0Hr04ujv5BuCY63bRym9308lTyPpyud3hxct816XbgGc/+mgiOoVJi2SBW1tAAthb20ha408sgA60qr7du74adyX+7XpVSskU6JN1/HQs+QPk2neqTy+NH0tzFq2gWR8voZb1Qmj5Zy8g8yoJqapoSIjmhTKAqAqAZ4fTKikvhAa+vJQSXGhmGBwgCmqnnTlH4XIrrf36RcTCWgGsqJAlR1osPE9oGIt3BzkUKipUh9HHXxykWUu2U2j5UiQDmucn51De+Xha8dFgalbLAHDNxPYAWOi9dkUhWK4cvQ9NtHdnAY1+fSVdTsqhT+a+TJElg+mjmXNp7/YEUstd1KJpbTp+9hLFpRXGNGzRque6jesOSzeFZIHbsYAEsLdjJWmdm1qgXZN6NQ4fPPppMX9NndnTXiVfXx9a9f162rTxICVlZlFkxTIUmwbHlKyQ5r7fm1rUCiINyhFCTAUbVWHK7wKTdeI/cNrcYBowZjmdycpHlSwtMrZcZElMoyhfGa1fMoYCDPieCkTBF7kb9WDxHwRVJAlw3YFiNPOLI/T+/I1kCkMuLqIIbNkWsl3NpJVzBlLr+v7YJl2wV4S8khttYm1OaLkyf0QvhNO0uT/TrM+2UoXygaiBQJSemEe1yhWngU80oHZtGtGmX4/Rmx8udbgMwTP6Dhn0Bpo+Sqm00t/FLS0gAewtTSStcDMLREdHqyxJV6eYM1NGvP7S05qureuBIaJXANjl6QsptGLdr7QW3V7NTgf17F6b3ny5FQUqoYNiHRmYrgw1BGRo0Y2SWij7oqT4bADsi8tp37nLRBroCQBOR56VqkEi2LT0JQrQ56KTNkBWZsc2kAAAskBKcsqQVquLoBmfH6a3PlyNKAM1QqtQLxYhWYp8Cy2f24faNQsBrqZBkoBTDdu6XYB1bCeHNGF3+NDFZCX1fOo9upLgpLLFw6l7m2bUvXU0RfhxSVkX5aCm7OQ5y+n7rUfSKkY37LV9/5Yt0p0hWeBWFpAA9lYWkn6/qQVGPD2g3orPv1rboVnt4JlvvyTTWDIRa2qnAvTBsul0dOB8Oo2cMAdM0UGfL3yGGtVSk8ySRhqtBuCHaT7qDRBYJObuZJdrBMAOfmEZXYhLI7UJUQLQZ7NSwWBD3LTxq1EUZMpDSBcAVm4TmVeswHIHWgfCtZzaMDDQo/TuxwgPC/LDvn3JmW8lW0YKfTGvJ7VpGQIwziAV0mIhLgBgAeAAYTtkCLlCTVYUnvn6++M04a1V1LROLfoEbFyRfYV8UbDbgWeAQ+lHh86n0PCJM93JOc7twyeM7zVx4thk6faQLPBnFpAAVro//pIFMEVWfzF71hIfmb3rO2OHKFog0FRrQ7ts1kZVWnBFB320ZD0tWLaJej1Zjd54rRP56ZKhaYI9wrOvwBQdaIkZPhglPpoVBorPCqZnhn1NVy9nkVpjoEKw08ysdKpYgmgjNFh/A2JmZbmQBBDZxVN9FglcSoAtgFoTTvMXnaDJM34gjb8fydRGciGKwAJ54rNPHqe27SLAlnPQwtuGtXFcBmUnarmoAdRgqHYKIIurHPXsP4PiTl+lT94dR40qhwP7CxAC5iazDAkPMl+aPm8Zfb56SzZCwSZM+ajBJz17SgVh/tIN9JBsJAHsQ3Kh7/YwmzRs2P70vj3fPtGiruGt4X1QkAVgBz3UjfApF8KnzmRaaORb0ykhI5W++nIEVaqshDSAOFRIr0p2Tsnwf4A6B0DOjc8WuZ4SwWCfeW4xxcXlkVbnB9CTUU5GMpWLcKLk4HAK9snDMdAlFlN7t4xvXZ7uo+wha7nq4jRv0SF6b+ZPZAoJIzsA0WVGpEBaKi2Y04XadyiOVdNIxZEJTjBp1I4FOuMUoOGifqxD4Q8ALUlffHkAGWarqG2dSjTj1TGkQf0EhwwOOR3ah8sMdCEhnwa99I4rJd+6s3ytyk/t3n1I6ul1t2+uB2h/EsA+QBfz3xrK6IkTAz6fPm2x3mbrtHDSi/J20eVQ2QoOJB3CpXBHOVUm+uKnozRp+gJUyapFH7zXG6wWKfxwdCkBqHKHA0yX+7OoISmgCAuSDfIRB5ue7U/PvrCQYq6aSQ2ARYQr5aUnU2Sog1Z/NxZRBHmkcBYCF1Eiy82/QiqAXOBCTy63CgC7cDtawWwg35BiYKOIkwVwmlNTaO6MntSlYyT6d8VDgwW4unUIRFAB6NFUFnqwE0zaKjcAQAPo0mUHvTByPmXFp9HS996k6qXDcKwcsuOp4OaMM1UAzVyy2j3z89UFJStUfuXY6ZNSC/B/68a7D48jAex9eNH+61OOiop6NOnKpYWta1cMnzfxFfJ35ZAWYU8uhEzZMd0uVPnQ0In/o237T9GcmePpkcao4SpHggDAEK4tAJwDGqgbE3wO+gfYYpruVhgpOUNNzzw/g66kYiqPzgXYFeVCgy0ZpKBVKychSQHg6rbhhTYwYKJQRoUe6wQTdqGIzGdfbaPpH39HxoAQONocyAQzU15ODn38/mDURagFcM8AY0bVLDi24EETYK1EtS4mwqzJ2lEQMdPmR9MXLKWlX/xMY3u0pTEDe5BOAZkAx3WBnUMcplhkdg14ebI7JtO6a9nKb9u3a9cOEbfSIlng/1tAAljprrgjCwwaNEj788aN79syk4dPHz9S8XizOqSAc0uL2FQ39Fe3UkYHLsZRj5dmQkPVUo1q5cA87WCJqH4lB0Bhao+1ELbFUgEKtuAzfFlkw5Td4dbTvsOXKc8GZspBrvjVZXZzYhZ1bFsDuizAWAEGzFN8rsDCyIhpPsu4LpmGTp9NoUPHYkljMGJ7OxUCvG3oOlu/WkkqG27CQSyQExjMAaZ8KpA0FByqxcCJ/THwFpKWziWm0KWLCdShSjn68OVnqFSoFpIGAzEyyyAA58lNYLHradby9dZ2j3d74ttvv0V2g7RIFpAAVroH/qYFWrRvX+rQ9q3ra5UIqLjko3dlvtBEVZiqqzDNlrsQHoUMrM3HTtKYj7+hCyk5Ql+VA7aYcNoZ3IRPC9/h3yoGScS6quC0EuFW2JNThqwuOdbHPllvULgMYMfQWF3ZIloW0VVgsGDBcG7J8M4hW3wMNEnAXoHEAFpuHUM4JqO4HNsqbFZCTRjsHZwXx7fDQeZgZxvH07ISLMDWE/blwJHtKk5isFGbCpH00bjnKDIQx1fifPAdM1+rzI9+OZZAI6fMdxfIlFuXfbO8W5s2bVDRQFokC9xoAYnBSnfEHVmg6xNPPLpx1berhnVvoXpn+EBSmrNB7MBQMeXXwrmFRlho3WKktxevpQ8++5b8iwWjiyvXC8A0HgxRiXde4ArDC+8AQwZcN8DUYUfglVoNLbSANNiVAqFbZIPeihbeDlRkUarZIYaNZGjXDfbLC8fd8t6USoAzUmftYK1yJDEoVHawTewXmVsg1zgugFwOcASjZbDno3P0gAysmmULEcqAT6w6pKI0ostaQMunjKcONcuTvDATYWBwhCG11wUWK9cE0dlEBw2fNI/2nr9oGTtxYs33Jk48f0eGlFZ+KCwgAexDcZnv3iCjGzR4Pebg3rc/fmWQvE9LyAP2fIZHMEsE7cO77wAjdel86OU5y2jR2i1wDslJybTR4QmnUoI52uHUssuAeqwTANMU7PECNWXxgAFMZHlhHRm+k4OVctYWN0l0cZSCiD4AU+YNORoB6ClAD/sFtgI0mY6Ch6LXlhxsmgu7KOHYcqLOAGMoRwwgv0Hsi9krs2COKJAhPVcGQFbguLyOCp/nvfIs9WreGM4yC04fjFhrh+RQAFDWU1qhkca8t5B+2H3M0eiRZp22b5Hay9y9u+zB2ZMEsA/OtfxXRlK+cvnPC+JjBy6Y8LysVdVSpGMGCRboVCnhJALIAdDsciP1GTcN0+gYkmsNpERVLBnm8KwIFBK0zBB0e0UTQieHSQkwxDQf7FU4kTjyCuAntASmmm7+jr1Q3I5bkFURQeChr3ixrutdIFNwbO2179lLBi2CM8YEIIvQWzBXfFRyU0UzRIckJC6gmaLCrmYox28YD7ZT2Z30Yo92NG5AX9KyIwwSgUOWTzLBjOWUaTfQ5AUr8BDZ5Sxfpcpzp06d+vRfuQDSQe4rC0gAe19drv/+ZMtVKP1pQcKVp6a/PETWuUF10qFTgQws0gagjHLAMAAAIABJREFUdCLrSS7XUo5VQ+2emkBn0iwItzKREVPzQhS+zkekgTPITYHtI8kvujTacTM4QyJgLRRefNZAWV/1gCpnW0E8EBorXsxsmYVCimBVl8HSJdgsvsdnZs9yBSCSPWbsOsM+nNBynSqONOCUWDBUZqvQXwVxhoarzFdR3PYLZN55hdRZavJToK4s9Fc7OtQ6zTn0WIuaNH3scE5BEBEHLgWkBwi25kIXmdVB9NIHn9CyLUdclapVe/rEiROL//urI53BvWYBCWDvtStyj59Pg8b1nju+a/+sgZ2aq94f+wLJLVmi7KCoD4CpPVerOh2bRY8Ne5uyoMmqjSZM3S1o7YJQp3AZBXUKI210GOUFomQgwNXN24gEBWiqYIYcVSBqDMAlJSIFFGCPiAhg1sqqggBg/h/AlXVU8f8AUxlA3FO8EFovq7pY18H7VwJgeQFYiyAGUYGLIVhJJqcPqZPclIJShYX7UkieJSODMRTDkJElJ4miq5WguW+PoCg/NakKAbKIgGApxIYxnojPoTFT5tCBmITCR9q2bbVp06bd9/ilk07vP7CABLD/gdHv50O26tSqzIEtO5b7yOXRo5/qL+/Wtin5GcBAHXlwJMlIrfahdZsP0dB35lAupuFubukCYUBeVkv+rYqTqYE/pekLKF/FDiamnp55vxvJAwysgDBRZYCjCjjsCx4mfARIOgGeDLKsDAAlhdYqtvNEJXBtAq6U5Xn3bC/WF+FckChExIAnakCICiI2TEZ+3BwxCY6t7Rcpbwc+ZGvAylnWsFCx4j40f+ooqhioJ1+ArlyJCAW1AYkQmTTv69X03S+7HEofnw2jX3qp36uvvipFEdzPN/Y/dO4SwP5Dhn1Qd9ujRw/FmRMnHrty4cqHWpW7dOs61al7x0ZUKao4qVUGsljltGjpD7Rg7c9kRQIBa5eysmoKbFeBVHWCKEObhmk7Ax4HTTGDhZOKgdGJaAGGP7BOnsIjPYuhVGiiQgpAUReGXqagnGbLoCoTUgI7x7zOLZE4K+DWzVIAwsY42sCFGFauNsCOMpZlUTsbEWAIAcMDQAaQ9bHpSJetoJw9Vyn/x1hSJyvIAMeXzldLr43oT63r1CAtiHR6npm2Hz1Bqzb94j4Zc9XmVKp3jxg1ath777139kG93tK4/p4FJID9e/Z7KLfeunWrcvJb7zXas3vHZLXLWlYnc4Wa9IiM0miRMKCQpeUXUo4SSOYHACyjovA2VUhbLZRS9PnI8jIDTKFlIlVVBmbq4hgqLvqC9FVeFKwDMApyzCyA0CU0WI6f5bAsnuMzSAJkWRYQVNTDXxk0IcMKRxqvw+xXBnCVYTuXcMQxe+XtWOLF76zhshIBZxYXjNHYVBRswwNiy2VK3xBPyhQn6VDjQAetwV+ndmvAiHMtNneWzW6xKJVX9UbDtg6PdZ22dPHiCw/lTSAN+rYsIAHsbZlJWumPLICKWn5Lv/q8oTmnoCUoaWmXyxWoUKqMyVnp1ew+Tq28gZG0bYqTT2QAOg44ycwNCjmUHxTVzQgHtJNdm86DTXJ1LEFHGSA9CqvHmcVTfv4A5suluQGwXgbrIbEeRsr1Y70FtT1Iy46t3+Ju5awnCGUBIM7OMcGJPd8xG1bZ5eRfgKIuB3MBsnEku2BxB2r90zQqxSW3zJGNw8QDos+Gli37c5cOHS5i/CjNLS2SBW5uAQlgpbvj71pANmvWLPWWLVt0SUlJmqioqqbvNn67zO5bWCd4YCVy1jRSAapRORAeJVJlGTYV7IjiSAAGTF4gFwj91ePlF+tci8lijOX42CLA5dUZVYXaKtK3REaWAFbEwgqZwROPJd4FgPMitgeg8rYiDMwD1t6KXPzODRTVVhWFobNC4e4cuvrNYWvp4FIzShUv/klhYaElIiLC3Lp1a+vQoUM5VUxaJAvc0gISwN7SRNIKd2KBpUvXBg0Y1m2bsrymcuQzdSkhGCmuWoAr8M4Dp0wXIQmIuFRPggC4I77nRAQGXWarHimA3xku+Z3LIHocWIyb3oDYa4GxHlDlf4q8LIR7sV4A0OXUWs9GXCuhCGAF0HLSAgMtRxmwdODJLJNDQw41B1PgZT0dn73RGakN/WD8K+MnSqB6J3eBtK7XAhLASvfCXbXAqxMnlpo2c/KvylqGyOKDa1NiYDbZNS7OQBWAx159N3v4BQAywPL3nJmFZADBOhlkGVy5Z5dwa+GfAD9OQihKrxXxWoymQq8tSjQQP3u6HPB/Cq4Zi9AtO6IFRPeDoqgDD/vlpAV2hnH4Fyp7eRMbxNHl5FvgRxEp/nRy5iZXMZf/3LaNW49dvHgxUrmkRbLAnVlAAtg7s5e09i0s0KVXrzo/bv52nbJZYGh4jwqU6JOJ0Cb23LPmioB/TiBgOQDZVQJ2FQBdRBSgt6zwUAmZQMz7GfxYb/WwTpYIigKsoLdy5EFR2qw3k0skKHDRbxR34f2JotxIGvCGbQmpQHi4rkkDXAfBA+QM/wzYnnRag9mHIjOD6Nz8He7gbPWqsuXLDN61ZleedPElC9ypBSSAvVOLSev/qQWqN6rf69SZQwuV3YqbAjtEUKoxk1xqLgXIVBXgx/1emMUywPLdB8cUT+dFfy2RycUAyAyWq1cVgZ+IGPDorbyJA5EHgFjP9tcYLAMsogaERACAZeYKeiwcZN673LsP4URjecALsJ44WQ4ZY3arRYPDUvmhdGXhfjJech2qXrVap81rNqdIl16ywJ1aQALYO7WYtP5NLbBixQrFuLcmjLmSETNJ37+81tgkgDL1WSjuAk7KFVYAgEoE7LPeyhVXnAgZYFmAO8xyKqtYAJhQbEURFyc6ziI+wJOMwNlXKPyqcHCRGJQbREEWscBh5okC4BbeRdIDHwvygEca4PQC3m/R/3EkgSeU4DqAZZ9VUXgYwsLUFg2VsoRQ2lcnyLIvPb7v4z06Llrw1Unp0ksWuFMLSAB7pxaT1r+pBdavX68ZMHTg++m2tBG+z9VQaKL1lKvLQcIUOCl0VgZYFTz17ODiSAIGXQGwrLuKAi4eTz+KYJHdjtRUbidjRxwsgFXGHWgdyAhjBxVXzoJkoOBoBBSSYb1VKRxniAsAoDqxA2a3Mq4jW1QYxpOk4M3j8jjQPAzZI0WIF6f74qUsVFFJWxAVfBtDaRsu5Qzt+XTn+fM/3SFdeskCd2oBCWDv1GLS+je1wJdfTjOMHvv+3AxtxoCQkY1kjij02lKBwXLKLDoFcJlBTqdlV5JLsEw4t0SSgec25FYyMvbmo0C2AiUOjWinrUUcq4oLwTBiopuBFXUNxPSf41a5saHFQRrUkHXYHagXq6JCZIIV8FRfr6J8eyGqX/ExmK8yWxaaQhF7LarYJUC2KJoACQms2ipRWrGYNYBkm5Lp0jenCvs/2r/7V4u/Wi9deskCd2oBCWDv1GLS+je1wPvvj/OdPnvRwjSfvB6hIxvKrCWtZFGAwUJn9QIsF0zhKb5LACtAVkQOeBYR7A8JQFPopGAU1S44l0gUV0B6ZFmh/wzXgiEzCmZz40IH1lMBaBXsGOMKW8gcc6DSlUMPthyoICXKIbqLGSkHNVydcISxw0uEeXkCvwRbZjBncHULYGeQZUnCCkVCRiEWPzLtzqMLi4+4ujTu2nfN998vly69ZIE7tYAEsHdqMWn9m1pg0LBBYevXrv8iNdDcJmxkfVlBWAHqDphR6gVTdrBXZrCiwAtrsgBaGZipKC3oJZb4F0gq6ZH375Mvp8QfD5J7XxpxsS7itoIcdMASgA3AyAULRC+tIlLKBBmNDgRRDsarYSSFN6tMGQarAGZR70CAqxdgvYkKHLIFgMWLu9RyLQTG3UCLgYKPOOjs/w64m1doPmrb5q2zpEsvWeBOLSAB7J1aTFr/phZo16NduWP7j6xIDi+sFTGyAWX4ZABgUawF7a6535anmAtuOX5xSFVRaJZIBhCdCLgSC342OyjAqSP35SzSJNjJB7VaU3fHUN6ldHqs7aNLAvyDz9kcNhX0VcZMxcEjB9udvnImOrBeCZm2ki/lmArJt1JxyvdxU74e5V/AmFn3ZZC9lunFfNYbscAOMwGwVjwA7AiRdZLJaqBi51R0bu4ed92Q2rMP7Nv3onTpJQvcqQUkgL1Ti0nr39QC1RpGV4uPi1ltqSwrE/p8TUo2ZHnqBLj0cGqhv5boLsChUHBuidbZRdors1gAGzuclA5EEDCFZKkADFVlUVAkMqtSvj5G6YcT8ue8N7PpkCEvHPWexMGDB1VDRzz76rELJyYU611Fo28ajNCwXJGaCyUX79BpEVHAGV6eRAZPGUNeRLwt0+IiDVaG48tRQJw7LahRYSviipHi5h2kMo6wdavOnOte1dMATFokC9y2BSSAvW1TSSveygINH2nW6PjpwyuVDQzFTIMrUKo+x5Pt70IbbW5gKNq3svbJmVuYywsmy90MOMoAZQ0BcGpuHwNiyiFaMnxWOuDRLwiizE9PUs6RZMvMqbObDH9q6GHvucDZpazbpO7YY+ePvenbt6xG2xxgbER6LoeAccUuFP3mLDEuyO3i7DGvTCDScZnF3giwSqcZYWVOUtu1FJHoT1cBsAFJ6iM7d+5qWbZsWanm661uAun3GywgAax0Q9w1CzTp2Kr9voO7lgS2jwiQPxFBaQjR4oRUl9sIXAPAskog4k+56yA0WdZRBeYyl8T0HGxSCZDlJADuVCtD40KVW0sl8gIpY+EJKjienjfzw1lNhg189rj3pLe6tyrHt3x11MHThycZniyl0z8SRikGHLeoOSLa3IpoBRF5cK2e4bWy29gNH4eDuJBswAzWWYBEBgepHVoqnhJESZ8cJtfRnJQtm7dEN2rU6OpdM5a0o4fCAhLAPhSX+d8ZZJNOj/TYtX/74uI9y+tt7QIoXZcn6rS6iQEWgIqeXZ5aLpx0wGgryquIWFU3M1g0F1QwwEIPdbJnHyCrlRkoItuX0j85QfYzuZlzZ8xuNqjPoFPXABa1ad94540X95/YP1nVvYTO1LYYpZlyBXP2VOnCcRESJhofXmOwLBV40mZZIhCZY9yZlsEWAOsSDFZDocm+lPHlScrfnuRYtWJVlW7dukmtuf+dW+mBOYoEsA/MpfzvB9KkXfPBOw9v/6TU4Oqq/OYmylBz+j6DJ4ppc6IBnE2iugvXaBWZWwxwXLOVfV7QYF2IN4As4GKvPtcaQJIBA2x4po9gsM7zBWmzP5zfbHCfPtc6CEAiULRs33LE7sN73pV1Ddf7tS9J6aY8wWBlHGcrgJwzxzz9uoQGK5xdfHimz57YWyFVIExLhhbdXCNBjRY1gak+lPfNBcrdFO+cP2t+3eeff/7If29l6QzuJwtIAHs/Xa17/Fybt245etvJrR+Wfi5antNAR1mKPOAptE/WXLlFDDubhMOpKKJAwC9uQdHAALFZADgBsGCvcjjHXDYblFoDhaYbBcDKYgpTP546s8ngvoOvdRFggH2kQ+sXdh/aOcX5WJghoGMkpcPJ5alzAHmAwdzr3BIM1luxi4HeU4NAACxLBCKaAB1lwaR1OGf/DBMVrLpEOT9ecr45dny7SZOmbL7HL4F0eveYBSSAvccuyP18Os0eafbe9tjt40oMrSPLrqlEa2swQoYurmzFjiYGVqWHUXqLaAsSKxZ20LNEwOFSKOQCoFVg2q5iZ1O2PyXNOUzaq+7kD9+b2vipvk/FerfyMNhWz+85sut9Z8dgg3/nMmCwuSDIDKCeAjMCYBngvRLBtXAtD7ByEJd4x/GcSMfl89CC+RoyDOTckERZ3513P9Nv0IBPP/n86/v5+kjn/u9bQALYf9/mD+wRG7do+tWuhB39SgyvR+kVZei/ZQOUojALB/lzpSuAnFs4nDy1B9yiBCEWUcrQw2DlAFbWRAWLZYC1AWBzgihx9gEyJMkTXxs7rsFLL7wUfwPAtm393J4jOz9wdgw0BHUtjzCtHGyPNRhIGVRZgxW1Cq6LIuDfhAbLvRW4FLiHyTqdyOQCwGrQp0uXbSDXL6mUtewsdWv76PhVq9a898BePGlg/4gFJID9R8z68O0UTFIVXa/OhsPmo4+UGFGPUks5yIqOsihQKAqweBgsGhBi2s7sVZQfZGxlJ5gAw+sZLKevoogLirwowWCLZwdS/Mf7yC9Td3XkUy/UnTBhAvprexau4LXw84VDduzfMdXZzs8Y8kQlSjXlkENM+1nz5WpdHpD1yAMA+aLOCd5EA9E6RhT3RqqtYM4MsEgKK4BzbksmZX51iprUqDd/x/Y9I9GCpqiM18N3jaUR37kFJIC9c5tJW/yBBdLS0kyNmzTecV53pUbx4XUouTi0THSNVUAMdaIqFmuhciiqToWnPbdcNB4sYq8sCrAGyxIBdFDwV6GPcnNDIRFkBdDlmXsotMA37tlnRtad+Morqd5TAEDL23du//S2PdumO1rqTcFPVqU0HyQaMMByyALYskw42IqcXQz03iaKfCaiL5gnioCPy1W6lABYJcBdU2gi5Y4cyvz8BFUrVf6bH9dsGlyiRAlO3JUWyQK3ZQEJYG/LTNJKt7JAcnJySHR07R1Xi2WXLz68NiWFFCASC558OxiqirOnOFqAAZYjCsBhvQDLKi0YrEsG7RMgK+eU1aIiLArR6RUAmxFIl2bsogh7YOxTT42oP/Hll9OvA1hZ165dBm7a+fPHtqZqn6De1SjTJ49syAKTc7lDUd+FQZWZKzu8oP8KLbYoO5elAdGvCwBb1JdLBYCVI6NMY/ch7V4zpS08SlFBxX/YuWN/v5CQkPxb2UL6XbKA1wISwEr3wl2xQExMTMk6daN3ZVd0FI8YXouu+ud6/EoosO0WDJZlAQ3SVlGRRZQN5PjTokQDbgnDGiwcXdcAlotu43s1a7Bo33Lxw51U2h1+8Zk+TzcYP358xg0A271Lv007Ns+2NVH4hvapSekMsA5ouUV1YT0Ay442D9B7ju8J1eJeXQz2Lu7RhRdLCipOOADAal2+ZDhYSMnzD1FJY+hPP2/4tVdUVFTuXTGYtJOHwgISwD4Ul/mfH+SJEyfKNmjSaJclWhYaPKQipfjnA2ABanYAmsqTTCBnkHWqkcYKh5PAN4/2ybW22NEkgv05JhbSgAzygg2sVufQU/G0QLowZReVV5e88OyAoY1evo7B8l669+zee8OvG+ZZGyv8gvtEU7ofEhzgrOKUWxdni7HmW9TG2xOXC2j3Ri9wB4WiOFgRC8sNE3kdFHwxgj2bTrngYDtCQeS/ecPXG5+o1bJW9j9vTekID4oFJIB9UK7kfzyOnTt3Vnnk0XY7qaHaL2RweUr2Qboq6sDKnBoPmCLeVA7gVEKLdXC7GA6jEhkGnhbaHJIl/slaLdZzKZ3gsAUAWB1FpgbThXd3U5SuxNleg3o3njhmYub1w+3Rq8cT6zevX2itL/MPBoNNCzSLqlgcRcDNYDzOrd8twrHGt39R+5gi3ZePLeP6tXj3Qx1a33MKipt7lPR52j1rVqzp0rJly2vyxH9scunw94EFJIC9Dy7S/XCKa9avafBYj25b9C39dcH9ylIyCq444GBSyDSiHqto0S0Ku6CVNgBMACxP1wW+sWO+yOnFugL37RJVt8BgrWhAiJoA59/bRRV8Sp7u/2TfJq+99lrW9TYZ0LdX11Ub135qre8MCOtTm5ID8j2SAwO5yOQSJ+A5llg8vbo879ympihtltuAu+HD4qpf0HB9HBryu6CihHnHSZEiO770s6Xtu3fvfi2C4X64LtI5/rcWkAD2v7X/A3P0L79Z0m7A0/3X+rQNVfn1LC3qARQqcXux9snzfvS64qIqKgfAFdjGL2+jQxE1IJoO8npwQHGBWE51dTpQfFtHJVHV6ty0PVQ5IOr4E48+3nzixIk3TNOfHdiry7L1az+z1nEEFusPBxvkCRtX6eb0WI4g8MCrpz9XUXVvuTddVoArr4GzQJlCFwq9iCpfiCLwQT2CgEtqAOxRUibIz82ZPqfdM888c+WBuWjSQP5xC0gA+4+b+OE4wOz/zX5yxMsjlvl2KCbz6Yx6AH4WtIthwMT4WQcFI2WA1TgYPBEYBdBlLBOh/pwWi/BS9viLti6QCTgmlbvIGgt1FJboQ+dm7KFqwVUOdG/fpTUA9gZH09Bhg9ov+Xbll9bqjuDw/rUoNchGhQr042J9laf8DK7cXJGTG/hyQLNQegFWqAQekEWJGY9mi9+YQPug3GFgvI7iPtlPinjZhUlvTe0wduTImIfjikqjvBsWkAD2blhR2gdNmTFl4PjJ4xcHPRpJASi4kuPjIDMDp4gy5ZRZOLOAoGoBsAA+sEUFOswy2Hr0WIY3B5e/FtKB6DULSUFbiGl6soHOztpJNcNq7Hy89aMdALA3hEoNGzOk5RdLlyy1VXSGRfZrQNlBTrIg5IurYnELcAGwQoflffLh4fQS14ydX6K5twBZkYCAY0PYQCysjAyQM/xSdHR60XaSx9pjXn51Qqd3xr1xTrrckgVu1wISwN6upaT1/tQCb0ycNGTy1EmfFGtaioLrR1A2N9GCBqtWaQWYyjn21QNdAFSgHJdpFdNyDuNCHAEKbKs1+AyMc3E7GeGAQmcBOMk0aSraP3cz1YmstqVW1ZqdFy5caL7+ZEaMHdNg0ecLVjorqItX7d6QCgNlZHZYSY19q8CCEYOF/Xs0WBc6JfCZMLPl4AEFwN1mRRZZEYt1O5g543umuuhUa8oz0LmfTpE9IT925NCRXT6Y+cG1UonSLSFZ4FYWkAD2VhaSfr8tC4x75bXnp874eB4ZwBo1cDBxLD+DmgVIxX4m1IIlGz7rgKzce0sB/z6TSpZfeVpuxPdcaKWokqBHWuDtkJiQA6Z51U11q9RYW7lyhZ6LFy/miizXlonvvltz6rR3vzeTuRRFcsUuIKQJ+8vBeXAYAYfY8jnwZ2bLVhyUfWh8jkyZ+cUdbLw5Wvw9fzZgM0QSONPRo0ttuPz0wGcfn/HJjGO3ZRBpJckCsIAEsNJtcFcs8Nxzw4Z/+unns7Q+cpkLVbS4kIsMU2ydEskFYIIOMEm5SkM2LvuK1jEuhFHxNBypBGCuBrJb0AvLmg+/FCQD1k3BPoXTCYxSqYCjCiBbq2b15fWa1B00e/ZshszfAHbilIozZ05dZ7bmlUWdQQHMaIZACjBjT6SAjOw4B4MerWsArpyMq1RC58UxrIVIi0VUAy9chIYDG1yoQ8uoy+epsKtIif5cLqc7rkf3J55YvOR/B+6KwaSdPBQWkAD2objM//wgBw4c+NrXXy97t1rV8rKOXdqJHljbft1BJ0+couBAf2rapDmVKV2BTp88R3v376S0jEQKDw2jth0fo+p1GlJBZib9+vNGOnBgD+UXWCgkNISCwgLBeBV07vQFMqdZqEaN6l907NxuCDTYG5oPTps8rfSkdyZt0KqpfGh4MAWHBFOB2UYJSUmUbzULYG3dpg01adwUkoCSNm3aRIjbpby8fCpZsgS1bNGcfHx96fCRo3Tw0CFBohs1qEvo9UUXz16i9d//THn5eVe7duny5JIVX+z6560pHeFBsYAEsA/KlfwPx4GCK7J+/fp/8MvPW16eP/djWVCIP6nU8P5HlKADBw9SxYrlyKA10pWYBKpVqw5dOHuCTpw8QI+0aoaYWC2t/mkLlS5WnFo1a0J79+yi7Jx8iowsRVWrVSSH0kGbt22ll55/2R3sH/S/ofWeHT504VBP/kDRMv2duSVenzRuU/1a1SvOmz+XIkuXBYOW0bEzJ+nsxTNUvkJFAGkk/fzzL5BjXdSxY0dC5hnFx8dTmzatKDc3l1CshurUqYPzPQo1QU7RtarRzv3bKSKsFH228Cta8L+FSV26dOi7YsXSrf+hqaVD32cWkAD2Prtg9+LpctHrXr37frlu/fo+daNrAkgvUCGm4h07daHmLVvQlSsx9MPqNXT+QiyVK1eB+vTuTlHlwunsyWP01fKVdCEhjXRoivhIs6bUqVNHMpn86Mzps3Rg326Esbrp8Se60axps9w6jeHTwUMGvzB06I0AO3/+FxGjRw/f9EirppVbNG9K69ZvIJNfEFhzYyobWZxSk1Np6dKldPz4ceHYqlO3DvXu3YtCgoNp565dtGbNaoB6NkUDYDt37kZapZq+W7mc9h/dQ6VKVYDIoKGTp06mgT0P+m7FivX34jWQzunetIAEsPfmdbknzwpAqtu3b5/P5cuXA2w2m0GtVvP9Y0OFKfroo4+/XPfj+uomkwGRA0guYMcRtE05HFhOFF4ByYXuqSarFbVWNUo0NoAWakVJQ3zvRPaWCnGqThRYwT7Fusw0HTb4suDOV6pUlJ+d765VO3rRwMEDh/0eYOd+/nnY2JGjNyoV7uoKLk8I7TXfbCWjTk9q1nRt3ESRSyDCaYWOCoU2dCzQcF1a5IrhMyvBCpyrDTqtSq0RoVx8zjI45hwOZHpx9pnLkf/4413e6dOr15rc9HR5gd2uUKlUzoiIiLzw8PDMKlWqFEDrvZYrdk9eQOmk/nULSAD7r5v8/jvgkiVLotavX9/24sWL9QFExXU6XRAA0MdgMCjNZrNFjgZaWVlZpRMTE5WFhRzg7wFIAJAYLH9mALMiHEqtVkH75GaIADv87gCo8vpceJs/83fYv/jd+70ThVcA6K7atWv/r3///iN+D7CfA2Cfe+65n+G4qsrbM0izU4sjvXifvD3vi9895wFQ5bAxgLEGQMvf8Xr8mc+Dz5edYDwWXrRaLc5J7y5RoniKXq9PxvcK/I68CZc9MzMzD79fLVu27P5BgwZtaNu27UWpKPf9d4//U2csAew/ZdkHYL9czHrAgAHtAa4z/P39y7Vp00YeGBjoSk1NdQFY4XSXy+x2u4zByGQyuQFuMoCPfMuWLZAFrgjAAiAJSxQUFBAz3Zo1axJK/lGZMmUI+3QB3K4A8Pamp6enQRPVgiEjll/9AAAa4klEQVQHovRhNNYvxftlwOMFOqmrcePGC3v37j3y9wC7bNmyYoMHD/4Zx6/M2zBAMsgC+NwVK1YkALOtZMmSluDgYBnAWwMAVOfk5MgSEhLo3LlzslOnTlFsbKwAWQZTBlaMS4Aw/u1q0KCBrVSpUnYGZmwvx/5RSdHDejFu/huS79q1q+Dw4cM5ANjh48aN2wQ99wad+AG4HaQh/AULSAD7F4z2sGwybdq00m+//fYqAEqNpk2b2sDSzmVnZ28HyKRgaqzA1NgXABoMMAsCGIUAcMtiXd+UlBS6dOkS/frrrzRkyBABeAitclSoUMFSrlw5Bj158eLFnXglA6C+xz7WAFBjLRaLHSAbsG3btv4LFix4GXbWM8tkMMPv7oYNG27q2rXrJBw7uVatWhlnz571w3GMAOeoGTNmfIz1SzLo8cLb1K1b1/bKK69crVevHrfbPo99aQCepQCuFZOSksIZ0PEgUAHQFRxZwOAPoKZZs2aJh0HlypX5AXEa6yzDmJOwbzseGsBxlRqMWoZxynBsH6xTBWz+EYBsKPZ5sB88fnPnzj3/sNwn0jhvbgEJYKW746YWeOSRR7ru37//82LFihkYCAEc73fo0OECgJLnzhzNxPTUB68AsD/+3BbM9gWwQtfWrVsDuF8Wyvs5AD505syZpE6dOi0AINoAcOUB1GFgpUqAlAXb5mH6ngPWWACwykFbliwAV12w2X4ARC1rm/jdjf3kAdyuAuQyAX6xJ0+ejMLvenynw/4iGUC9cgTYah4Y9w/4Xo9pvLmIDSPkVaHGZyOYuMZoNOoA1OEA/BIAaEJXBnrsscfo22+/FREFjz76aAa01eVg29zsMOWPpv4AcvVXX33lh3PtASnlfR4DgP05jP8HSZOV/rgkgJXugT+0AMsDYHQvADA/aNasWQ4cW6//8ssvn/0RaHzyyScqgFC5vXv3dlu3bt0wTLnDADQ8lb7GJitVquRo1arVTz169PgQgHcQ4GUFiOpxHENcXJwBuixP3wsxlc8EoJuff/75Cj/88MMssNWrAMszeCUCFPMAkAH4fhT04Gpgw5c7d+78OY7F7FcNDbg05IsyYJxVwHZPr169ehBkABXGEADw9AHrRBRDOUtQUFABwDWP2TLO8dynn35q/Oyzzwg6stBlwayJWTi2o7CwsFyEdW3G1H8O5IKDeMDk/ZENMPZQsOt1eGiUrVq16uvvv//+Qn64SLfXw20BCWAf7ut/09EfPHhQhdqnr0AnHfXkk08u3bhxY3bPnj0/HjZs2LVarGBpDExVwCTbACC7AazCAYTBYIhyME4Z66/MHMGCRawpgxfY6WWsshlsdHt0dPRRlP+7BEac/3vQGjVqVClIAF369OmzCDowChv8toCZjgHYT4XD64Mvv/xywvW/ccjYCy+80BFxrfXBoN/4/X7xu3bmzJnFduzYUTMjI+MxPDg6Qy7wZ0mBHWTMXPmddVh+QPALQMuacxzOeRf047UA2V0tWrRIw2eRUcZMHRJDI+i474GdV4NW+/6IESM+/L1WLN1qD58FJIB9+K75bY34woULGkgEb2E6PnjkyJHLFy1a1LJ+/fqjwVYhrf4auHLlymoAud4AzlrQYv0jIyNzwGLTwTCTAUr5AFj2tKsBqoH5+fmVwCCj2JkEicANzRZdW2S5kB0S8fsh7HcPQGsvGHO8r6+vDQxUBwbYG/uIa968+WpkbnmocNHSqFGj/nv27PkUeukwAPyi3w/oiy++iMD2UzDdnwMQjgFbdbPzDEBfBw+FhgDfWjinCsxsMT4lGDOBdRIYcpafn99uSBaZOD85zl8HsC2B860EexiOHj3qBCNOxffnIC2sxYPnJ0QOxEKnNgLopwBQO//444+B2P9UfPcOHkg3ZJzdluGllR4oC0gA+0Bdzrs3GDBYPQDsLQDLaICmipkopvezMU1O2bx5cztM88Mef/xxnur/4OPjY0cQfxeAWGWwwXwArBnTcQc7nACgAQDfGmB7Ppj+0/z58501atRI++6778J4ys6hU5jeM1O0g9leBmO+CjaZBGD98emnn14LD/7/azIIgO3O2vBTTz31NCprrfyjUSOSoQqaI45iyQDH8QdbLYH3QGbWOF8RAYDeXoSHBPXt25cgV7BOTJAr9kNyYOC38QMCL184vCLwELBUq1ZtF2SE+mCr0Th/Zq/ncX5HqlevfhwA+xSOUZnHgQfNdDgIJ0JauKFmwt27OtKe7hcLSAB7v1ypf/E8165dq583b14rAOYEgF89BiVPbKmdvepu1B1wgI3KoI+uOHbsWFXolWpM9xcDgE4CSFMBSDkMUMxU8XsFtHj5GqAZzKAGfTMDAPQLQpqewP44WF/EpfK++QUJwdKuXbtXAcQLwSJvqJrlNUGTJk06Q/NcjNjXIXPmzPnuj0zDEgfG0HPDhg0fgFFGsDxRFLp1LdYVEQYuAKUcEof4DufhePfdd5/F/reBxQKPbSowbxOiDCJxvOjz58/3RbhWGQC8Ao48AujSm2++KQ7P++Zx8H6g8e5HaNhb0JG3QyO+obTiv3gZpUPdAxaQAPYeuAj30imA0QW+/vrrwwGggwAyJQGAwCa50CUZPBgE4SgSYVjMQLGOG46g05h61ylduvT/A0Qw4GAA0X6ATyneDxihG0ALzHbiI2rDXpcEwL9zEgJkgkQ4qd585513loPt3qC/sq2gf7YH+C8aPnz4UDDFdb+3HwDTOGXKlG7Qjd+EhFEarFvOAMhxrbzwMfnFMa88Hh4XjwWSgX3NmjW1unTp8v9qvkJqKLl79+7v4Eirw/vic8d4CaAr9snJEbwP1mwxVhfsdQlgvBDn+Amkg5x76RpL5/LvWUAC2H/P1vf8kRD/GYzXB2Bs/Rj94NQR9weDCQfhM3iw44pBkMGJAZE97WBsCWCSPU+fPh0MjbIMYlb9AGAcaM8e9yCEL43Euy/0TU9KKoCIwc6bqcXH8CYU8O/YvxvHywKTfBsa68LfAze8880hSSx49tlnR0Br/eV6w8IxZhozZsyLmMaPx/lpeQx8/rzwcb3ZWtc7svjY7NRiYIRuuxBSxUGMVcshWNg+u3z58vGQBlTQdj+G5BDlfdjwuTJQ8z55396YXbYTx+3i9wKw9VnQYt+Fjiwx2Xv+L+Dun6AEsHffpvflHjGND0T852R41QcDVLQMFvzyppcyCDEgMpAUZTE5ACSZHJcKsI3B1P8itrOGhoYqAVByMLpcOJLyoG3KAcImaJvhkBKKAcQiYaBK2LcK2ys5G4yPwwuDuBekGPDwOQns920kHSz2eux5PYRMNQJLnQcNdhRY7q9eg0MHNSBt9gWw21exL3840cRDwZsWy/v2ps4WpfHa8Pt5PDTOYd1kRDNk4rxzoANbAJo6AKTv1atX3ZAY7GDCOnbUYUxVcLwI2MDIjjzeZ5HWLI7FC3/Hx+QHERiyDSD7Ic516quvviox2fvyr+Ovn7QEsH/ddg/Mlpj6BsCh9AZiS4cCYHQMoMzKrl+8ufwADzt00kQA1QGs8zlCuc6DURYiRMkIXdUXIBSKUKVgMDgnADcFrDUNTq48OIN4O9v333/vA330HU4WAMvsDnbpd31KrJfJMlgxyAK8E5CgMBbB/CtwDqK3NxxrDeHR/xhOuNGTJ08W9Vm5ZGKvXr2ehCwwHduFI3KAawVckwV4HW+NBBzbCoddIqb3GQDrpxAtkYkHgALjV0Mz9oUDLxznH8RpsTj/LJx3As6/gM8fERQmHKM6pIKecJbVANuPYO2VAZsfRt4HBI+Dx8UpwvjeCl16IfTaiQhLy3xgbhxpILe0gASwtzTRg70Cgu11iAZ48ciRIxySpeHcegY2BtjrAYoBgwEEQJKIuNTvAKKo81pxLcCmKYCpPBxeJ8HU4jmDCvvgGgMOrF8IEKsIUH0ZwGPGb/EIhzqB76sD2JZj2jwR65W4Pr3VW2zF6zQC+3Vj26uY9neGrnqUrwa88/UB5jPxUHgZTqnd/N2HH34YDe14NbaPYFmA9/l7gOX1eAyQNOyIMIhH/CrXT9gEsC6D8YQz00YyxHyk1p7kjC+srgQL1YCFa+HUisTDoyLkgsTWrVufBRA3glPPjCSFwWC4Gi+L5f3z4i0qw1JKEZO1QE+ehJThj+Ek8zanebBvLml0UsuYh/keYNYHJvcIQHIRGGkkhy/xFJoXLxMrYofiu6I0VCfSR80oWK0DKPHKSsgCB+EU64Cpdfbv7YlCMWXBQE9hGq7xgjQA0BkQEJALPdMXQCScaF491judZ+eTl9liWu4COH8Lh9FoFFJJBDjXhwZ7DWARo1vsjTfeWID9dWZZgMHZq4l6HVvecXiTB+CYI0z/vSxZjA3HdE6dOrX16NGjf/39OMCWSyA8bRm2qcf7ZFtBvsjkDC6vvRhcvXovf+dlzPwOicENVn0R4D0EkQ3/b/8P8334II9dYrAP8tW9xdjA4sLhRJqDfP3HwFg5MUDoq15N1At613/HAOwFYa4xAJB1A/y2IDmgI9b/f4H10HXLICD/JEsP7CDzhmPxvq/37HsB0AuI3mPysXgbLGkI7n8TDHPh9u3b64BRToeuORba70GM4VkwyinYHwO2ADZvhIJXO/aOxavDesfAU3uvtgym6QRLbgq77Pm96VDFKwjFXBbD2dURQxEsn/fBx+FxXPcAEmB9vc34Nx4Dl1yE5LAKcsdzYMEZD/Gt99AMXQLYh+ZS3zhQAICyW7duI5F5NAlAyQVTZF79k9kfA8f1LNYLIN4pMP+btUf82wV9cQWiB/r8UY4+YmojOOwJIGRgp5bX887A5q0X63WoeVmfF2z53TvV58gCsMa9AMCe6E4QCoCdCaniJTjl0hBa9iWm9405HMsrN3jP0xutwPvyfucN0/KCLI8bL/Q6tBdAtaiJV+zvbwuwcH/IKJ9ALujOlJuP43151/U+oLyg7h2HNw2X9VjEFRfCHi9PmDBhoVTS8MH/45MA9sG/xn84wq+//roywpzW4Y+/NOutzMKujxjwMrCiaT1Xs2IW5sYrj7OV8L0VAJOPbZORYjoPTqIVf3QgxMcqAYSvAgDrIb41D8xPh334gTWXAsD5Aqu4M4KKuyNgf0I79eqwXrBk9lcU+uREPOoQTLdPI1JgGoqrjAaw18CUex6256yra6fgBWZvnC22d+PYPA6u3GXFuumQEy7h4ZKKjVx4qGixzmnoslP/qEgLagtowMafhwNsEECbx+CL82TZQ8clDDkagh8Y2C9+9hT35oVte33kAmvXOLc06MXNwJTPPqS330MzbAlgH5pL/dtAobka4NF+58CBAyPBCoUG6gU2L/sqmpozoDrxewaA4yQA5DxAcgem6kfhsMlA6JQdQGJDBIHl9/UCfm9WBlokCDDqKKGfqqFd6nD8YHjlG4MVNgH41QXAlQdOKorAVoCqN1SMz4tTaqFjHkNc6UJou8898cQTswGIw+Bkqg4gk3v1W97O6yTjhwL27cC/T2JfR8C2twJAd0M/zUD2mRkvITqjdoDsVmPgqmE4vhESgYrHAOcYM+laCD+rj+NEwWYV8AqCnRQ4HxF+dr0GzMfhhwU0ZU7W+Ai68VsoAfn/UoEfwlvygR2yBLAP7KX944GxYwtFsBt+8803ixkUWBf1ghiDQRGwOjH9t4LdHQI7/QFM7xQ87yfAHjPg7PnD9NW/akY+HziujChzWBYA2gaOqn44r0rMChkkvZqp99xYJ0WWVzzCpMJQZCb50KFD3MKG42lvCJFiIMMQOJ71CMawBNrnNlThuoxog/+XGfZXz71IApChHoIOKbeBiDKoAvCsgQdGFzD22jh/bRGrvdY2h8cB9s4PitMIN3sKeuy+v3N8adt72wISwN7b1+eunx0C9NVwOo1DxtN4eP15WiyOwWAGcHByuig+cxWrsWCKWxAK5Wmg9S8t0FiDERXwMljxCK5m5Y0KYGBiDZMfAMxkvR56DoNi9n19by0wVjvWsSID7H2A6hwA4L8a4I9kBz/ICc3A2t/HeURhDEpOpWXQ9zoQ8aCwIWRtMh4u78HOHj1BWh44C0gA+8Bd0j8fEMrrhSHA/1NoiR29wfjsqMIfvB1s6yCm0IumT5/+A/7o/7OAeLBa7oRQFwkJk6CNNmIHmZfNcmouA6zXccTgyiFTRXUAOMU2G79twQNiEsDr9H9Z9JqjNKB1P4nIg77MbAG0Km+qLsbgBrPegky0PtCoWQeWlgfQAhLAPoAX9c+GBA92SwDsUgBWKEcOgFU58MeehVCrRWB8X7/44otn7xFGJUNIVmkUi3kGjqzRkDK03rAu7jzgXZjheuUDSAIZeEB8BI34c0gOV++FSwuNWA1ZohLG0AvSwfOwuQ9Yt4ydYHhY5CCa4Mm33npr471wrtI53H0LSAB79216T+8RBVTGwbn0DjRJJbRA1gfikJH1BuSC5XA43XMtTuCEUgFEeyL2dT6AycSRAsxgebrNwAoWLuwNsDIjnbU/kiDWQhK45zq6IqFDDVlmEJxib+O8w1j7Bqt1I6trMZZhf1SJ7J6+kaSTuy0LSAB7W2Z6MFZCHKcfOgesB7A2wDSaU1AvoU7AG8hc+vYeb28i/7/2ziZEqyqM486MM35kKpgWU0EFRWqEkdQySgppVxCTRos2ES1qxLKNm8C+MGwRLVy0SIghAqFWZQUtJFyFuMzMMLKgxegwmjPjzPT7nfec6zvTDH7gHd+Z97lwuPc993w857n3/d9znvN84PrvRWaB77DE7tU/rQCbzXmN6/0Xjlp2YGwwo6pYqzw9ZrPLFAkIsnwoepF/q9L1O7rITyLK+LVV6Aw6rh8HAmCvHy9btiWx9PDhw6v4gz+NqtF+CL2JNEhk1rewhjpASJiW97zPR2AZRgsvYViwF1BK4bw1dGAmOMRHYg9qVx8zE7yuGg51PFBBFpeQ25Avv8+HYq3ybzYS+9HO+BztiMGZjDXqoCPanBsOBMDODZ9vaC94mdqC7utrELGJzaw7tVoCXN/D0GDPfADXwrxdu3bdPDAwsB9/AH3kJb1X1Me+0vgAOee82ShCu2ApwSPfxhPXDgC2m4/EaVTifsKy7iOiMCTnNXEsDA4EwC6M5zjrKAi98hB+SD9Dsb2LJfa9KMUvZrn9M7vsfcj9/hCosC7qwBVfagMrqWt6J5AnVvUMMthMELv8U35fLct1lIJzmEk0Hyah+X6sqr5FZes22jmPc5Y+aD+Euewk8tpFxATrIDZWB0YQiyh/xWNp5kGhbzZeNI/Vsji7mXFI0Dilf2Wu8kb/DYg4NhJ+/ADezNZD/wTOZwZxWH6OMDZ9GDwcuVoeRfnW5MAVv4CtSX5QdTkOYD21hxnfYwDtB6gt7UYO+zAbXCdQETqEatOQy23NTDknO1MV/1WB0mzVa/M0A+VU3hXBUl+rynCrMtPpoD2KTBg9dtKz96ctf6eDrr9Lnn1NuqEFEE1Ah3qiI6hgjaFPuooPxTbAaw078uf4cHwBcJ1CXDCqi0HSYvK7VfWiv65MtzQkErN/BT18l/E4E9bqKo2ljNU8RSvN4yr3Ml8sUvGn8KqUt2yxRCt5rhwcA+lfNuzW8FyegPZbkIuP4Ne2k+CLZ5jRfknwxTdpuuXFNpd79+L+pZcseLFAOYAo4IC29yi+78ZqaAN/3i26CBSIAKt1YNHtXK8EDASTUQDtvL5bteTiPJ7BsQBSwiJxiiR4CWKdzUCUAVqg7BJhOSegJQmS+jAwEsK4ZwGHPPvwnMBVYLSu9HGtYX93fjQj/D5P0VEAdhM78puI5voLkWqPGhdMwri3DFA24FfygZjrC6BVamBsp/cToOZ79lnKJGC2EIcfHa3ETKVM9aGRfuhMYzT5IXDz0EPstQ/bcgymTI/jHuLeELwWbEe2bt16Eh+3mxERdPEBPM4zegF1s+EF+kq21bBiBrvAHzf+Rz9lGboENadXme0Ni0NNMyp1nO4hPULaQHLWdIJ0nKShgb8FxlLH98VQB2tId5HuJvWSVpOWkryvy0Itp6yvf1jd8imK0EOVeUUVzLPqVLZvSrNdzmkWndsS1ATYNKPNdHRv3769jw/Gh+iPfo0e6Y/kG7rbsqWM5QXHUv8+rl8hPSWt02eb02bWkjDT8b//ijP9PIkt5WcVhTT32dSf/NhLOoaJ8AMA7TOY2/6G+e/Lvb29EcNrticxj/IDYOfRw7oWUtG/fB0/ps/h+f8NZH0n2VDRFHaczS71S5ezubKWJGAag8ol7AUA4AKzwDFmhM42jZCqzNDlsz5jFSesQEVqHeXvIC8BLHlLG6vqyVHSOb1Wke8s7CzXf1P/NPqrAq9euIx2oBOZMc1adcZCvrM5LbEUDXTovIV29FLlsr8TGsa5N2HYcEQdzx88ePBdNr2+37lz5xHGMuCU1zA11L2otZd1dLCVRQYGL3yUe8/S5nq6Xsm5R/eJ9JummU6i05q/AfJJPNAE9OlehaIA6yxHJQoRfPMMuXwwqsCO1mVcF2lSz14/IKr5jii9t+JzVnnyfjyFfdL8IbyW5x51WoMDAbCt8Rxqo2Lfvn0b8dr0DXLXPwG5sy5LBTeX0soq81H5+RNQXdK73G3gziXZZQaGTuvmZXY652V2epdSxfFqpWxDNiCgGmDQc8orh9cm83P11KFt6pXK5bnL7Lz8Hof8YfrfwIzvQdSzTiFLPo0s8x/LNwFgAboSgFBXgoLsStJqgHcFbSxx2U4d6U+Ams8JZaEvnSWlQc6Uv0qFsALpDEfhRTrbvO2Jq7m8bHLMF5DEDJLO8JHpBmR7+vv7+9CIOFbbCxENzykHAmDnlN03pjO8Zz3O0nMzf/Ll5Q+fKREJizx0VJnrdArzZk0ndZPccrYRCFAZYCtwybPBKtpq+S2QNgHPlA2wUiYDc+ouy4cFqjHlw5wFan2vWrcH0BUse5rp8yORZ4FpjE3tCpZFdlyuy2bdlI29sqxv4G+jjXwt+ia66bNiiXRmoC+bX2nsOT/JcMVb6+TZrW1c5PcwYxhEQ+Io4c/DR+yN+ZvU0msAbC1sjUaDA8GB4EBoEcQ7EBwIDgQHauNAzGBrY200HBwIDrQ7BwJg2/0NiPEHB4IDtXEgALY21kbDwYHgQLtzIAC23d+AGH9wIDhQGwcCYGtjbTQcHAgOtDsHAmDb/Q2I8QcHggO1cSAAtjbWRsPBgeBAu3PgP2C7uD7qfqyR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8" name="7 Grupo"/>
          <p:cNvGrpSpPr/>
          <p:nvPr/>
        </p:nvGrpSpPr>
        <p:grpSpPr>
          <a:xfrm>
            <a:off x="335262" y="1043608"/>
            <a:ext cx="2861343" cy="3151207"/>
            <a:chOff x="335262" y="1043608"/>
            <a:chExt cx="2861343" cy="3151207"/>
          </a:xfrm>
        </p:grpSpPr>
        <p:sp>
          <p:nvSpPr>
            <p:cNvPr id="3" name="2 Rectángulo redondeado"/>
            <p:cNvSpPr/>
            <p:nvPr/>
          </p:nvSpPr>
          <p:spPr>
            <a:xfrm>
              <a:off x="404665" y="1043608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72" y="1434122"/>
              <a:ext cx="1966248" cy="24177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41" name="40 Rectángulo redondeado"/>
            <p:cNvSpPr/>
            <p:nvPr/>
          </p:nvSpPr>
          <p:spPr>
            <a:xfrm>
              <a:off x="335262" y="3415333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42" name="41 Conector recto"/>
            <p:cNvCxnSpPr/>
            <p:nvPr/>
          </p:nvCxnSpPr>
          <p:spPr>
            <a:xfrm>
              <a:off x="472371" y="4035770"/>
              <a:ext cx="2647657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46 Rectángulo"/>
            <p:cNvSpPr/>
            <p:nvPr/>
          </p:nvSpPr>
          <p:spPr>
            <a:xfrm>
              <a:off x="44049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1628800" y="1187656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593532" y="1043608"/>
            <a:ext cx="2861343" cy="3151207"/>
            <a:chOff x="3593532" y="1043608"/>
            <a:chExt cx="2861343" cy="3151207"/>
          </a:xfrm>
        </p:grpSpPr>
        <p:sp>
          <p:nvSpPr>
            <p:cNvPr id="45" name="44 Rectángulo redondeado"/>
            <p:cNvSpPr/>
            <p:nvPr/>
          </p:nvSpPr>
          <p:spPr>
            <a:xfrm>
              <a:off x="3662935" y="1043608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51 Elipse"/>
            <p:cNvSpPr/>
            <p:nvPr/>
          </p:nvSpPr>
          <p:spPr>
            <a:xfrm>
              <a:off x="4887070" y="1187656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525" y="1475656"/>
              <a:ext cx="2325779" cy="2325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54 Rectángulo redondeado"/>
            <p:cNvSpPr/>
            <p:nvPr/>
          </p:nvSpPr>
          <p:spPr>
            <a:xfrm>
              <a:off x="3593532" y="3415333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56" name="55 Conector recto"/>
            <p:cNvCxnSpPr/>
            <p:nvPr/>
          </p:nvCxnSpPr>
          <p:spPr>
            <a:xfrm>
              <a:off x="3730641" y="4035770"/>
              <a:ext cx="2647657" cy="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57 Rectángulo"/>
            <p:cNvSpPr/>
            <p:nvPr/>
          </p:nvSpPr>
          <p:spPr>
            <a:xfrm>
              <a:off x="369876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32656" y="4932040"/>
            <a:ext cx="2861343" cy="3151207"/>
            <a:chOff x="332656" y="4932040"/>
            <a:chExt cx="2861343" cy="3151207"/>
          </a:xfrm>
        </p:grpSpPr>
        <p:sp>
          <p:nvSpPr>
            <p:cNvPr id="60" name="59 Rectángulo redondeado"/>
            <p:cNvSpPr/>
            <p:nvPr/>
          </p:nvSpPr>
          <p:spPr>
            <a:xfrm>
              <a:off x="402059" y="4932040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1" name="60 Elipse"/>
            <p:cNvSpPr/>
            <p:nvPr/>
          </p:nvSpPr>
          <p:spPr>
            <a:xfrm>
              <a:off x="1626194" y="5076088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93" y="5220072"/>
              <a:ext cx="1721919" cy="238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" name="81 Rectángulo redondeado"/>
            <p:cNvSpPr/>
            <p:nvPr/>
          </p:nvSpPr>
          <p:spPr>
            <a:xfrm>
              <a:off x="332656" y="7303765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83" name="82 Conector recto"/>
            <p:cNvCxnSpPr/>
            <p:nvPr/>
          </p:nvCxnSpPr>
          <p:spPr>
            <a:xfrm>
              <a:off x="469765" y="7924202"/>
              <a:ext cx="2647657" cy="0"/>
            </a:xfrm>
            <a:prstGeom prst="line">
              <a:avLst/>
            </a:prstGeom>
            <a:ln w="28575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83 Rectángulo"/>
            <p:cNvSpPr/>
            <p:nvPr/>
          </p:nvSpPr>
          <p:spPr>
            <a:xfrm>
              <a:off x="437893" y="7308304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698769" y="4951373"/>
            <a:ext cx="2861343" cy="3151207"/>
            <a:chOff x="3698769" y="4951373"/>
            <a:chExt cx="2861343" cy="3151207"/>
          </a:xfrm>
        </p:grpSpPr>
        <p:sp>
          <p:nvSpPr>
            <p:cNvPr id="74" name="73 Rectángulo redondeado"/>
            <p:cNvSpPr/>
            <p:nvPr/>
          </p:nvSpPr>
          <p:spPr>
            <a:xfrm>
              <a:off x="3768172" y="4951373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5" name="74 Elipse"/>
            <p:cNvSpPr/>
            <p:nvPr/>
          </p:nvSpPr>
          <p:spPr>
            <a:xfrm>
              <a:off x="4992307" y="5095421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1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500" y="5364352"/>
              <a:ext cx="1909788" cy="23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" name="84 Rectángulo redondeado"/>
            <p:cNvSpPr/>
            <p:nvPr/>
          </p:nvSpPr>
          <p:spPr>
            <a:xfrm>
              <a:off x="3698769" y="7323098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86" name="85 Conector recto"/>
            <p:cNvCxnSpPr/>
            <p:nvPr/>
          </p:nvCxnSpPr>
          <p:spPr>
            <a:xfrm>
              <a:off x="3835878" y="7943535"/>
              <a:ext cx="2647657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86 Rectángulo"/>
            <p:cNvSpPr/>
            <p:nvPr/>
          </p:nvSpPr>
          <p:spPr>
            <a:xfrm>
              <a:off x="3804006" y="7327637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51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73017"/>
            <a:ext cx="6131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0" cap="none" spc="0" dirty="0" smtClean="0">
                <a:ln w="18415" cmpd="sng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" pitchFamily="34" charset="0"/>
              </a:rPr>
              <a:t>   Gafetes Escolares Editables</a:t>
            </a:r>
            <a:endParaRPr lang="es-ES" sz="3600" b="0" cap="none" spc="0" dirty="0">
              <a:ln w="18415" cmpd="sng">
                <a:noFill/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erlin Sans FB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28526" y="8604448"/>
            <a:ext cx="51566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99" y="7937"/>
            <a:ext cx="1053709" cy="982455"/>
          </a:xfrm>
          <a:prstGeom prst="rect">
            <a:avLst/>
          </a:prstGeom>
        </p:spPr>
      </p:pic>
      <p:sp>
        <p:nvSpPr>
          <p:cNvPr id="4" name="AutoShape 6" descr="data:image/png;base64,iVBORw0KGgoAAAANSUhEUgAAAVgAAAGnCAYAAADyqE+MAAAAAXNSR0IArs4c6QAAIABJREFUeF7svQmAZEWVLhy5V9a+79ULtIAgjo6AIMsAzjiCAvNUfMOiggvO4EOFGfXXcRAXRvHhAqijKL+AKAjioCgqosCAAk6z701vVV37vmZlZWZlvu87EXHzZtbSVd2V1dVwE6pryZv3xo0b8cWJ73znHJ/yXl4PeD3g9YDXAwXpAV9Bzuqd1OsBrwe8HvB6QHkA6w0Crwe8HvB6oEA94AFsgTrWO63XA14PeD3gAaw3Brwe8HrA64EC9YAHsAXqWO+0Xg94PeD1gAew3hjwesDrAa8HCtQDHsAWqGO903o94PWA1wMewHpjwOsBrwe8HihQD3gAW6CO9U7r9YDXA14PeADrjQGvB7we8HqgQD3gAWyBOtY7rdcDXg94PeABrDcGvB7wesDrgQL1gAewBepY77ReD3g94PWAB7DeGPB6wOsBrwcK1AMewBaoY73Tej3g9YDXAx7AemPA6wGvB7weKFAPeABboI71Tuv1gNcDXg94AOuNAa8HvB7weqBAPeABbIE61jut1wNeD3g94AGsNwa8HvB6wOuBAvWAB7AF6ljvtF4PeD3g9YAHsN4Y8HrA6wGvBwrUAx7AFqhjvdMuvQcymYzvtttu89fV1fm2bNnie/TRR9XIyIhvYGDAHw6HA2NjYwH8Hp6ZmQnNzs76p6en5eRlZWWzxcXFiaqqqmR1dfVsKpWaLS0tzeD3THNzc+bQQw/NnHnmmRmfz5fB4fzyXl4PrGoPeAC7qt39yr3Y5s2bQ88991x4+/btgRdffDHa2dlZMzIwUj85NVmRSEzXzCRStbOZ2VJfJhNMp9MB9FQAwBv2BwJRn88fzaQzlal0qiKTTocIyATMQCAwjfdHgZ8T+FsMX9N4K4n3UgDVVMDnm4lEI8MB5R8AEI+WV5UO19e39G/YsGHqNQ0NybpDD50FAMcNAL9yH4535wXrAQ9gC9a1r8wT33rrrQTHKMH0pZdeKt62bdv6js6O14+PTbw2mUi0wsqsAqBF/T5fiT/jK05nZiPpdCacyaTDAFJgJt7x8xQKh/nkH/Nd+QPy+5yOTadnFUAZ2JvB91ngLL+n+T3ty/gSMGET+NwMPhnHz5M+lYnjOjG/PzgQCRdtqamueXzDgRtebG1tHTj44INnDjzwwPi73/1ubSZ7L68H9qIHPIDdi857JX6U1iPAx//ss88G4vF4FFvzGvRDBbbvNRNjY2+YnJx8/eTU1GHxmZlGgFoRvgCcviABMxQMCTyGgkH5Cgb9KhQKyZff71dAV+eLvxuUFVC1wErwzH/Z9wCqBFb5ApWggK/4nlLJ5KxCW/F7RgHg1fjEpAIM45yC4kmf8sNwzqTwBTBWo5FI5EVQDY9XVFQ8ju/b0a6J3t7eAbRp6phjjkkcdthhmcsuuyz9Snz+3j0vrwc8gF1ef70ij7744oujL2zeXPr4cy9tmEnObPL5M80Ao3qQnofGp+OHAaVqMioTCQSC3N77AGK+YCjkK68oV9FoFPDlA3AGVRhAGgSIEjqJk4KhQo/mvmT/7/6TA6qLDVeCsECyfNoBYpzf7wvwLyo9m1YpAO/o2KgaHh0F8KZUUVGRKi+vEIDn78lkkiAMa3g2DZDG4bMzuKdYKBTeGgmHnsPJ23HyYdxLR21j40sA3N5169bNAHATr8jB4d30oj3gAaw3QOb0wF133RW55ZZbSp955pmWHVu3Hjc1HT8WJl4zQK8ZyEOLtTRaVBQEOPkDwYAqihT5aH0CVBUsV9XX16eSqaQAV0Njgwr4/AJ7AGQVwPafgEswzChtZfJFgKMlaoHR/bMDlkK9Ljxk3fSBfAZfmTSuiTaiobBmNWynceXJ2JQaGBxUU1MxVRQtUpWVVaqiolLw3lAM8p2WcCKRULDQ07SC6UjDC1icHIPl3Yf+6Efju2tqav78qle96sFTTjml9+ijj5446aSTUt7Q8nrAA1hvDEgP3HnnncXgTxvuu++BE+GAOkdlZg/x+1QVUKYIg8RfVBQRa6+4KKpKSkpkW09QJQAR2Aha3JqHcdzY+Ljq7e2TbXkFrNim+gYFJxNOCTDFFz8jL1KtbguWoAgeVexQw7Xmcq6Lg6sFYjdIs42kBYQ6oF2M84bCYQHb8clJsWbHJybkXkAJqPraWlUUjkgb+Tmwwrh7kAhYAGDSqllj5YIKUbH4NI4RsKbDLY22JvCZYagb7n3DG95ww1FHHfXciSeeOHTqqafOeMPsldkDHsC+Ap/7eeedV/TII49UDQ0NHQAj8oBUZvaI8dHxk2ActvkD/tIgXsWRiIpGQiqM7+BOxQoMwQok0MBqE+vOWpnwSuktuPyrjUxYfKq3r18RiCpKS1UdgCsKcPYbC5EOK3igtCVLS5PnoyWbb6HmMwjzOLkWfITEU2Oxsq1CA8AhJn+lVY17onUKCRiAdlzNYEEoKy5R1VVVsoigL+R+5L7QPlIcXCTspIEbTSUB1CnwvLTcQZeomcSMgjMvk9Q8w2S0uPipaEn0Hr/yb8Ui8/z69evbzzrrrKkPf/jDVDt4r5d5D3gA+zJ/wPb2LrrookhXV1f13XfffRyss2Nh0R2cSiZfDdCphzUaAfj5aWUWwbrjVj8IcAkaRxPPkd2mEwTnvkRoijcIOtYCnZqOqcGhITU5NqFKAVhNjY2gEyJ6G45/IMsC6GlagF/i6AJ85TiyDEhKG/SJl/7E5nyWYGn5XTQW17bgGYvF1OjoGNo6LvddVV2NryrlQz/wnsTpxu+EV2NlE4BT1tVl2kWrl1+0gLm4zABsE8kE6YUZ9PN2AP0LuL/tcA7+9uSTT37iJz/5ycjSb8g7cn/rgWWM1v3t1rz2sgfgfKm/6aabTti5c+f54ED/ChO8EpwpcDTsL4EDCpaaj9t9GK2yTSb4CUgKN6q38mKXWrBygVZ+D6cFeQFatBK1i14lwMX2dPeoiYmYqiwvVfV1dSoc1qoBfWZarhpUrVrAZwDMXNyxGA10L+PBaqtY3wPbo8FVqAJeFQA7C2ucFjjbwJ+HB/vV8MgYOORZVVVVrqpqqlUoEpa+SeNvziKANgqmZkCTYKGQ9nOBwJdY+exH9EMS1i0da3CeZaamplQsFlexqRjN4Alw0btAJ/zyDUce+WNIxHZcf/318WXcnHfoftADHsDuBw9pqU0EmPp///vfl0B72oZJ/lpsfU9D1NPJ2OJXh/APrEgfwFXAorSsVIWx9U8BAG2ck1iOGBFBAE7aB4DFG25rksctNmBmAcrkLMVJZACHYMZteH//gIIWVhVHI6oRjq/iaLEAHEGI8EZQIsBZK9G5Tr4VumgL8nvKDbDEVH1WaZ/gP64vFrd2nokVjZucACcrDrB4QkWLI6q2rlZBriUgzPaxf+ioI6/rg9nu7iPSHhpc01i0hGTWjjw68bhkAZjj0zNyDVrNcJZRqjCFxmyprCy/JeQL/A+8Y1vA3Q4jus1TJix18K/R4zyAXaMPZjnNuvrqqyM33HBDA8JM38ztPxwxbwR4bQSmRiNFEX9pSSn4zwisKw1kYo2RRxU+EX8T7NFaU9muE+iIJaL3z752B7A80vKwdjvP33lecrIDA4NqDCBbUhIFJ1ujytAuh38lR2odW8LHmqE5zzZ/yX1jeF1tweYCrLTVXEJv/3nvPAbOMPzA9g6ODItmlotGOaxvcrMROMDoqKOlKi867kz/2euI2MH1ct8j78wPJQX73zrfJkGlxGLTmURiJjUzkxjG83kUVvXTZeXFf/ibvzny0cMOO2bU090u+amvqQM9gF1Tj2N5jfnyl79cdctNtxz1wovPftjv878GQEY+tRSOKX95WZmPXn+Ch3jAaSnCwyRbYWxbiaBhsTZplAEknG05NKsEOoBxyuEFTLuMw2k+Dta2PB9gCTa0bAnqtGThWMPXKPSxsGTr60VdQLCy228ZkMaqlOuYa8puPL89u+uuOQ4y+wG9mBBIrXONAEvHV9qH7T4OY3tnYN0PAWSHhoehIEA0RUWpqgE3WxKJCvwTJMkZc2HgoqSpB71YCahKL+OL/UxRGqgC6oFtn4tCwrGitYxtIhbLwLrNxGJTPHwMR7QXl5b9AiG9N0KV0O05x3b30NfW+x7Arq3nsWhrMGl90FqWAUQ3TUxMHTfQ33ceHFUHQaNaDEG/D1pM2cqST6XzKJWgoxpbWlAB6Qzg0mhOxVrllVySKOu9t8BAFMjQATVPixYCWNkyG3AWrpNbccFLzXPSsYWcAqq3vw8OpXFQFEFVX18n8iiglVAF8nmDTFZxIH9jW/VOfq9fGuC048oBQ55e2qgVEhLphS0+72mKmllY31OxGewEwqoBbS4FxcF+ziAwgdyro9s1XDIbqRUXGlixisjCpSPINLBaKsVa7nLbWlZB55g4yUZBJcRnQCQkU1OIMLunra3tFtA+D7/pTW/qB4WgH7D3WrM9sALDdc3e28umYYzvv+r732946uGH3wrAOm46Hjs5HCxqjoTDQYLu5MQYLKsa1dLUJEDFjbpAo4CGawoW+mnbqW4wkr/SMLTASwsviO1xHFKmfgAWQTYUCggnW1FWLm2n5UgwtRynBcIswBb6JvSwsbdi72F6Jq4GB4fU+PgkdLQhLAplQhlQuiZdLFa3+Sx+pmWr/8s9n/zmuoXF0JHvUVYWm0moUUjJEnCUJWYScSyYjxWXRO8rLS3/4+mnn775mmuuGX/ZDPaX2Y2szmh9mXXaat7Oe97znnW/+c1vzqPDCpbrQbBwSsrLy/3lFZX40QfN5Yzq2tUJz3xYrWttgWaVU1tDhGPwuYCvkG0X+ZULQCw42Ws6cic0LAXB/gC23v39Q5CGwZKFIwnSJdkmawtbc8PuoIFCtn2hcwvDKh2peWRqZgeGR8Q6JchS30tL1iofEC0sAQm0vrPwmsVUd//s7n5kF8C+YBQa5V+wlgGypFkysG6TGZ+/D3K6FzYcsOHaU055+z3f/OY3R3d3Tu/91e0BD2BXt793ezVapNj+FSEH6kaEnJ4zOjr6IaBWNbaHAVpMAFdDAWAiY+udSibUtu3bZFIfsGE9w1Y1uFLEn2ceFfphzwuwBqC0QiGreaWlSutsEJbs0OAInEdBVQeQrQRdYJ1C9NYLVypWudk+77YHV/YAC7CUWlHOxu3+CHMZAGRj0wnkpI2qWoAsLXA+A1EPGCvcWWtyeGQD2EtsJpdJRvhqLleTMzZ8d2xiHPzwCJxls/FwKPho67r112B8PADwH0BOXS+QYYl9XMjDCj3nCtn2l9W5KbFChqqa+++//9h4LHYipDxnQMjeAm41RNApgTNIx/Br0JGJRk4VwNXR0YHJHlPr2lqFg9XWay66LkUBsLcdmg+w9nzkci1NIFaZ4WotkCKxNoBiFItDCPxmPRNpa0B162HNyXJDZ/e2xbv/vGPBmkPZfhtEMIKghPHJKUi5imDJVqsK5F6QhQTKAnlWxgqXjxqQXI4Fqz+nnyRzOJBi4bWpaqCkjddCPl1QF4O0rjkaZvDeExXlVXeWVZT9/qqrrnr2tNNOi+3+Lr0jCtUDHsAWqmeXcd7rrruu7P/+36+8pauz52wA5ZHw7jeVlpYFysvLfCXUi9J+wf/ZzT/Rx+gr8QadRoyY4ja7FvIng79OC8T6MRN8Gc1a/qELUBHaL6+3+1YOxt8pU6LSgQJ8WmIjIwBZcSLVS6gq1QWUktnUhTkRXstv3R59wgKs24q2VnUcu4d+9PsEnFG0WkkXlEFfzOQ2OnTBTRLA6bUHVI30GUBWa4bBrVMeRorFLFL8O6mLnp5eLLLTZN+ZCjceCYVfCoZDf3nd61//rXPPPfd5T32wR49/rz/kAexed+Gen+B73/teCA6sI/74xz9+C+jzGjh8wpWVlaoKlhA5VW5Jk3BwcPJy0op21Xi/xfrD5OJreHREdXV1C33Q3NwIR1Gun3/VAHaBrkBQvjiv3Hwq74XASZDlffL3zs4uNQaveQmyW6F8jLZkqdU1NIHj8NrzLl/2Jy3AWsvZAi1XMe4gqDToRfYw0hxM+F1XV6Vq4XC0zi9nggFcF5O3LdgwIbJ1Ih1xAOJlZW98/pKUBl+gkACyPXAeDsPo1V5GSsNg+Q6Cevnuxy+55D8/9alPdS+7A7wP7FUPeAC7V923/A+TY0V2pbKnnnrqeOgdz0TY5BlwVMBfUuojuNJyE5kQwjL5cKzV6n5Qes5pTpN61RlYUlu3blVBbLFbWpolB6sAGI/DpCdAU6c5J5HK8pu/15+w4n4CgAUcAS0sCszF2oeILwYjFCOCqqGhQXIYMI8rpGhGz5vlYy3VsBq0gdNu0wMiy8LPCWqK8Qzo/KLGdxbZtSrh/KqvqZVF0g2M9hksa9LxMefRC5ZmkAxmVCwY4KW0i/XK+geHJfmMDirhwqywxqV21dY3XoPx9TtYtNtBSXlhuXs9mnd/gmU9692fzjtisR6gxfrVr371OGTHf08iET8NgIdQ95pAcXFUlYJj1RLIbHgqrVYtu9Iv98MSMRYtWkxubhPb2zsQ2hkHwDaJrpSWIT8vkxonlmitlRCR7uUjdjPDAhy4KXsfAlgA2d7+fjUFbpP0QSM0p1wwhC4gJ+vSmVpr0lIIe9m0RT+e5y80DwQgi6xgyJwlvCilVAMDBNkU8i6UIZdBlbPYEZCFl10uVWMA1j0I3DyuBX5nwcWBcYT4MtSXGcIioFzIyyPZTAb5ZqbB4T9VWlb2O4Tifu/222/vRbvmvbVC9uUr6dwewK7S0/7gBz/YcMcdt39+ZHj0XQCEyurqqkA1EjyLxEeQVSdWsRylPBhJKJJ9RDmpU/G2pAikEYvJzbDOrq5eaErrZHtNGVRIIrj0FltzgmvsBfe4tIlpAQm0RrhLq3BXxy41jcQo5aUlYpXzHmTBMXpTK+xfDet1oV7jVpzbdet8Yh5Z8qC92KpPoe102iEwQECW1rmVn+VFIC/+UOYBZNnB8D/2hQkGsfSLLDao4EDqgInPKSmjFdvQUM8FK9PXNwDH2FQS424rUid+8fjjj7/DSzJTuHmx5uZc4W519c/MAIEvfekzTQMDU28fGhz4KCbBq8pLSoOUI9E6kwTUeEkoKyKtZAvvEqwvBh7CR9KbTKkWQJRZq7Zu2wFPdhl42KZsCKcRva/+3e/misQGMUjxD6xAmrLkasWcAiAwWXc3snAl4jPgZKMAqlbhNW0uWttv1uJfLaC1jjp7dwKykJtxm842I/+rJHHphxU+MRlTqGorjkfyyQhnpgTBoX0K8UzoUGQf2oWaFvUg9MYJLLg1NVWqGtF+bOfw8GgGdMJ0tDh6d1Nj03c2bdr0CPTWE4Ld3mvFesAD2BXrytwTIXa84p577j4bHt4zEIN/DCiAstqaWh9KrWjvssh49HCmflL54cSg99kkEbHAIQ6LeV4MPyXA0kJNEpgAVO27dsn2tLWlRRJHa8nQLKKnGP/OBC778HHPM21t7tdZY5qnrTVmqBICQW93r0L0kqqqrIDzqFqSXjthqa5+WU2A5WXt9QRwmQmM/YzdiDi+GJTAvAsAtiGkPgyguGNDA8JrkdyG2l4d+7W0l07oOPdlx47bcSiPlw5BF0rS8TaKChPDUGgwFwQXdmYHCwbDIu2D+gSFfdN94IvvaG5u/uGXvvSlx1DU0pScWFobvaMW7oGlP2mvF5fcA8cff/Rfb978+KXQsp5cillVXVXpoxDdkSlRPA4glFh2k5kJhQTnFdTnO1dsI3JkQ5jgFO2zggD1pK3NDaoOnuw0rsHzMy2h5D01qoMl38hKHjjfVpcSLDphBBC0KsJJwCKaX5+AQCfoApZ4oSWIvpSSL3L/AA8nq9VKtnWRc7mlYgKyhsYhxcH3hJKhioNAh9/JhdLpxK18fV21qq2s1lQHsdB8LdZ0C7A8NidLl3ESuoHeto3RX/oCehFPoZ+TaBcSrsMJFpcqFc3NLUJdUIEwODCQQWALi411wbH4A0i6vgcn2OAqdenL+jIewK7c4/UdeeSRrfAkv2PH9u2fBf9WXVNV6efW0Fpd9lLLdnQs0EZrPZEe8IeCMpkZL4/qp4jq2ijWkiRtoRc+T7q1cre9F2eyppkZhZpb1Ia2COpNJrAJOGu4eDC7VQ0E/dgJ6PfoySeokcul9S9OM3f8f76HaC/aOt9HDc3Bt+ytCNAaPpmWLQGMGbkGIJ/ifdWiSoJolRkKwqgvStRMjTLhyk0nuCem9Im9Rt6MzQ+E4PN21BnyOa12YJtowUrKSKRg5AnroTemI46lKEhrDMPihrIlhVwLjxxy0Kv/o21D232o1eYFKuzFsPEAdi86z36UBQMvvPDDbxkaGPoQwO7kspKSoioU+2MqPlqpAnIu7/dKACz5WnJ/5Cs5iRkDP4GsT+Qteb11ra1S/kUqupLrNA6kFbjdgp+C4GolThZoR6D17YMlSJ62FlUGaqqqtZGGL4lyImUiVrIe0hqQluuyX+atLQCwvLgNrhCeHPczTBkXAIzWJHPLMiiB2lXK8ZhlSwIICI52lTH3YFvk0ATLAFj9WU0ZCL2PbwlkWBvDgtU/pAG/hn2JBYtvcjwx6AORdTDEZzuLoiW3H3zwwddB+fKiVyV3mWPDHO4B7J71m/OpCy64oOnGG6+/Aonp/zYQ8NVji+UvR+UADl6HTzVSK/v7igGsSYMnriFaS5gg3AYilSEqudYJCHHyEowJQPuUg92DfnZHfrEM+DCAoQfOo3AgpJqaGnUggi3dgk51IqWIJ7Ko5KHUHrRh0Y/kG8gGxATMzM/CpeMkkvaQ4DU0KDkMKivLJIcBQVa4aKv2cBGuOaqRBWbqYhZsPsDa6g2zAPmxyQnR7iLBt0SfoWSNE8hCxQMogzQWhFlwtk/Ayv3mqae+/bZrr73Wy2+wzDHkAewyO8wefsopp6CIYPvfv/jCS19IJ1OHg2v1NyFdIC2vFLZiQaTh4yvXCWFqT62AYSW1s0Sgj3Nyq2waRrF7T+8A1ASYNJA3SZ2teWL69/C2V+VjNsJLtszGgaSdNz6hQQZAg7CMeDP6m6HEJutsDsCuSkPlAbuu5JpNokMmx27+Zu9jFAlaehDaTE6ZWllu0yWSjbsQqQ22vLDmuQA7N2LMfYyMGenXIFIvjqtuSLkIskh/qNatWyectuV1mY8W0XXA/vQUCkD+4KijXvfNo446YZdXXWHpo8sD2KX3lRxJ6dUVV1zRsqt9x7sRO38RVvjWyrJyfxkmS4hgJrygdig54GoZNEMwyiRa5nXnHG5AUywley1cm553Jn/xYQK1IuigDCLzWWwLV0OMv7e3ZD/vplNyZFHQd8ZhXQ0w2mt8DBRMFIEIDaoIUiginbb43Ii374IrrNLBqgpYJoZbcLrnx6cmpEZZEs+lHNYjQZYaWkfjm7cALzZWsmEo2d7PD8l151Owtc8kuTis66n4tOQxYJHHKEKUmQeCzi87dpnngIs2Ig6T+ON9DfUNVx31pjfdj2TfIHK91+56YK/n+e4u8HJ6Hyt3EBVa39zd3flRDLY3IzVgGNIhHyeH5gJdmaLsdpF/5xbQ8LArBnRMSm1oAYnmMl5r9ndnZyey4cck8z6TWc/EprUluy9lWssYCHM89YRNOrPQj35/SJKb9MMKZLq+SuRfqKvnVjtsQMEFsGRO9n4pW7TlBK+FFkz3fdigANE/QbZF65EOSVaZZbVdAhsStDjXciam3MPeveZYueZ0uk+VmoKygMmCJuD8KsGiReqCIdu61JDJ2jU+ocZGR1EkI9kZLS656V8/+clvfuYznxnau5a9/D/tAewSnzHTCcJ6/cfnn3/umqJIuBIJWfx1tXUyubTQyI5aM+OWeN6VOCxnC4hJQ48wE6dQvbABOWL5onW32pKmlbg39zmkagwsQb54jwg5VjFY7PTMN8NaZxw+rS8CMPWe5BJtLoeVbos93xwZ3SKAKP4rlvIxpXt4D93d3XA8zYIvh84XQQDkZN2LMXMwrFQw63ySP7ZpxpQjZ1uYB4IZzWhVMzcGHXQ2MQ/1yJB0qcnYNCrYpB5/17vedSYs2Y5C9e3L4bwewO7mKRJYb7/9Jwf19Y1cBBnL+cXRomg5NK11mAyiDpAkKtajssDJCtzLDrwbq5mTYteuLgGhdW0IOoAzaCUca/t6wAsrYvSxvEfmK+gfxFYbfGcNQJYcOCqzSmFBUR+Ig6+wrxzQMsbzQtcUgMUzYjFJccjh50neA0CLpbzJmzc0NjrZxdhym0MifwgtOKRyGZIcLmo+OkF6x+SaJb00CrUGtdQoR6SakJnNFs60uYVYVWEAao6p2DS6OPVsY2PTle985zt/9o1vfGO6sD29f569wFN//+wUd6s3btx4VGfnri9l0rMn1FRVRaoqq2T7NINtFQsL+uFkmk+7aM9RcE+2uZCdvPyVFsfo2BgsvD5xBiHmXDsvVsC5tq+fqDvBCymPodFRycBFNUEzSubw2QhdIkluLEAVrtVugF1K/zrPiauFoXbGkaKRSbNjANmSshIpBElnKS3Z+Z7boteRAeeCeBRxXOzFwyVxu2vhYltGEIHmg5OutrZKkgdZuoDfyddS7oVw4DS0td1Ik/nTk0564xW33fYbPAjv5e4BD2AXGA+gA6KXX3756U8/9dSVqH7ahGoB/uKiqI/eYb4Y/higc4kyIf7BLa9xnTPfoCgUJZgPsAzVlMideFKtW9+qIB3T5bjnNGj/mRDsZx1WTE4bVCYAgBFsQ9B09iPmnpOfyVWKESYskrQ08zuY51Og21zEYHSu6IY4gT46QiGVorzOBoBQwtUNZ1McOQOqa0AXgAelCoH5cK26wJ5wQYB1GuO2oWVkzONVdbccmmpqMRj4wHBf9DGt6n7kuKUapq4OEXTQy0q+CGYO8+kERQxcABhnkNcgWVpafO+xxx7/L7/73e+eLVBX75en9QB2nsd28skntyBf6yXwnn4Iq3NZDbioMvGsKvFrdUxVAAAgAElEQVS06lybmhaY04E229M8SDqfNWuH+d4+CDONnAYx7Z+1RFA+RDVj6xnG1tl6qvOTluwXo5d9S06S2bfEaciVDhZVIiWe8ElQIuQw29rWKT9Ll8tWXOfVLdhrkQdo33KeO41WSbloIs4YGkxgk4xcCoshEtxANsXxVQlOljwoq/DqAIrsaw7Azlk059ERzB2ozgn9UGekTF5bW5iSodUDw0NYvEZkQSPIWkuWFjKztfFFQCYXDknXLHZ0mw888KBLUVPuXk8zq7u3oGOvYIO6gCdGMuKmO+745dfj8elTwK+WI4uTrxIcZsbkV7WXZvYrivvFg+wa4GkWG5S/zU0POB/AWgeVWyS/N7dnU/7R2phAvaYOJIChxbEeXGwpNKNugNXG1H40BJjVHxUEZHKj2bTwmElMCgOm0rjXTsXy2qi4i+QqjXTWw8nFZN04eKU8RXkPZ7GABveuQj5GgJV6XRoA2XLRydKiNZuLcQQAkPKYwQJZWUmuHwoJ5JKwL7tbyoFQFwDrobg8gCW6S/UD9CdTRVJxQqDlF8N8BwGy/Lm6ukJCawMI9GASdOp3Re+L4xGYQAcY/jzbHokUf+utb33rtZ6UywPYnOlywgnHvP7BP//Pjb5M6NXYilKk4qvndg2ZkAimEYWBju1TBrNqJhVXQfBkqIAkFoYfM4QyooQItQEEljrIR8s8PNtjCzbvg24L1orJaeX1wLoYHh2Hp71StcCKlcxP3OYRoSj1EmvQ1Uj+2fxaaAfRshcSWq9G8mYXB8mJi1+YAGYcsq0uZN+KM/sWnF68X95ryB/GVpcVE+AAM/ysjWrLBmnoByMOy+W8lmDBuk8nqgDeg+Ct+bABWGs9UuC/q6tHJTHWmCBG8gVI23xSnUKoEuGYs09otwv0IhasdKAFeu4MjK5aHIVY0MYgKevq7pM21ICTJV0QBOhTpcH2sB20gCkHRGpElBSfmqiorPre6af/zX9cf/0dr+hS4vuR+bKcUb+8Yy+66KLIPff+7tSt23d8MZlIH+bPhFQkgDj+2QTGXVLVtTSqUtAEafCZYQAUeSkWvOPgY5RUkD4CAOwseSkLsDKRCviaD2BdF+RklWxUlALB2UWgaaMTiJUT0CzyelLvizyfTHbzIsDyAC4aBWz+Hp3a4lHeh6VsCi1bbLWRrAT3i8QwmPxNTcgqVoXFEVFTpHQyoAvI4VK+JvpO3qa1HmXHQdXB4k6hPWq3+0PG2nRnxmJ/W80s28S2USfbj7DaFCzzaoBac2OTHEOL0ZYzd1ZGlwW7J2Nu3nLrOJGNPmP/0kJlsm5ytdQdVyKrmZPI3SSpoSVLqVwflB0A2URZeflNRx997OVIgrTzlRr9tSfPY6/H2Fo6Acq4FH/p858/v2+o72Ik4tiIGecP+pGzFROxBjXv04lplcLAaWhtw8AG58RpiO9MsEL+T6YlB7hMfl1hgAhW8PoBSwBYsXoA+OTIuM3T4bMtKkRHBrbZfM866fIn/JoEWLsG5BuZEmSRlsnPt8g9DyL/KYG0qaFZqiKIJQvOgABrB70bYM1efZ8BrK3dpfMFaMBlld0BOPD4t5qaSmzRqzWlg+25TSLknktLUTHMN/cWAlhHj2vyDo9CsUGJFpYp7BDQHihqmARd+hTtEqcjFjZ+TufChfOrOPqHdRvXX/5v/3bZQ6/EPLOvaIDFqlr6ja9ddWkiFXtPIjnToMUqsEpTfhXGNv9tJ/8NQDWh7rrnQVXVWK/KkCErJEmxxfQxZZTBVwmg0qHCVHGY5kj/lub2rZD85jwAK5NHdv7aeqWjgiBKDzUlWxz8jO6qgYaX+l2hCOw20239rlUL1qJDniVrc6ZKlV3cN+8TGaGQwWoci0qFakI0G8umSG5c7D6koKS53/yE5gWfEPNYsGK1svKu2U3QSiWVQ9AdAaj1wHLkq4U7KYQ+s04bM4g5yYNcC8+etH8+gOUpaUQgdaEONuAuAUDLBDFsjwV95h22ygNKyiwnKws7HHbDQ8MgaUNP/dXhr//4Xx77ywNrybhajbbsyfNYjXYV/BqoOBC9774HPjo02P+pcDhQxf0wHbxpVAUNACCDkPi85x9OUWe87WT1yX+/XLX3DavWjetVBFtsyV6PY6TzMPBmA8a1gJ+DsvUEzK4ywNoOE8cJcZZbX/Jp5g3Gk/f1DariaFgyJ9Hb7pRsyevtNcvButvp2hbLgkLe0JSxZkJpLiqMZqO2lOkNW5BgWnPPuuKA85pjDRd46C3A2bqzb+mFUngDWSQH4c3v6x/G4hBExFqjQu4LGYP2Puzd7KkF6wySPDRw0hxaZYwBfZaJ7+7pF8BtgLqAqRelrSbqi84vLuDU8jI5DyiqdCKV3vqOd77zTBRafJqzpsC9vGZO/4oE2NNOO634gQceuGRqYvpjpcVFNYGQzzc6MabDKxOAqJmkKkUJlw+8+zR18UfOV9f/6Gb17Rv+S81gi1nZ2KzCUZT+gNmKYQQONqnSfqzw0pPYJs3q2BtLFaz2k+Y22RHam/IzbAOjnZijYBo1rlgVgGGZknOVjozCssWF6QIXwFqHkYjgeT+wVpmHldZfb/+gWLRMb8gikyhfrZN12ynuOo+sl/toRogVa3DHAqfdidAqZAHD8fFJkQkyv4Q7IcteA+wCT0gqTJg0ik6ZHu6MYG2ThhlFxBdfutJElYw7trUIORVEL8vngb6PwV/R1duPoZbqaGpq+SgUBr99pci49tFwKsycW8pZWSvrrrt+del0bOaDNVU1pSXRIn9Pb5cKFoVUGAA7hgiWCHSBxZion/qns9UHzzodk3RAff6r16i7H9uiUA9WVdY3q5JgEUAWTiJ8JdOIEmRqOjC0mXTYiNu1lGi1X8Z+1U4TUyLGOlBY8ZRSJjaLqQy5oIi1wWMt0Bh6Yb66V6t9L/nX00BqnG8umsACrLTZApVQJLoeVTeUBazy0NrcLBm4KDGSCCkuRubetdGo5VL74pXda+gG2BI0EmGF36lrZiHFMSRdKSktRskXpqKEg1LoAlOCRh55NovbStyHsw6JQa1/s0DKBWwQnCx/b4ZDUfLz8n2W8jG8LX9nrbVxSAY7u7tpFG9rbmr7VHt7+3+tRPvW+jn20XDaN91Cy/W///u/Pz82MXZRQ21dpKqiWvUhwcV4bEI8tUhhoaan4qoUAzeaiKvLLj5fnXvGiSCjUqAIxtW7P/pptWMsrSqbWlRxUZmKgqcNg6MNBGbhwaZcKIzVvUi2S+Rus1la9839upPAcBJQwI6SzbCG+gVwGELLv3OCckLQ8cUBYcMi15pGdj7N8IIOGj3VxaIlFziKhZP5Vxsh3WKcvXbuUSOr10En89W+rFtmhol2vmXHjK3qQE6UtMf41DSsxkopz87gES3ZEu+Blk4ZLnclR517LNnxIZUa4Mzq62eZoqBY1uSIqXKwli/7Vao7UGGA1Ig72tvR977ht771b0/79a/v/vNKtnEtnusVA7Annnhi6ZNPPvkZyF8+UlFVXtZU3+iLIaVfF7bNITg+quoBtthOUppeGYF1OjmmvvFvF6rTTnydSs/EVLCkUv364afVZ678vuocnVY1dU3YFpVB74p690zfwXyfIA0gAtLSrTUAsHbAuScsqQKGZHK7SY0lMyaRKrAgQ1Bl+zkxViy14gqN/IUA1rlPWlkucJJwfzwXhnRqegSZt8AXkjOUxcNEeWmKRIeK8vi19BK6B20ThyVAivItVnVIJmcluqreJB1im0Nou92aF/oeJBIQ7WGlCVrWI8jCRXUKq+dWIIWk5YipMmClDbafu6VxaHxRX40lw8fWt63/wMGHHvprlAufKXR799X5XxEAe84555Tfcccdn8dD/SA86CVVNVXU9cB67YXFOqkam+oVhAN48IOqtLxSFcN8CIwPqh98+RPqhL9ar0IZ8KygDUZTIXXzbx9U19xwhxqKgctsqEVCa9S7p4dMLB9qCPTWk3C7ljrXRniR16MDiKGlrA9VT00jknnQgrW6SstPrlUL1tIZ7N/8sir5W1qhFBDJNoEghG7I1VjGGnV9sLAggYlYrthi8zx6hRGrdy297EJHPpTWKdUFLPfSg10IrdZGqEIqoZTQqhDItwBo7jy0BbkXLr6m1phNdtMLkEVOAifVYSlyX9gyOFRwcNyJegPtJ1VFTjmRSm2rq6m/bNPBB99y33336djbl9lrbY2mAnQu1QIoSvg5pGK7CNZLFDWzRLg6OjyiBjBIi+FxXrehTXUigfPwRAy6yRaVIs8VH1I/ueoy9foDKuG4ghYW6gJ/uEyNJgPq2zfdpr7z0z+qaXh1a7DlrKmsh14WlADCZ5l0W4oQErDW0ItyJIl5N3IbOil6wC0zEqepoV4suwQoBGsJ2W3pGroFp3gf22S39gvVrRLpHHlYRt7hlyCeFROY0Okl5WaQP7YYHDTBWhxfAsQC2WvplgUsZaEzxS0JUKwizGTjVIUgmRsUEk2iLMhIisbCh4dIqXmMG9IYUrEBbSL9xNSRwyPMJwu+Gxy/lPORRQsBElgcWASUSYjIHTNnb3tHRwbqgoHDX/tXZz322GN/XFMdv0KNWVujaYVuyp4G4Bq+//77P4YolE+AG6pF8gyMVWzoMaE62zvULCKZOBCKkSJuy44dKhMA2LatV4Odu1S9mla3fftydUhjSPlTMV25FGtsChFek74idem3r1c/vWezmg4UqfpaZKuCd5cOr4ACSFEuBIeXvKSHTTfniVMsz7biDyHfM44WSI4E6hQp76HcBhOjz7E6IqoRfJ5ksSdFIO3UIZ1r6ZXDKZt7XBRg2XhYrGl0NC0uAhMdlnTOVDJfASshgB6ZFZpHPyWoS/fpLc9JmWBoDyu/0/kLNG3QLzpTlM5ByZxWU59sPvnWXt1Q3liSkUH5n3WiUh7HbsZXHLl4SReMo+hmGRxxMGZE7eBj3gKMuWm8H0b1D9IYpAz4HXKvNPJH9L7qoAPP+9//+5x7oU1/WVmya2sG7dVIyP0wHlTxd7/zrQuRPPgTSIhVi20h07cKuPSjVMcABmcVuKIWWDIi5kahwPKaOiQ8blI927eoA4p86uff/bJqrgBeJia0fhLgOgv9azJcqjomU+qaG3+ufnrXgyqJ0Fomey6GZeSTGSLJ3zBhbWQ7o78odEcDzIAUDJNcnc6m1nUDGtokSYm8HBd/roJwoUCGPCAXnEG7ZANsAhCoG2VOT+oUR1GttQiWvCgLsFDQyx6kZ5pcrAlWsBPL0gbWo+/u9UJDU/5tSe+4/+gazXqN0NYfsYBPhM6fMVBCvQil5XabUjVKjHgSWn/ijbfAbW9snovOST+4guN2QYWo5ZflWeobpzXI+mQT4NMrkBimBWNQkxxCfmiySjz6AGSzPXeamtN5i8DAPGPJjkmJOuOCbCgADtc48iRz4UZCbpQnLwNPXCuyLdJOrEkm4cjc5vE+8MWE49hJZZDL4LmGhqZ/Ofroo+9BkhiprPNyeL0sAfbqq6+OfPrTn/o4HvYnqpAhGyGGfjqy6LSJxxNqV2e3rJ7N4F45CCAZQaKKpKpvXqeKK0tUz9YX1evqytXPrrlclRcnVSg1heAD2AxMapGBIwESrQS+dg1NqWv+/5vVL+5+RCVDEVWPAR6MlCJ8kOA4Y3g9nUxFF5ljd+M7J4tMGIwjY7LkKg70bPIDzO1g1sdxP2u83nxjIYCdZ2S6ReM2AIHfE9Ao9g0MwnkyhXR0JWJ1hLFQYMQjmEInF7FJrmVSGMB1W5P2crtNOLLaM4YAq3tNJjNzR9DhMiLJyPvF6cL7RUpKASDm9wUi5SYmd1lwelG0AKdvpuD3bAHOtQnSI0G/QVUIrcYZpGysh4OJOQI4uERVgDFH3pM0giSZcY0XvXbnnXwPn4/0r2kfx4fkIwAdM4V6Y8zA1ViLtIvwYTAXBBe5NJ6BvAC0LCE+CW12V1d3yh8MbT7yiCMugNKHwQgvi9fLDmCZuOUXv/j5P3Z19V5eFAm1sBQxJxK3Tnz1D/RDuzci3vNGOKmYYWn79g5VHI6qpvUbmWxAAPbETW3qhq9+VpWEQA9ksPWXrO86jRvzbGWCUZXwhVTP+LS6/JvfU/f95QU1OpNWja3rkZW+HBMZJeSNRhFDy3FC0IK2O29J8iGtkhngDChm5tJvzAOwOcNu+Y8vB2jNpVnXivkKphH1VF5ZpkFWNJYGoIyigBaRBCa4AhjW9CwQjStXKrOTMLsHZn7qgpOP9ae4wDYjtSHHiO6OtQewski4HnXO4gbQZPhqP7hlgi752Kg4XjV+ikKCjjwuHq7y7SsJsLyUHcs2pwLTLjKzWQoA3wxHXAWcx8xoJrsKPhb9o1A3LFnD3AVI0sOcsne//W1v/+ef//zn7Wt6bC2xccufoUs88b467JBDDnnHzp07Lw8FAwe1tDQj77L2qvK7ZFrq6ZFVk+GiiDLAdqYX26wRVVtRpepb16kZZNDq3vaiOv31h6rvXvZxVRSYEnoAiy8GKWP3KeeBLAsjNAnvdAZ62P6plPrOj0AX3PnfagwF7MoRn10GukGE4LPg9+D84tgS68jpGJuyjpMn9zEIQWDNJTlem1FZMbo+ybI4UoPfdqLa04v1gf6JQaNIJxC3dhVI0M1y2ARZhpfSUtZp6VwVHNwPeGUMoZUfMgZg9VolT9Fwh+ADWa4aKfi4zUZlYF1BQJQUeNDGarVGnn067j6zP6+GBZsPsGYvI+MhiIVhBgvkMECWCX2i2H1wJ0UHHq1XSdgtg0nvflzDT//NjKS97XzHgjWWMsfU6BgCEVBpgpdhgVBas6SfdKmlrKSMJeaZCW10dAxUXV8SYdy3vOY1r/nMI4880rm37drXn39ZAezxxx9/KB7Kz8ClHdzYWO/n1s9artweURrCUsnVNfXgWpHGDkC5o32nSmCL0lyHrEsAxTgCDHp2vKT+8fgj1dc/8SGkLZwUYJkFfwqCAMleADi0TjFqCJdJXxh0QakamPapG27/rfr+TXcq/KjCFbUyaZlcJIPjOb31QNcWUtZbLfFEec7r+R8LeVT70l70ZTy+vLkkU44fp8MEljY5yth0TJI9iyULx18D2l9aUorwYSgkCLJMcI1gBOFn8wA2HwT29cCW6xuAlXSntGLRSDpX7FaZWuBdEO5HAUbNsPzo5KOiwL7ya625H5vtv30BsHJrJJjMzoJtIafMXQgdTBWgCZjeUOgdcq8yUjX/PufBrSDASg0xAqfZLfJ6TLrDaC/uECgJZFUEPhcne5jJ3SGpDqEsmICCBzrZSewCv/mqVx3/5UcfvTO2JsbSHjZiGTN0D6+wSh8DuDb95S8P3QZ659iNSMpCMBDRPLkoPDxarxyADJ9ct26jCkeCKh6bVO0IHQ0ArTa2HaBCyDEwERtTA+071D+9/c3qCxeeDR5ynLNTLFY/wDVIj7NUM7DWEAAWqbhnAiUA1oj65e/uVVd+7ybVPY6YbNSGqqqtBmVQKnIWbk2pU7Sur4DxlmhwWvhROGDo6stlJ/YwVpmdnM45CTwY8FJKGm2gZUdOL4aINvEEw/JgYhj2ow3DlH7l+VznlPOusdFkJUISeUQDzrQvmwTHDz1wj4j3GeZJaiTIMggEI3y5wXPBnKluq3CVxrrzDM3iaMc5uc8ulgFH/ttGlJthfgBdXVfT9XMXg5W1YB3NrlEZCGjCumbNNBZRjEQg30JOYilNbrh8PhtKtkJwhLFSAq3xHkgmxyenxpqam/9PR0fHj2U92U9fa2xK7FkvvvnNb254+KGH/gN86tkIhSyiJcIVkwOPK7vNicp8lpUYdI2NrQC8lBpHOYxePExqYQ9cdwB41RAcIMNqGDKtf/nHt6tPve8fALBj2hIC/xrECGVyF9Fr0SvPWUs9IPLHxvAn5MtHtq0K9fs/P66uu/Uu9fDT28RjWg5PdQTWtA/npx1LXsxPXowWCIGNA1ImgX4c7phvPZnyRhiPzQO33facAURLNdgRK8lhjEVqE9QwEIGTYhLWUBR9Q09wGdPkWYtJ2q1DarUMSmfXX5MAS3macOd2NdOx+tLX+PsMdi+dKA7JSd4APXAVamHZ+2REm1YhGI+87WTD4LAPC62cWOi5Cl0kAMs26vHB58HE2OQ+WeGhGVSBLrtNdoojT48vZ9JzXMsf9h4GrLLCTWPZvpthBVpYslbt0ADwl/mJS0tmOkogqdHGwhBGCDdpm109velYbKq3sbnln2644f2/Oemk/VO+tfc9u9uZXdgD7r333uB733vu/we5yifKEFbFQAL7YC1QcWVnqCQ9+aw6GinCVhCb4t7uLiQDGZNomIbKOqQdDCJJMLKx9/eoz73/TPXh009CPSQkcgGgSmJt2cnTFModmNRZcmMp0xDXmAkUq5e6x9SNt/1K/fL3D6gJ0AsBJLsurqyBA6LSeHax5cagCnHbmsIWPC8G3lol+VE57qV8WQ/PBbAOaDtAYSRcdAIZq4iAIxmTRpnBKQRJG+oxwTFok3iEsViQn9W5DEiDUGVR2Ge93LNLnljbJu5AcIIcLS33EugXpnIcxBcn+bp1rSJZk3h+8IV2waNH3r7W3n1mrXNyn1RIEGhpaDApjPhVuesglroXZquyWAGAZd/Mpyyx4zWGWmldHV1CDYiDGQE6DtdtQrN9NGDwH3d7cVAbOzs6cHhqyyGvOuSCJ5999kHcw35nya6xKbHcKaQUdHPv+MsjD9+ImOwS1i7ixLBeblpntKw6Icui9cr3G/hgWS4Flm3nrh3w9ifUgRsPVFF/RKUBGt29nSo9PqquuOi96pyTjwQAToBCIO9KE4HdxTJ6ucm09daLzhGADJwkKfCypAx8RRXqnj/9j/rS1derl3rGVBxHVYLXrG1o0ltuHg/aQEqYwKLOWq6C1jrTU85rLx7XPBavBQpbskRbdZqT1eDkU/1I1D00NCpeaJRmhm64Rdpr6zExqkeskAIkGFn+aMj9xHwA6z6C0aWkbCiAF5CFJ7u83IISdhq0Xm3mLdejWGsAm3NPeIQJ5Cmg9JC1yZhsXMKC8fzsDsmhP1YYYOd7XrL7MjW+JpH7gyHaSFsodEwtCjpKGXbMGfa1qFTA8UnKScgep2JTiPZqz4SjRb/btOngDyKXSNfejonV/vxezNjVbmru9RBI4L/++uuP3NXRcVNptGgTV0RGjXCiM7mH6DXxMy2xjo5OAYQDDjgAydXBzaII3vg4kgZ37QL3Vqw2rGtDtBYgElvGXd0dKgzp1lX/eoH6h6NfDdXWuGQYkI6SbTBFV7R8bCisjmVHjJcALL9mMQNnERWWBminAlH1fEefWLP3PvK06hqaVMHiIigNqhE6CCpDIltAY1CsqHd9Rj9rRP60nJzJbbZ4lk9cztObb+13fZ4OE23I6D/ayCEOfCldAuegyH1AiTCBNR2IlouVTFwm/+e+HRVzAdZ6txm0YaVL+ihy6CYABABgdznkosUZg/uTwANTPSBH4mQvs5z+X6WOETEi7otJseGRly03a7ExVFinaNTWrHbgGRneClmwC90iFzraJ+RYGdgyAN01Ab+pqVmVInyWAEvHKSk35obwo61gC2S+DUBWidIz0whv/trHL/nXL2LeJ1apK1fkMmtwiCztvo455phNiF++Gk/l7xAmGGQSaXI91gqkFcuBRFkW5Su0XhltJVycP4RtVLcaGx2UPJbV3PqmEeONtzpg1VbgAX/n0/+s/u61cIYpcLBCADB6gFtoiVrXk9PCkfB7dBLRW0uUBCSLmQPggTWbwvXGEUH7P89sUT+/6z517+Zn1ch0UhWVFKsIuM1ytI1Zh/SkN+cw3ZDryTZ7eglW4PWW1ldLOSqf93WX/+Z7LJ7Yz3LSWLx4i5WQcrFGlM0nm5PEeikXXIVjnLLYfE5ugHUoHhNEYSKLWD21G+OC2cUkqo3OPS5mLv7SNlvWqxXs/5XqDrZLxh7+74bDawT3RNkdE45zLFmqQGrTGpWFroFUuJdEfNGKxWpHsGWlY2qQI5CUNYL3pmKFagerG+ciZ2McuXj39PRlhkZGBtdtWHfxe997/s37UwHFNThElvagwS1dCdnV/0Goa7gsGkW0HlZlDBQ/VklasDab+o6dO8Xi3LBhg/xNJ8vIwKrdgRU9rdaDc4uQVgBPmsTA3IYw2baaKnXtv1+kjtlQhwSE49ji4IHDcuWozcbqCx7KHLPEfs7WkbwtU99JNA0xOaxisHqnEVb7mwc3qx/89A717M5BVKENqBC4sips45ijVSwN81S0Myx7HVommoXSAOsEei2ty+Y/ytLJ+jLZF7PZ0wFmKAPBE/Qdve7UK1KNEYbHnZQLpTfc6jEP6Fp62fBgaXsewGo6BM+GVpOdBbjnru5O3B/KnGMM1CM/A7lXAqybg+X58jYV++6283YmIkXDP9aptx0yxDgcea2tTZL5TWcO07ljVwtgrbM5FIliJ5kS8IQ6QHYNAv6od0cglZp2aFYSYJvBWKOjjjtPfiETWmZiMjZ41BvfcNrDDz/6yL7r8OVdeb8DWKxewf/62c9Oe/qZZ36EfJgllKMECQaY4NzmEkwJpEyAPYAt0iAE2JSrMLDAJsIYQez9LsizKhEauq61WfKfcgOZxAr70pbn1aFtjeoHl31UHd5QiokV4zzUvCteGmbxslEx2vPlePplZyN1n/SkJscqxaD5MyzZOL7SyGXQOx5Xd0DSdecf/qxe6sCKPjOrIrBoyyEXKhYVBOK3aVmhTVrHqCNgJOTRTHAr7ZLf+Y915c77VOXDtvV6lBhksZa4nqv6JGKTm62jlmjpJMqcCJOI0qEDbAJSLh5ZiqqtSKSDfKBYIERvijOyf0w7smHAWeWu48lf3nhd9Oh8FiTjaKv4MTdFoJ0puic1RyghpVhop6YnEbbZI7TNelBHEeQGDlEpwgKRPNYqEExL9jkfOw/AcrRIEUVx2g5j59EnTo4kHE8AACAASURBVNT1beskuQ3v2lkK5X4KuzBafWyCfUyZIsY1A1o6uzolyxZ3n1QWcGxzHnMcEYapp6Wki7umGHIcMMQdM/z+gw959QeeeeaZbSs4dAp2qv0OYA/ZtOmYne3tNyEMdiMIfF8UHKZ4h+kwwuROMq2gTJRpEP0dAo6I6BJOjQ+TFmhnFwANWyeqB+pRDpmJPnwAtCls2zu3v6SO2LROXXvZP6mNlRFMLnKg9Jbrkbz0DuPeUqav/pL/tZWcQdKYDCztNKzanRg0f37iefXLh7aox57dgmQk08hnEEHdr2IAbamKFpdKsIJEGEEiFhBNjo4sEwDm+chbwRIWa1OuIx45p63awialkA+w2VDcLAgagCVG0mo3OJmjocR7zOUwipR5TBRDC4ncN6Vc9BAXgQvXZWj0lYMwyR01BJxG7EM6l+gtdr+s+mNPR7vlW53Pm7Yv9Znp7XVaxPEDCKdmGC25fdFU401asQSAAOq3y/1IRu+lnn1P72p5n7OefFvPy1bYpVVOCRoXQnfuXw22hb0H++x1km6tAmcuYql2jJShNHAaEDlYharNwgtL1J3UQZDAEC58XNypV+7u65uMFEW/W1FRdSmUQZD4rO1XYXt2he8dvGv18089dRUijs7C1j5QAoJcrApOWjwUJqsKBSNSZG1waFDis7l9RVSX8Gmz4GhnEbq6o71LJgjJ/3KkepPkE1g1xyaQpAIc7PGHblLf/dyHVWM0I9wow2OZgHDZLwdgjdxHEBrhtQDDGXh6kbNK4rBjQIZYoEw9+tQL6jd3/0H9EcqDYarDcE9MvELAraiqBmdbYjLW0zJGPTBxjHGbS0+szjAvNqLG4JzVICCcsX3c2mY10J9dBEg7yCHZd6TJxBH2tIC3Bk0Z9HiDyUaG4QRjIEc6yZBkVIQAyLI0OLlMSRJNzTDax4z3pBEkR6vhQedGFy27l914OufDyx3g5P/YZu5waHHRsiJ/TzAVdYpsY7MOyH1uwebdsc0J4O7fSVQRQDIVoUSYopHPR8aL2aEUOhrN3RbrPLUaXjq8qLmOQJlChUopDAspN4OpwSEiY5s7KBMQgyCEzMjIeP9BB28669lnX7x3z0fL6nxyueNvdVo1/1V8cFJ9sL+n5xvNTY0l5MjouZbtG/WKsCRSXO0g75iMoxQMtnnkeKh7pSUCG0QmdgyDrQODLYoH2dbWqsIiwsaEB5COQPM51L1LnXrkYerqz16gqgJI8oJBqYN7lg6w7l2bG8YEusiPEdxoHYIuoIOBnFlSghZg2SIu+7ltu9Qvfgug/fMzqhsJjKewMNB1WlRSJnkOWJaaRq3oG8k7S6SZLpvsqBAMhaEnkYZWOhk0vWAAlkCcY73A9gV4iDNEajNkLUxJnWjQhJOYFhKpAOHX0O/k1vrhvJiB3pG5Hhgjz0oJ1VAcMKO97Na5bRWtMP0ZBCq9GFjgFjB3PNp5e989HnnLG+IEWFp4rDXVhdLUzMzPceK28jgeJKZenJ573LCCfFDvVYyu2TwfjgsJWYWzl9F51MZSamcpM+FjV+HFZ8sdgl2++XsCWcB6MB8Zps2FrL6u3vhSNB3DlzjJxB8AjTmMJxSxzExOxZ5+57vOPBWpDde0dGt1enYFHt4ZZ5xx6O9/+7tbQ6HgIbA8A7TedEVQ/RBksosDKwVLlEldMDkwmMi9ijxF752RfALbP2geOfHr+DB9TI3NMtt+ZPQZVSNw4rzvlKPUFz/6PlWGpNtEA827Lg9gqTbwOYoA00ZpK7qckSuEL+EpWXCQMzYhCwVqIoCuiCIqLKg6B8fU5mdeUg8/+YJ67PkdqqO7R01M45MoMBcB2IZAM7CMMzP0sx4TeTYL6PrBUperMWwWqClJt+UIrhjsP62I0Chh6QL+nUfBUZhX9sYCs1ZR0HgWhNcTGpwFgzfGUf58YmJSTSHklhOYnBvlaOTZouAzZattqj24I6WkNB6tQ8ejvW8AVm9M9eTu7kHIJsYSa3jRItdJeGCli3pLLz4raYGvwDQxZJC2TtmXFkT5vaNjFxbAhNTNYkSjcOpcoFeqqxe5AYciknWaVBbHjPQgKCYEISCajvOB0XQ1UKcwoVK2ZLjeOUnEISVo2DEhHWIiFIp896RDDvn0nY8+umbzFewXAPuVr3yl4otf+MLN6VTq72G9IolLGaxXzacKMU5LAt85cadgQTGSZWoqJpYHrSgRM4tENQ2ivBMC7Gms4simxTLD4DWDfOD4knA+VMj81Pmnqo+d/XZVNDuFgaq9mysCsHpGihxFor4YAcVrE4i4Ped2WoIOYI1TZxtCRiToaYcnZ1Tv8ITa1tmjHn70afU/TzyptnQNgwrB/eOemdSDCgQ6BIqR9yAYpIMMywaB25i0SM9Mt4EBVQ2ikhYRd8bvNsJH/kLaAQtP2pl5WetVgNn0t+iB+Z9YSuwjbTuRn2XkDmkDgi0tWkZ7sX3l4GkZ9y/pASWzkpbT6fwAnERirNh/zJQ1FoxA3G6G7BywWMYQ56ORx6PbxXymDKMlEnChLga3LJy0JErn+rX2CkNazakFfgts2iofkYRH1MY2QrJoc0wEVglghYMlZ02O1QWwDCxgzTTKAEkxsa9LmJNYjskuZPpesPRjt8QUjeNTU32RUOTjH7vkklvXqnRrGaNvJdbX5Z/j1ltvDfzzBRdciFLbVyLxSLgWyVPIkZFTlUJvBrToceQDoOXEwALGYG/cuFFvnwXAdFIJ1AHCQ/QhJHI9ttpRHaZqdHeMWoohKcUVF5+l3ve241QkOSm6V05q93Z5d3chcLCQBWtIfE5aKWViLDaCEJ1zsqwzoQycbvwbnXYhhPbG8T0DfjlQFFUDoxNq8ws71MOPPaP+8ujjSFiDvAFIk5jAfeIwnAcSF1iNkeJyfJXIdj2EWcRkNVZkLrhLsKDVKOMW13dJa2dxQMoqAmSB0Zind/B6YRNAdAMegZK4Qw5NHBWAdfQ5HSzjyJLECqSczEHw3QTZKix+BFobfSdcuBMNmZ31jrbZ4q6hEQy7IA1z2pEHFtamN6i96KOT52aijngPoXCRhFhzMtOCZeSRBB+wr2Rx391IWP33nQUPl6aDiH3r5rx37doFFci0FPokF8vxwB1cITjx/LvXiyiHj6aG9DUprYR8EdF0OvHOpNAYbXBMk8bQx+jxZ0GZC8MUdNk7OnYhf2zwD9U1NefjvkAyr73XWgdYH1QDR+/oaP82ttGvP2D9ep1L0nBLMt8EqPRIl20QLI4YLI8mBBCgmoFwZQFYoZzIvQjTo7yoHiBdjW0fNbN0x2dYIwgg28dMRCh8+IMv/rN629GHqggs2BQL5tF5lOfxXuxR5gKsPTLXY577edrHOuGzlKahRMDwn3oV1xQGQZvcrSSMKSpGSKGCJz+mOrCVfW5ru3ry+e1qa+eQ6gEA9w+PqXFUvk3CEvYDrCnPQY5cY+kicxEWGZYSCQCMJYwS6Kpxy26Rs9Fq1nGmeVRtt+otAf+gE70Iv4apaqVjug/0ZOInuA2ksyUGpxi3qVR0cOcQRttQL03i5ukUEz2kCIG1Y0y3yPC1C3U6FwAB/9zhbD6+rFnnRH7xfnCLOsKrSxZCqlG4cLtVEauxvV7WDcxzsFUW8C164mnFcs7QqcRChEKRuSgPt5qjUBSIDs9miwjuMvCl2iyDEKhKaYIzrg46ZKE49H5PPsAFkJ8RVQF2qShBH4eG/PNn/K93fu3aa69lHtE19VrTAHvooYeWIuLqKjimzoUkK8ztpTwSY0XJ5DOrIicm48lZD4ga0lboW/ldtiV4PATYbdu2SfYkal9LcC7W15KHB4skBa1dLyRTAeSDvfmbn1RHH4QtVCYunv49t2AdpaUDXPNaUgKgOuBW612zACuDyrwjFRV482Z7L9EuRDEsFLNwmE3OIEPYdEoNjk2qHbv61Nb2TvUSqjVsQ1x6Vz+syHhKsbyf3qbp2kj+cAC+NQ3CwSJ8oZ8CALoIwnzxmyxQ5Fdtxi06BElxEHCY5lFHntES1xIxG4EjwEr6A623Gw3xHCMGMo6JxMiwGNJFJgi2Ug+Li2BQwp1LiqNQT4BbhqVCi1HkXALmOihA61E1t2wpBt13upsl8Yy1fAz4L3XWiZVkTHVOa05wLsrUUzMxN/nBEElYA+arsb1eatvlOLdVbWa3/RMpI+7+aCmOoURQDSSKBDHeg1SJlcVc0x6F5pizzdR0gY4cVIjw0gtAEH6GJig4uPBar4E4FqW6LndI+q8MQMDuqOfQ1xx+zhNPPHHfsvpqFQ5e0wB77LHH/t1Df/7THbXVlcUt8HxqSkAPAiuO5grLCcpBwe0PEw7XwUJlsmu9EnMu4KHASt0KgI1AN7sR3CyjRGYw2WmNwbBD0m2sngDYMl9C/eL7l6uD64pUOA3eElpVvpiYZamdlbVgNWA6o15GFRs0z97SCcuyEGWOEUA1m2A6lGRrj+/YUtGBJNYt7wM3Qf52GgsIE2VEUAKHAEcrbAp/6xiJqecBuk8+/ax68pln1NYd3WpwEhQEWsRAM34XNx6xg9I0XLMYqgZqW6MIJAiBt+NWjhPRhscSfHRZbC1dYlkd01wNruQzCXx06hmU9UN/4/CuuCK1kLSq+J1WLl8WkCORsDjIKpDJi7x7mrsNU9dJ0iSaxM4CpsZcJdhTKzxfWRvH0cI25Vm7dq5JOxl4IDSHrgxMmmPbTkT+of/XowRRGJNf8i9QFF9gkf6yMcAsPMY4zPm4tc7Zz1u37YQ1HharvBhzYjWs1rn3oo0FeeZcOE1pcuZtHgBfXFNVLikXbZ00oWfMS8qK4iYZ9dWOeR+fST7y/ve//9TrrrtueNl9VsAPLBUzCtiE+U994YUXtv3gBz/4JUT2r0VAgL8CnJ1wdKIG0I4tZ5IAcKZgDTH2mp7ItnUtUh1VHp5YUlAPIKt6H0TNNdCTtiC/KbmpGXHu0DkGqwrb11546dvKfeqOa7+i2koIGEgaQ60qJtFyAFbf0XzRMfPQBDITTBCAY2rox+JYrtquNVaT4TmNFS8bJh4IK5yAY+gtkZ7JGg/gJWYkkLM2FUSdepG6wCpDuGs3HHo9AyOqs3dQdfUiNy5+Hhxh8MCUmqSVCWCZhmUPn4IuakdOVgAWIMmoLfKn+KJDjfZ3FA2R0jKUZdGBZ8KXU7S4+Tc+CzPLxcMtARwaDFMpLTynZUvJF8OduVUUaRcBH8cQEJi0mRwc+Tk+Q/migsKCpoCt3tnMt5jtbssrygYz0bljEKsbJ2QS8gGUP6EPoAUZquSpkeNc8rK7SlPIAKy9mltGJknV8eLiwMTc5MYrUY22DUlXJDG3cTha5cHu+mqP7ii/fZyDMmh19Bl3SjE4oTt7QNfh+TNXQTW4eh1go68oOxrjH+D9MVhhaHhsHFTTJ5Gm8Qc8ZI/aVoAPrUmA/eEPf1h0ySWXfA6c3b82NdYFWV6bgMGJZC0Vdw9SSNXb1yPOiApEgzCxhZQIMdtrhtC2t++CdZfA5GhUNUguIVYtLRRMqABKC0wif2YfEhUffUij+tHX/l1VM00hbLtZcJikGGjpLr+zNDBm7dVcy1W4TAdU9R2Z4h6EC/ks+WYbV67BU3+A2YasIUwjipasbG5l+65BjlbYLICLlif/pnfa5LH03TDggZwudbiQIwrwMqXcMEEW3O6gcLkoqAc+dwDOvz4sUkNQBozAYTWOiLPJaS50XMd0z2hdK8GVNAStXfxOGgL9TKBncAKflQVGHyO8qLvlAsY2i6ZXL2jccdByJNDO4LnFscNIIMtZmg5AXsuoJ8jbcldCoTpBl9Y1v7QUjFRBdudhu9ptybrnlJyXj0SjtVj/1llHq48OL4LqhvU65FQqt86zGSnAPF36KfMBzH4S92QlaPwTw08p22L/HECHL+/HzhnZIS5/tC/USLuHE5PDts/pN+ls+d/6UjhmhsdGoAYCVYCf2zCfS7GTsRSGgDHpKXKx+DQrBXfs6kljrDyIjHkXvIjX0jussEeuXC+uYDsPPvjgY7dv3/6jaFGY4bCQbBSJhcRJp18Eh2zTmf+SjogEVr71GPx0mtDaZefToqUMZPuOnQJCTKhcAQkI+RzynrKlxEMcGYYQG86iM044XP3n5y9RRfEhrJpJPHTt0jExUsu8SwOw8/YygM8ZZNp9b6FA61T1ffKjWqqit+EaVImULguXoMkgAqoQYO2xkifPFWAFBbN9DtIyYyUGc1EqK4RbNZalvZ4OvaUzDd5nVM3l+ehUY6axBAMKkHVsFM6FIXBl/QgnRSVQqWvVC/DtHCAwY8uPXAXMbBaHsgGUsMPLiqHNO7H8JU5P1QPvRTsvAb7MdA8+mQAZBnDa39mTKUSvJUCN0PFE8LXecS3e0hNVfy4sX0VFIZTtoXMvq1QQVQFBV/oxu0ewD5bdw/HCTE8JtB+CawFVHtnbi0Q30GCWI3k6xfq84uIJbvLRVwOCYYvNJfOPmfsZvUshCOW9l/Pr3Hux9+QsLOx3cuVceDEe+voGYMWSW66E45dFOnUhQvad3PMKAa08Yl7aPGuZDqZRlEHSaKJVaq+fZhtxUF9fL+blqKoFVcD2WVUBzyU5iLGTSUqaTIbGz2Tad3UkkOHtUlAMX13mRC3Y4WsOYE888cTSp5568mvg5T6wYX1rgKFzPlplZq8jTh0MNMnQagYMqxJ0YZJXolx2CzgbyUIFRwRlSxxQI7BOe0Hs02PKicH8ApLVFdadDzpTRkkNjQypCXA/l5z79+qT7z9HhRLjsE6mMdkBskIk6hI0Vi9qvfzZQUwHjHvEazG/M5nsXk1AMgul2fOI/SSncyaE85f8529tAjNyjQVgj5qPLdaTdB5za4ERoC1iYy+LFa0tBu3c0e0kVyvOEfycAijHUiEEQiRQ12xKTUEKNAJrl0Efw6AjRiG/GUTS81GkqRuDNnYylkTEHaxTLAZxmM8EZDpg+MySDLiQL8jOjH9LX5DPVVu6BAgGlWRvyaSTdKgBY9FjdxKgBQ1ruUjUFNpxFsHPYVAdll6gk40aTGG7jQXrBGKYncQYqqT29HQJ6DLMmkAkFrjhBq2F5fCZJkO/bqPuP1k8aaXzL+JUIq1DmkT+gPe1lphNEL6dSzsWNSKUxADSAhTNsR0oWUeqXmY4vvRz5pCzT1zGBPuNZ+e5cL824Qp3h21w/HJ+iAVPR5e+gn7esvjzZ/MntiF/SO7J7+7h6DqhDvfF/AVFwMThonjAvK7AwsZgHKH3sMDahYDjMYl2doMqwC62829OPOGtqHTy7J40aaU/syL9tJKNOuyww47d8tKWm6sqylob6uvExqQ+U8T4TJBivJy6SB+TZCtxbsVgVbUCPCuQHEUcEPI+HGAYjPSaDmMlRPYt1YDoLab6oygqQHIxyKgpBBkM9qrk4IC64l/fp855y8l4j+W6p/EVM5MCWYjyAdYOEBkQHHXW428GYE4+QTcnayCQgnUHIWwC75XszT0/l2yjeb/uUxjLU6RxRndseTtqetO0eB2w14oHdhF3CpygpCI4uRPQwyYAppPYds/MJCVTEr8mIa+LoaJtDMqCWBzvA6QnAdgxZF6aBDc7gQk3ifeogbR/m8bnxNkmOxUmEdFOMl6bY4NZ1bTaQmOFoWh1dJ/hf6k/Js/LTGARgCc55gCL8AEIA3D0cULznKQ4OjtJNU2rWvD4NdVVSNmIxZ5l3I32l+cUSkfSIPLuzSLLbw4wEcUspYIfDTVPqkRDonbOSsv53VIwAp/GUpXD9CJoTq3x0CKr/GIUEQ7MyvKhnyvuNYlFrRdW4igMkPp66HzhGGa7yaPL/WTPKCdeAA/3fJAt8EmbNJy7K0ZeshI0a8O1trbBONJ3S4pPKubyXmh5o4ExjA/kf8aanL79Ix/5yAeuvPLKqRVv3DJPuKYA9q677oqcc85ZN8wkps9saWr2M1OWziqPhy5JQvTw0ukItWRjAo4RbA2EE1vf0ibHSd0oDk+MUtifEr01BW5x44b1kkGd6XxZC8tPki1QpOLUwMIyCU2Pqp9843PqjZs2qNDsNCxYyLTSeEaS13UeC9YFsHr26MnMl+abzORyBqrtbnOUjQiSY+dzii3zaa7g4Q7fJfM4d5gIL+kCWG3yocdlu2asXoIpaRxGlGHIZ+0sDWz6M1laRAoT4nduOugUM6QIzWTZrsYRg57Cz2RgCc4MWqBiYgpcMMGZQDuBn8dhHTO8dQJOyzFEwI0ggU8MID2G3wnM1E7GyOlCNoHcNI43RDZG8hw08PEetfyMFTB0FYsgxiNj4aewMLDUN7NTsUXkmi2vTBCmlS3gJ+NDn1iDJ+xR5glGWDSVH2JxanNZFh6NYIbwwN8lexedl2yl4Ip22PIX2VQJfcWT69BlvnTtDWt/yvImR8tTMQfxmjRc+O4EFBzbsWgUo8qGk2Scl5KsZ7ngnbvaruBgyzsVAVZb2T6xVAdgmfJ5MmS5EfpYxwnHZyW7GfYQjCrcEWurDQwNjiAw5GzkX/ht4Vq5tDOvKYA96aTjj73//gfuroEsqwnpy7SGlWMkIwCaAiemvc/a08s3CZ5wICJJRI2qr0akjQxW6XlZ7SfpkWScM2YuuF3ZAnHIUspIgGVZlwQAtrujXdWH4upX112lmovB3SHqCZsUgAaiuQzAalAwGz2OTveSbuaSdLsAJ60PTho94J2Xu8fXMMDq+zCNdVELjvg/n5+Te9FZvTSmmMnPX8nn0aFoLTTywTyOTi5jk+le1UBDi0QcGJRiGUtNl6UBt0ywFkwBiFCaJlaoTmwubTPVCTgJuceGaw3UA7hgUhB43qQkYnDwkCseBRgPsBwOHHkj2P5PAqCH4VknaFMnOj6ZggWdUnGcK8GEO7Ko4LR04uG6THLDexXVssUvjissKlEs5OTARVeM7/wbgbsI7ZNEPaJQ0M4kt6RM6AFa3exf9h1CliWPhjwPO47c9JPldfUhtNz1TkJ+s72qQVbGbDYKTe4BCxUBlotVC5xJBDFJ62nmkQVZN5zYdcP9t5X8Wbt7qY+l7M8nASp0eCWxuG3csE60saST6NikRFDTV/Q/+GVx7ezuSmO83HrEEUdc+OCDD46sZNuWe641A7DnnXde5a233HwrOvXk1uYmpCI0cd9c9bndk4gOPaG4/acXOY7VbScytnPlWsdUZ/A0MluTbGE5UDEBe1DTh5mEmMiambU4WKmnlHkIKyKFbSCt4a4d29XhjaXq9u9+VZXOxjERtExLwYqlJZbGcXY9F8hcDGC1e40zIs+KlVliJoueAI6Rs8Ys2OUMJLF2uR0VI8zsMuy9m37S1qEGCsciFkclp5MGV/0edifgBK2agOeU0tR4j2XOJaKO1yGgCajrhVZvqc35TbSPcN3irDG4z7I8AHqxHfFdPyUuBDoQmgs3UxRywiYAxhOgKIagnhgBf8zEL134GhylQB+pI2HxjUBlMQrreHwKFjIAmzQVqQxuVeNUP1BqBqNAFB9UNRjLnRax1RQHQgyC0Vw2o+pYMy7I4A9ZNHSeCHoMLHUgC7ztU2MlixNUwDhLJ7ifn1WeaJmc7v8MLWgJDsmoYeQB6IG4n5nDMPe0qsM8r30JsHye7BdascxuRqqADsYWtFGoAbkfky+WRj6pAvyOVKWZ/oHBXuTy/TCkm78ynbecIb1ix64JgMUE9R944Iaz2nd2fAthb5WtWEkJqEXIvpTAdky2NMIL6QFBxxUnHivFdkO7Gi2NIlu7TinnA/HGLZrlYNuxOnN7sQ7gWooE1tqXwAnMiQtHCgEWE7p761b15r86QP34a5eqUHwcVANGIrzWtGJJus9yUsgI1hC5OMByBmjgcABVBiz/MVaI6XnrPNgfQi7zR53cjgFNWvnMXyBzn4Br+4kgQQA1nnjpQ+kXXSPCbHbl1NZQ1ucQuHVdUoOs3u6KiSwWoMYW45gSUDIdLRsILL10QvFTuoqethx5fuEgtNNSgzQpDZ6LFrJOxiMWo+Tv1RUp6Iij042Dh1GCzBMxk+KYBNcvCW5AHwjIQukAkB2fmtQgDPBlztNeRIR1ImXgEICbzr4YEryTN5ZhJWNa0yqkvgi2zJnhR/6JYKhYKyMYbSeOOYKL3H7W2y93wT8yJaQuIp+lnUyfk3JAx9Lin6V8Q6xdUiXMtNUh+mPUtxOpYxqVOOT5iHMt91VoC1ZLpZk8P6tosEUpiQvMBiY5es1LnHJ4TlQO2bwGULbMQoVy86tf/eoLHnrooX2WmHtNAOxxxx1X9fRTT3wHWsN3r29t9VOWNV/DpForo2eYcQoDiFt/KgRaWqBtrazSn2EZaaoOkFEqgS3FNtTk4jatDfwsP8eAAWGqZLWH9Aizivxd/44d6v2nvkldccn7oSCYFJtGDKHUNMT1HPjGAnEBrCQ1MdaJdgrpJy4WhTasDKiav1PMLfpM+zIpZHDg/giwefPOsUK1Haktzbkvy1IbjMyWfZ3v4OzfhGrR2cf0J7W9qn+y1+ND1cDB/+jkQsIxg8XZjK60hPkhDSDmEuZk1hK3F7aWtf3drf/g30RDYbxUzBehlwAmMGFCcrZOskvoFgKoKVubQHkgAm4PskfRKu7uYaBHv+rtH0bwx7AaBTVBOoNW9AzOPW2MCoIsX0E43qIMJ0YyGlaPEG+6ARlfhjkewFRTnSCtowWv26HpNZ4B1AC22JTB8WkkoS2mhcjk1wRXRk2KPtyOYZPqU/e84YELiBwyJMyula21aRcZhNLe0SVBRBs2bnB2Qux1986VDWd4M7LjTb7xjUec+qc//eWB7EBa3Z8K2E1LvxEkdHnLth3bb0RylnoEAoB2sk6g3HNIDlUDZBR+d4B/5XhZ39YiXkYZfOIMI+cHvSb0mJ1I5lsG+VZzY5M4zDS86axNVL/M4J9J8G8TSAX4L+ecoj79gXco/8wEp4N2dsCKFYrASHEsaLpdUtZi0/NIz2i2mUle9gAAIABJREFUMyAp+XQVVo0GWkaTfb2MAFabs9kFRVYec6/EPdMFzv5WDrdcIn/JAq+DnO7HL+uX3t5nkdsFsQZp7YDmpQmwtq6YfjK6PXqRNU4mazbLO7ToCOL6wvqbuQcZd+5np9usn6Btu+GR5UoEIhPQIWfSI8YuCyKDYypMyATpoEmgscyYNhlLqGFQEn0DAFuUNuqGfLCLlm/PMBx14IUltBhJ2KfBC+Oy2qmm9c+UWTGkOchsaqy9hetTO0qZWgrWqQSA8FlImkXtq7B8Ns+rc7Km1UYkVWIeCOkj0jLsC/so+Yjdj8D9jFboZy1W40V1Gy2lxLZ1IpydNIzO51ynOWy2UKIYtcaXVMEkEnhjd8skGveff/75Z3znO9+ZXKHmLes0+xxgUbwsfPyxR9+YiCfPRBCAvwjx5z69zOZYQHoI660cye+BYSR2gXextrZGNUIyY/eXYQrtMYC4Qe9CuB23Yg0NDRIiy7ki6gGs7vTOpjDIkthaDIOnTaPEzBUXnaveBytWwbFlEBFeX1pijFjSy3lWB8tLZq0o68mVKS8qBw02GZSoCUtNJ7Ntdju2zPTkefd7C3YOwNpZqSexC6o0zMiMlX1C7oAV6drcMawnOTlJPoYFFBd5n7N60uzVDcznAKUD/TiMnmhaiTy/Zmd1YxwbdJ7JlXtRa2E749WOW2Nr+7HgMu+YdepRJSEZ0uSL2cjoAaOigrs1+AigOkggpWacsjXQDqzZ1kPw7R1T2zp6kNSnW+2CfnsY3DDEEbB2MXy528KYK2KEmwRdIE8w9OSkF9gMVgFhUUfhMPE7A1OoaaaccQSBB82MdoQEzfab5AZyA2ze3FwW4izhYAuwVk8sIGtkdUxn2AVakI9oPRYChk1z18p9A1UXpAaFX8dn+jCvh0dG4uvWtb1z+/b2u5Zw6RU/ZJ8D7AUXnHf4ddde/1BlRXkJo6xkxTQAK8+UVoh9oBJhpHmnnZBmMVZ9A6RXJYhRl5WLU89IVugt3g7HFfkxOrc4wLjtCePz3CImsZWaxUrPcNleWMIVoBO+85kPq7/9640qiAADvXOF84HeaE5IO6cdZYC1RmiI6UxEElkkAIuBTAuCVix/lxwKTHad9/xc97bfAyxhaIHEJ/q2Lbg581Y/L4u+rq7Rz9sNfPpNzb8ax5Y9Pr9Pc343D000WBoo3QawtmP1GLOX9C+UdGc+1JcPM+VlPuCTzJWRkPfAuTrQ7OR3Y3Izuo7bYaObFTrKLNxsHSPwJB0kxhTVEBqIyXdjfKHyhQR4MJKxq189/dxz6ukt29Tm53eqLR0DAFy9fInsCV+kFaJMC4m5wFywlJxxYDM/L3d9g4P9oC36xCHc1Nwo9ehoiwvA8l5yrP28WyvQrxZsnfBm3DvzKJAarMYiQOOJbZOyTqZ0lLV+6WzcDuoPEsBfXHDBBefuCyt2nwLs1VdfHfn8pZ/9/nRs+py2thZw+zrChoEFMiXNVsQCLMGSz5lbpF3YzhRjwOBzQgsI6W83dRhN3PK0I9a6GJmgWL0ggkFEBQFzkNJ/nIRVkIJeBhVYVBeUCJuQ9OL7l16o/nod6ncheosOG9bM8sNxIdVbLTq69kdaDqa3gqJyYCw9cwDgkSew3WPz+VGCJx0WGXiVtZPHvF5GAKujb+YOp9xFxYIjt55znSc5c1ROZdFS26LWAWWme/ZqOIxH+Mn5OE2wP9hzWBS1UG8Gl+sq/IumD/iyHLL+PYvb9rzm85bmyAd62xtzFlXaxUY9wlaLxcVFWY9tUZbgb1aiqK04XdOMICwcPsYlnXDcqXEJF0kb245AnBRONgqaoQehyy++tF29uK1DbUcWtc7+MdUzNKqG4YSbgaeOx5VWVGIOoWqx0AtRkWx1oZT2DL4zyxY143pe4WrWgi0QkOafll0hUjVSc/iFfhW+uNBQitWDsOUUDDEaZWVYNNgL1O5qJYvRN+Me6acZG5vYCTrhA0iD+MdVar57iq/2JbPXe9Objjrm0Uc231FWXl7fjATZAj5MkG35KnaW6TDdyRxFfqxgXZIJiJFZ9RAe69IjNjGKXmj7IenogxOhBhRCXW29zvJEPMSbWK9FOTALvorRQV07d6g3HrBefe/Sj6iN2BmFg0zywkvBmYZ9VxBSGqmTLe2iFW3YPAOwHAF0SvgA4nF8sLu7T8FzqU484QTIXhpQoIBlrTFJCLCGy9V8gxFqEcvnTNB991z25MpiH7o8RgKfNNQ4/R0r1Vp17u95V5uL0Q7ACZ8q79tB4bYR7fWIhvb82FE4Ow/9g5Hx63PY8zikq7Ews1fUdrdzOQvKLosVSoWsZacfovsWNM2gX3IuLu9YCBz9K4FD6pnpNTz7We2cIv8vSYmEPNXn0QyvPpL/6t2TzkzGEUUFggAwAzPSQUjJYJ1OJtQLHb3qljvuUn967DmlWM0D45uqB2pzizAXQlDtcFc4lZiWKsb1DUj5KQ2nM9cYDOZe3HFeCzyyPIvXHLXgwU436fvCvWqA1R+Qn2m8sLvxH1MaMgS7DvO/BoqCCI0b3D/zSIjRI88NmeMw53a2dyRQ5PQbANnPbd26dSb3SoX9bYm3u/KN+PrXvx794ucvuzI2NfHhda0owY1ViPGIEqZnKQIzprTDQD+vJDjNrdu2y3hjRvYyrrJ22HGAgmeiA4x80hTkMdTMVUNhQBkNVQSyGsNrKtvDQFRneO/YqU475nD1lU9+SEEKi4eLZ0CAxdF+JpgBnYCMIbIVZPIXnEhCMhm156fUC7xaEuLuRKRcPfT0TvX1r12t/JDofOHfL1JHvuG1amZ8WEVhwUo7RTRu5EQOwLJNCyBs3hPSk5QTK+sVn//puJxGMknyjprnydtz2yN3dwUzvZ0T50KJTH0zQfXP+uX+OQdRFh1ktm3ZsFHTD/N1m3OpLP/rcDzynuvmJem6fmldbX4v6MNzL5Pj4nTdm9aourvW/TPPIdJ//NHNOmWB03m4OIAAqykxAoW0z27RzXfJicwxKI0zLaT1a+7B5g4m0KZAKSQDxeqGn/1KXXP9r1QV0gC+5fQzJQ3jw3/4pQ6sAGNAoyLORoN2q2moUaXIZCc7SsyDAIySMMGLTl/eh74h/VTpwHXuXfdhbgiEdfKZ/pexb1+6g929ynlqw7XlTZ7S6HYJtKx+0N7eIQbXOkg0i7Hz1Yoeo5mnVJN4gr9jt5sZHRvf+oY3HPm2Rx555KVFB9oKv7nPAPa444466LHHnv4hymYfgyJnWKgQ5QLeMkkrT2CQA8sAq7U28LcRpDHrhHe1rLRIihryIYQwePiaRQ/Tq8pie6wDz0itdW2I/ICURSJ7OAh4DCxY0g2zyJE6CnnKeF8nnFvHqc985FxVGURmAvKl8vgJY5rBktLe1EPSEUHJC3kwcqsk30MlqmtoSt12173qhlt+rQ5obVT/dPbb1EnHH6lS8Qk8fJwhFZdYd0ncMQdgdT2seV/zAaxM0N1ssfMRdTcA68CKgzb67ue+3EC5t6NxoZve2/NmP2/BaelnnL9Nc3cY7Cj3YrGUK5i8CABP+bQFJPezsUaF+S6OPQPZDsCaS+WHMPPPgnkcHwQ45ts12KTDjIvUeDKg7vj9A+q6n/5BhUEPvO/9H1BHH36weu6Zp9SjTz6u/vzok6p/ZFj1j6EqMCg0VrcoLasQhUIZAnmoj+UckmxblHIxHaWoO3AhExCSXY70jeWDjCy7FmClC2UVcY227CI357P6UAHPAagrBiB3Y8Xi1oZGub5U1pDWMEOXjgRkaHX7rq54fUPjhchb8sOlPKmVOmafAexBB216z/btO65prq+tYJIJhueFYb1Sn8cMR/MBLB9qN7iXEWwNGpD4mHlfU3jgAWyDpNO5mjOXJEATtdNVKTyMGzdscAaoVAtl3DjBEgNuBtUKaOnOjA4gi9bb1cXnnK7K0jGAICxWkXER4BlYq1do+HS1wwF/SINjnYUeMRUuVs+1D6sbbv6F2rz5afW61xyizjvrFHX4qzaiQXEcz0J/uCd6u4SDNU4RM8NkYHK8WT2o+8nO83R0v+RvJ5cwHHaDi/NdPtem0NdwT/L5JvgSWrKih9j2rFxbFgNYC6ruW1jeImH9CQI8iwGsC5nyHUyL3bMOjqVlqyVk1MNquIEULA0HGYyBGV+R+jNogh/deid04n3qLX/7VnXmu07DTg/87XCnevbZ59Tmx19ST7ywU72wswt+ChgjTIJTXAbHUi2ykiHzGGu4iWmfu3LLbtNY3hrm6dOzcjYLvRpg7VieF2DNyjAfwAofi7nJSE76Wbib3YhEMMyUZqVo9hi2hwELnd096ZnpxEMfu+TiU7761a9Sh7kqr30GsLXVVTdPxabevaGt1R+ilo/cpM2qblbdfAuW5PsudCgrwbYyNBYOLNkipXQpFcnqhm6jfItC4zpQAy3NLQBDJiHRsc2SfBogjqVZJWCN7urcqfywMq+4+Hx19t8draIz4zQ3xdqlR5dyrlk8THEw4MGGYMrQCTELcJ7KlKo/PPyMuvLbN+MaM+qcM/9enXnqW1RFFKt6Og4hAXiwREzyuKLGCwYl5VpmCRZUlSh2vcYLWZhnMa4owJqTLfDE5wDsAmJHmU6cVKLp3fcvO7/dvsOcVs2Rbuyuzfmmvj4+a8Hm3/XyADbn7BZg85tkwMf+2Vk8luDFt6G/BFgJeRDfgb4qxyydrzBdAbbIDIZKFj++9Zfqtt9sVq87/CD18Y+8Rx36Kih5MJZnoZvtR9TZE89vVb+57yF1/6Nb1HAcjlyWhkdl42o4hZnwhr4M9ghDfC2N52iVKanEmBaAlcAH0xLzsNzGgrYzHMJcrz6ms9w9LrIyMZRYm2tW5joNrrrKCvhj6vU8x2cd7SzPi7/RJ9PfNzB9wMZNZ760/aVf724UrNT7+2SOXHbZpw/6whe+/HBVZWUVAFY4UwqirVjY9m0OwMJyZCLnrl1QD0SROQsaOM3NEPh0eRICrKxWoAdYWG9DCzyMpSg1g79pC1QDgzgeYMHGUCSwq2OHKsfsue7Ll6gTDz9AhZNY3EQ6Q/e/mJYqjQUgDrohQqkMEj77EEEzGJtVP/3VfepHt90DQA2qj134PnXyMa9DHS8MJNIByEOanIlBGoOkwOLkwv2ZyC+Cqc/h+6xkgiauGWCLPBW7edKOjoVe870zn/Xl2szNMRUEVhYdZytnNe7ZcM7fMs9/luUB4Lzn4CI+P+7i8L04/4LnxGnt81jsmHkaqwtNatULT5EFWO7EOEeY8pM8JVwJcHQlYNneetcf1A9/fKckxrng/LPVCUcfoUoiMCYwhjlfpmf96oX2AYz3u9V9Dz+uelHfjTLIYlBvNdCgl0DWxXBbHQRkGu5Y55rwyxle2UMEQ2Vkyn26jnJUO7kUg2z/+TxMcnBysbsQfECZ1npYsSyamWIovMg1mUpS04ZxhDljx8wBf/tnPvvZ91522WWxPRt1y/vUqgPsrbfeGvjkJy/5d0SpfBZhsQHWWdJ5BrjK6ZXHDbCO/IfqAUoukH8ANbokikPzQYy2wqol5DuE1tw2IEkvnWUHbTxQA7AdpNQbooelwBrOF0dM+GBnh2qMBNQt//kFdVBTiQoiyEAn1xMXl3hPGdmdRugtB28cGoRnt3WrH978W7X5qWfUm446XH3o7P+lNjXXgHqAcwzWdYjRDKQuiE+0RmTcMV6dWdu15EZzvFwgrJfABbBLeYY5AQuuDyxgeZphPOfM1oqY+4YF5EVgXDjtVR9C0lR3Vq+Fu2uZ6DTvibRca/8BWI4qo3IRgGVGKt0P8i8tPKArtTokKCWcGAbDI09sUTfecrd65rmd6pS3nKTOfMffqo3NlTKmGVmZITDj69ltO9S9f3lB/fHhp1AqfgcsYcwSFqeERVsKoNWh4HrOyXw2EKp51z0YK3lWvsxNo+JhUAHvibX4JuCkq6vTxU4Fqu21uOCQUoAUrQu0IRJyv4ik+2ei/M/TS5lme3vMHtzx3l3y4osvbvnW1d98CKR5G3K+CgjphMaaPWI0BvVsOt2gljHpZBtKbd26De+l1IEHIBiAW312oiQR4fZEc6bcLrDDGYnS1oiYagOwdqqJQ5QrM17TkHpNICrk8NYK9eNvfUnVFqdUamYMcit4JLGdopohCMCisDuJtIbjsJR//cc/qRt/dreaGhlQ5597pjrl5CNUw/+j7jvgq6qWryc9IYUSINQQmigiigp2BRv2rtjeE3tBxV6w914QnwUVyxNFUewNu4KAFSsgPYSakN7rt9bM3jcnyQ0ECP7fd/1hknvPPWXv2WtPWTOTgiSGqjJwbJn0iAwZdfZ7bdQoM+pycM5TVnnST13Kpv7q0iobj26zOmQ4gG0CrsHpbarBNqd76Wk0iOZ2iDBTvrG1EgTe5jRNFufwVZFacnw4ydu4FrulIGvfD8bAG97HJp4/5NPwiNfMetI5aPqZMQTsFc5JE/o8pEl6c1mZwrpOtPAOPyd3G+uIrrIKKA6r84rl9Xc/l2nvfiXb9OsjF4w+RYbuuC2oinkSU1sGjrplIxZWJyKFtxra7A/y1iefyc8LV0MBgY82IU46IguMjKBaljykfLMAC4vLOKj1hX98ASffbTj4pPVWmtds/fO6eJgbQ1qt9LWyRsEKWLbxaPPDwLf2SsNz+UwwK2coSJ8tx3FZJehUfMPIkSMfnzp1qlVG3IqvfxxghwwZ8q+5v/zyfFrnjlHaB0hzoo1YrXsvTXgjoZpfVbmmqBcAvh5pGUkoE9c7I0OBkzev5j/8qdzNeDzdA2QRkJ6VmtLOmUk2ggrYACaStNguJB882YLV2XLS/oPlvusukLjqIomLwu6OHb0CBTkIlzF0C9TGAGATZcKkV+SVtz5B4ZiOct3Ys2XowN5wCaDzgfpsNbnRNgm9N6N1KWNAww0mHHYXPLP71U1uyDXbaLK9pdR4ojQeHXzT1JPG39Zl6MWzcSWE5jQKA1h+a/O7LOhVva/NkcSbyrHV+zR/rnPhuMXQWjIfovu0+IRNBlW/WQ+wDVFvE+FVx1WtF1o2G7inkKjoONYfuPEgYxCe/JdtczVrkHNLc57vcL1Zii79lmWQ4+g2KfLB9O9kwjNvy/qcQrn04rPlmEP3kZRYWGcl6yQBWWg1taifgPVQjSpfawrL5YVp7ymDZl0hyjTixMkdOsDKTFMao/FzWWjGPQTml0FsAqsGnUO8cHtGPyZNArlOk/UaLI/V53HysgIpwyWgRrLSFmva6uc4v/buogKHY5mYsCwzk9rb6/379btw7ty5+S0Wi8088B8FWPg9Uh68//7nqisrTgA1S+u3RmjQyP7pWqPexJqtHGzuUFqZKgpdI7MAnMXSFe6Bjij0YBogRl0HmELCrqjgyC5ZortXr3SkxwIoCVAeJmzyLEjFKvQkKxcju+WWS0+Qc445QGLLCpBkANcBYmB1iLbWgXjNttW/LciUF19+T36ft1gOHT5MRsF82rZXR6ktLYCfiuaQ1TagD5jNaJj+qdmQKiW4OvmzaiKZW8CxCG3lOCY8v98AMIMTyj2m0QQrtyE0e7aA7BX4PaDR+neDWqvXGn1OeoNL6jrdsA+2JTLntYjmjt1czbUl1zbWaf1r49ouj+UzN9XtgwkDwc+b1FLY4I2Zyez3L5XHMCuwIZfWA2bLntgQPADdoTmslzpbBabYcM3pOgOXm2uC6bh10clIt82U5179RP74e6EgIUjOOOkwuMHaSSJaKMXg2FoEwWpYqAbrpCo2RWb/uUimffyNTJ/5k6zNLZKE5CRkirVHda52Np5cc+6aWo+ZKz2MGRSWZWE3bAqVC3DxCVnHWRUyrPc8WKNMoWX9hT6900Paq+94oEsRytLadevqUMdkeXr39GOXLVs2t6WjurnH/aMAi35bOy5auPDVpIT47bqiupWq8m4Nm3Znu6r24CJwatop6gbAd7kQ9VoVOAHMcawYpJxSpg6yxTO+CGDMR+Hg5ZlZkpjURpC8oCmAmvrtRqde7LAPYmelK0HKS2XiA1fK/oP7SlxFsRXkjkmCGFF44uW9j6fLS69+oMUxxow+TkbsNljaJeCMiLRGR7KuLK0MppdQ4wahG34qPkoUo7f6UMwgc8tTQZSJC9xMyNHjnbEBHulg9dHeJpPibjwId+p9Ch0Y+KSBmyB4JjMog1qTybc7phGWWguTLRcP7wIIJ6C+wY7eV0hz5R266zaOmjfrl+BGG+YKXHwBU7llftvGm4oBHP2JTkDdKNrfmwawpr0qULihD2lsgWf1o+4TCDZtGoJyYX5QfYVk0CC+HrbpLqBGwWMhixRD1KCtgNa5rrRaJr/9sbz74QyUA+0g5511ouyz6yBJqMpFwLdK9RvovFAswF+PSJD8ijr59e9MeX7quzLjxz9g9cVIAgA2FZYqFSldr9RmNc7C7hD10X6jkrmXl8ug3LvH8skHPNqb/gxGs7SjJhchRZ71pNu2bWvyjmv44BvdcAyKZWatqEjr0uXSlZkrJ4aTy9Z8b8tXUAvvBg8aic6QF6L1w/3d0zq3IaWC2VVa0M2Tg616MqbMhYD0fRTWRu2BTLIH4B7IgGbKDgdxrLdJWhd+r+T6wrGrmT6XlyftYaKkIQgWA803LMAqdQWlz0D56hRfLVOeeVj6pMRIHDoYlKNaUV18B1kPYRk/8Xl5++PZsvuOveWayy+Qvl3bSGIkTB5otaprK2Bq7p7T9tjqmpFaijDcBQDQeqI4JQSCHNCONNBAoVbfmCsqwzOHAwseFXg/uNMHtVaLmQW1g+YDUUHtMrTBhQCJ59lyDXaD4qF0mvojmtMwN2YWN6uZNsSaFkpqU1tBR1THPnhCgyjN7GvxyxOYzJ0VnOYmSQTumvSZbszfHbx8EIx5z+qcCqE4b9kFwFwNDRafr0LN41hQt6AdQGEBtxusl4i4aHQJRsHrpI7wtf4q9z3ynGSur5ALzjxe/n38ARJfk691PVgMiWtYG5Ii4acEcYqi2lh58a2P5AlYfXloYpmQGC+pUKjaomwoE4m41TPqT847lSYb2WDWncmw+8BZq/ZOaCPGH0rJwveYUMCCS1oDFm6/lEQU4E9P168TY1hxqxzXoluEjIJFSxazuM230z+efvCIESPKWzx9m3HgPwawe+yxR8LihQsfyc8vOLdvr/RIUjz4xCwsqIOmPhoipWmwlCpGOKnBrlyNzpesPYC6AmmuNGEMaVQMjDFXG0JOasZydpfFhHbvYZPJ82g0U08X2LWh9ZbDX7MGALv3duny/KN3SEJ1ITJiQa+KbyM//LVUnnrpTWULHL7/XjL6pIMkPdVaLdcwZRDAGkPfkQazWFqOV3CmP/3JvG+CrBbpcO03VDUgiKpI0F7BozKhgv2TnFnawLRrZD265/CLxYoSe0H0q9WlL7rn9fLAewyH2gawJtw81+YwAoIg0aCQTUAYmzfNw4RpvETqfdnSCwFEM9LaPMDWf7fFz+YBM3Qtcxc0C7CBAjPBsdCvB96o97/zZA1dEKG/CBruO/XDYEAeejXckRzqNFz5NS61lvxT48LautKD9XREGsoc/jk3lmqj5KoiiYBBMOIy70VVkehEmb8iR5557T359uf5ss/ug+WMUSOlT7fO0qYGAArFpK6iRH2t5NhW1MVJMbIkv/llnjz136ny899Z8NcCZKH4JNItSGDms6r82dPzNoJc7JBkBOQ+OCb6NPw+v6criw0SK7XDNK3TnihWkwxWA10KBHG2eCfAsnZuDkudrllXcMD+B+zz2WefbVU2wT8GsPvvf2jfGTM+fy8lKXnb7mlpKia297vcaTUbPKi47vDM1gB/LRP0rEoMHnluSYmoPaBBJFs8XA+M+Jeyehbaw1CG2B6GdWXpCw3hkPp/DAZJ2ShEym02jj/nsD3kjivP184FpSBhf/zZ1/L6a5+iFkaknHzK4bLPXntLSgx22soCrVZkkOYI3Hp+K9CsmgbvS7VjvySM6mXRW1ullhdm1Bl7C/fFt7RABbVNxW1bA9rehH+4sdF1ZhsRQ3Xa+NE9l1oBBHx+h7QaXpVZZ+5edMTUZHbMAM2n5D9vrppGruEmRpod8IYTEB1V9z1vbtbPZ8PFbn/ZBhTcMnh+wwoPHv5O3RzpoATQVmfcpZg6kDHfvZ2jOUEOvt9AOQ+Y5A08EU0ANoiSvCVqhBgByp0bBB7h+ZkcY6tIyDnz4EE6FJUIyioLljCF1UW6uSGzUBC/52ZWg360hGjeaj1iXpeyYARC3Q8dQGkhFsfA0aHGjUEF0LFTOdWpYhCZwSajZjHFVeursm4shU0fiehj8qkyoFEwKA8EWbgMSpGYUFQdLdM++kqmvPk+6FCd5MyTD5X9dtlBkiJBTUT9DqaYa0yEdTkYHAao/r18lbzx8bfy8vvfodZBjbRL7SQpbVOhoNB+o/VHJolZfjWqkXI9oIaAWx/6SE02HZMqr/VyzDURCA/LFPlCNEFF6ymhG9KczIbSpgLVmZsgM6umbVLirTl5BXdhrAOTHE5+N/+9fwxghw8/4MBvv/n63W5duyR0SEG7Y9UAfSZT/QPoDeF/upuC+kH3AKtTcfD6pKPALotXE4w03dUtT2iCBagPuQougiSYI8zyYqSywYtAprJEiYuR3PVrpGT9Wrl3zIlyxtEHoPtBiTw35W15ZepMGTmsj4y54HTpkdER/LpSBMvg83WZKB7c1XkRxIaQ6e9uSj/jilKvcn3Bbp1vLijTLnQMuMiYxqhYypVDjZOACGDW9QUtmPLuFr/2y40mn9cWi/VZogTZ38yMUw2FgQjwcrWzAqhn1PhrEcSgTm3RYweuGE8DfEcu00ViWoU+hd6E+8M9szdxg7n+hPOmAqXoEJgKlXT34nkbynZjt2ujSdRl5bVR9a8x6BH2unbZcGunscbb4O+NmPz1aaoGYfyP80koVfBTRcG2HbPEbCxraLnwp8/UbspZAAAgAElEQVQm5OxjLghkyo12/2mTbjcm1i6c4mEAzHnWgtK6UeJvkP09R4XVACzgi4vE0jp0zBwGX7lWCJ0Acit4xO8SDBkgCjnkbC4C1EHKL3uGRWqwl8EvFLeOTpCf5q2QhyZMhEmeL9eOOUUO2msYABbWH6CdrjGeQ+uDIbmGLdiLauJk8vtfy/1PviFlkLs27VKlI1qes0gdO+xyJNm6qZoyD78t3QcsVK+RC8p9M/jm17+NK9gCeJY8dAletXI1KFvEgR76vKpsqMFpslONc6M2QV1ZacXsiy6++JAJEyYgfXPrvP4RgIVQRoA18GDu+vWXIXU1MpFdC/xidsBku7dfi+ZXIUfPusLmStuUZEnv2l1Ni6BZoWCMOc1B51j2OercmeUJ4VR3gxkaNhf8IaxRE12RuURpWZNuv1T22aGvtph47Z1PgUPJcvT++8JJTh5dBe5Ju/1oJSHTBsKBiOmUdv9ccNTYHMATSHXB6UoJRW51YapA2x3WwRdLeFP9lvVlIRGs2RkNLYDtonVnZyDNBQoMlA1cdLPCS/VlAqWaeKybwNgfPoPGxMVF/xMr3avWgHoLdWRwUKtWXKA7g+BAv7WZXrrQuZh5V6pheZA1qTfXgn+AcCPTGFz5tcDGpxWjNkV5cOZ6Aw22/vtNkwEC9xdm/YS7tlokYe7J+6s948WmmpqeJaOYKu00JYwJcl+8RPCMRrrnIQBTBWR2daVGySQbxTVquZwIFtO271IOjEtK2DWmjXbcxSgqD5yjqfPCYkGcU8oa5YIaKvdpyoy7L9ASVZlzPlDtcssNil0c2WlXp8rm14CNmzXBnuICahWKvvBUldzQ41M1m+vtN6bINhk95OD99lJwjWTVOaUsmsmud6o8W2QzRqXIh1/OlgefelmWZhdKMoJmHVBGVMvbqsVk2rl2dMD3Q6yNTQBYduJlaxywA+B7rZNuaOBIN4E+ll7DQmlU0NasQ6GY7Nzl2wwYcOT8+fO3mpvgHwFYlCbscN11132HPj8DuKuw5BkXvC7+kObnVoAKly1okgNYMLdIyw52kw6o6qMmkdNilDTNMwB4kJmB/uklcG6jhGESag6qOlh/TnPu2z/mY2ctWyR9OifIS3dfIf06wsGPe6qAcx4MWUlBacHaWjAKECllpF8bm1DzIMTYbJmmEHgFNwceST8YjyCbgAvQgg1eWpg4QQ3SWqZo3wMkMtRB0Nk2mjVqc1BGMRumTh47kkKLzwdFrQSFlMuQVszFaQu2TnsnJaMmQzuUleuAf51RBKcjqgulMlc81jqQKthiPKL5DNpZAe4FBOvqwGjwAmeaKMHVdCIdVwVRW3dWcMQElc/huZwN5k83luC42O8+8mvbE7VnGzjPIggNY0vANnB6jUI3mYTGb4RZoWGu40GV2v2GADb0PCHRcr5479KwFCZQmBzVkHOPt6JDxhq1NKIf4wbGnIaJAaMKbq6qWrWk8jDXOShYtBZNCDnvbB9eXFqGWkH0I7LlPLvaxmhNgBRWuUpOxHy3xby3hwy0kU5t0RQRQSpuvNRetbgx5p1AH4X5U0OcubL8jIBPJoD6PIIbolkHvBaP002EGyJArBI+1roodnwG1wZrheekeyCa54J2qOqi8scB0BQXbZEOCwodGL6c86s8PGmq/LZkjUQmQk4RjE7CvUKdV0jm+VlbOYot1p24+RltDFZBDZZ1RnR/Y90BlGDMRsFxdp7tisQHS5s1150+EyzjXKytlStXFyenJF134IEjn9paSQf/CMAeetRRQz55//2ZcHIndEVZMbZQMReBLuNGNoDTBTHQJeVlAFj038ErA7UHYpVTasyBEPMAn1XCfMnUqjoROA4ATpOYu7jHWD4lZkOhGceUoV3yKgDsfkP6yVM3nS9pcdYQrhY7bTW27BiaG1gRtQAibvDUmq1LknIeFES0y2wQwG369Jra5rtBoMHfCwNyuHfyB1GLlgZeWRV8QlhY85askHlo97EAdLQV6DS6Flk1uSVgNSD6WQGBYyHhavpWnYmoWgquSPnnzs2+X3HQUpLiYrDIUEWsZ1cZ0LePbDugv2zbv590QWZbAhcCAnlRqJUQA3Bl1hmJNnxA9ROrm4FPWk9sU03bwZg9rrXB4U+DBxeiIf4q7cy06aav+sVbb+KbYb25ryYA2+RETntr5gLhgJRguGlatT64zb0ClAGRcqLVv47RpCnOgCarUhHmwM+mG4it4Etgg89bshR800WycNkKWbAkE21biqSwDHOPtO9ymPIVQClNpKGy6TwsulVh8qmksMcWO4EkxcdI2zbRSHFNlN5QNAZuOwDFW7aRbmDsJAD8kI6j8x/J+efvGmxzfl0nr/Vtf5gcADBFPQ0txsTHZB1l3gRcBdQU2a2ZWnOdywjT51d3Cdenz96yDVm3XrxXVB0lvy9fL2PveEwWrS2W6MRk6cZ6BqQ+4vwaCuZGTR9xcG8Mt0+6PZ9Ay0uz7Q3voRJa+vLliMfgHGQTsChNDYDfWyE8thILe8myZTUxsXHP7bHHnldMnz69ZHPlcEPf+ycANgJ9c65dn5N9Z88e3aMQ5DLwU62o6eLyjAIORg4asK1Zky1tENjiQEVgUPyg17oCqnTW5+YVqHObju0e3eHYduaYlZlQPNRJV7sJP/ORfZKzYrGMOng3uefSUyQFrFeWSmRb8Cj4m8AlwRfwj9W0tCCzlVvT/cC5GiJZZT70chtF6HnMF2aH85vWR6kavl/WoC2sQNnF9UXyKyoVzf7xV11ci7LWaktnDURhh42AULNYcAw01DRsSmlpXbEjd5AU+K/ZxC4iFouzpEhyQU1ZDzfK+vXZUog04UqkA1ZDwGr4DBA4rDfpktZedhy0new1dIjssdNg6d4+WeLB443HAmN6rxYUp6uAi1c3GjNNjbdIk83GzecVWkDGzNHAuzjGKGcbe9XPugWt/GujwKYY7cxet+CCpnvwuk53DmnLje+p+WvVuy2a02R5rpAvVtO4LaioC523SE1K3cu01PgmTHDMJ9kuSDiVYtChFsKM/WrWbJnx/U+yCFlIEElE3zGuOI4dYeMhhyxUlAirJBUA2Qn/EhOTJB6tXYjnRUUFmHeYuWvXSg40thIUQqpCQLgWcluNIkZ0GXAm2qIY8Q7b9pFhO+4ge+w8SPp2QwcAbMDITYTbC5QpJA3EQgZsvGih8eHsd31G0iHxswZWHzOiGBepZYU4OFAJrOrHVcXFbcr4ivVnsLmyKcNPABxplRKfDBpXvCzOrZaxt9wvvy5eIXHQxLuhBxgD0yzWFCrioQPtJKoZgPXzqk40rjVlFplFywaJXdjAMTUV79Nl5qRC/eCxrG1SV1hcPBvdG05DO5mlG5Pbzfl8qwMss7fuuuvON6GxHpgBkLQ2ws5Br9uiu213JyGAxSAtxyChErmmvnGgCLBGjaKi5Xwq2JnXoKd8LkyCrl3SkOWFni/e36W+KAsO+HoABI/VKNNWmb9WLkPd1itOP1JiKnK12LcXCu7UWriX38PiUNcYd3p1lpmh26C0mppGxmPVgAT+JjDT9KqBox8pCVKAth0LUFtz7vyl8tMfi+T3hYtlVXYeNFQcBRBtj128K9wg6Rnp0hNc3169MqRHj1741wMC0hGbRwetFBTLwrK4Dls2qw6J65bDf5wP/m9OTraszlopmcuWyMIFCwS0OFkG7WgdGtmVwhqAciu9u3SSXQcOkBFDd5Yh2/RHvQYUqYE2iy5iEDpqSZbRo8Vq+LzU1LHI6Idj51H6gP0q9L4602Kdq6MBZDYnkjaOjQNcGxVg3SjNGgj5g1UYTBb05de2FysvV002c4ck7lb8F+1wznXDu1Ft2fs23EdqTaj2b0EujgvdN6iWqr5ZBi4ZUa+CDOTA9P8bSTCzfl0gs3+ZL38iQyq/pByyARCEfHfHfGf06SPbDBgovTP6qEuM/2jmpsAFkJAQr6Yu9zpaL+zswSBXMd1HKIC0FgHeFUglX43yfYuXLJPlAPAVy5YDgNdIGcCX7ePbA2y365sug7btJUMQd9h+u37StUNbaQu/aQxdR3QjUIYx96qPcFzVzUCLH1qrLj80DkWCDQvIW2EXcy25paHzop4iN4Dmn2bNA2rzpp3WxKImbTS6f/yxRB5F+vlMFJqJb5sMOe8EsIXyoBtW/TksMcH+NouqIWbYjDmA5TG4Z8Zj1q7N1nHr1QvKmZMTr2VHIJiWh3FbsWpVbnqvjFOWLl06faPytxkHbHWAPeSQEQM+/3zG20mJCdtSYGguESNqIBwW+W44WBoZBrgxyLVo8SI1s1D9RtqD16p0Fk46gRMVq3gMTadlMAe4e2eAnpXA6lz0f5KO4gbbNAxf20CQ7bVSEkErueeS01CHYJhEVxVqRFOnLhApoeZpwKyz67QTZzD79az3YJMfBaCsguaoPidoqsxyyUcNzZm//CGff/eTzJq7UNawwAx8adRUuKD22HNPGTZsmAzafpB0Qf0ElHDUEocsb6jmP8Hb+ZPND+rARAvkcBPghm8aph6nt1IjFQBUMityYAH8Mvdn+WbWNzJj1gxZuWS5ksPbAax7w/+1/95D5YiDh8t2fbojAFIscUiGiGChcD62EiHNl0hw5WKqhNnKDcEu5PVVv1GqvhIQwzBqx2YIqf+KziN9iIrxzYiuX+lerEJaSyPEDN5lCE293dGymyTAVgFoYtUE5eZEHyfdTGwfjfFCrn42gHXW3D/knS++kF/nZ8nawgL42GvQiiVZhuy6q+w5fF8ZtvuekIV+qLGKVFSYzKwbHEvriRYE5QrqMKldqp3RwsFn6l/VJnUG/Eq6BwJWwt1UhTkrhu82NzcPJfqWy/dzZsmc2d/J73N/xPsoZoT7TklKAJ2xk+w7bJActcduSP3ujuQdeEpZtxi8VmYqRmoQkqo4dmZW01LaFt0dLHJI/713mXnfu58TH9h1No++Tbmlr5ebDq2kGClD3OGXJavl6rsmyJ+ZOZIIC43VsBiHJarTNeGLwWgRKBfU1ZlsMv0Wj1EWDv6x1xjbe5Pe2bt3BoAWwB36Go+NsoLdWVlViAtdhhT7J1o265t21NYG2AiA40nYXZ/o0bUzOjswL1lDKSF6jVunoQHzAFvseu7EAwi6oytsPHvuqF+Vg0PHKNNoa9HUrEKWLsuE0z9W+sBPa058RndtQdWTkc3/Wo7jM+Hr6olgwHO3XSpD+oIsHYPzaXQVOzeFGaPCtEHfsdPZObi2Oft1h/WzTCFgHIEBKiItTSjkZ6/OLZcvZsyRNz78RH5bhBQ+gGEEtOS2iJzuN2K4HH/88bLfPnuifTIXFP251rOeJQ2plereQ5+p82uZ3enMLeIeKToamKBrg5KFwsbaFI60LRtOBh18KjL9wtm562T6h9Plvy/9F4tuDgqAoXsDTLIu7RLktGMOkdOOOlR6tG0jcShRFwUthWPBYo2872o0f+Q5UV+SKTjqNKl3B5gYNfCZNSeHnnWwaXKqRzesv9D0BI1ZBPWUqg2LedAVEPIpc0gbq7Hukt4toY4nUPjqsIjpzo6ITYJrBj5AgEdFdLzMQmeAp1+ZIl/+MA81VSGXMCFAU5TDjzhaTj71VNlxx52gsaHRIECN4BHHKm5U+OgKY+SewRnssozca3dVjr9jBmgWpAZvvGZtprrp+GbyK9eVQVqcgwrIwr//lmlvvC5ffP6p/PXbb5qUQ5lOjY+QA/YeJqccf4QM7pMuSVHQZKuKsRGjQhwCpXUAImU80K/qTHBTOgLAGrIcAgFd3Zp1N9S1VKPtlgjQ9EtXaRWvqth28t3fK+WiG+6VFXllSKvtKGmwRNn1mbEFTXrAMxpDpvl59FQ5PjNvha6GVWvWsqOsdEZz1E6oX6KKCM+F83BvIsMBBaRwMxHTLrv8ylGwtl1AYTOEs5mvbFWAxQ3HTpgw/uaCvPxr+vXJiGHEmwKhgVYFDrur4I6kDS7of8XuuxrBnnbgy3VD2UGCkC4gOtUdfQgsT0RZ4X/NWiPtkHvMUmXwvoc0WF0IPD8upS2/gTbFzOBC4Zid0zvLS/dcI52T0AsMnFJ2K1BfJICFHQwIeBqY4CV5HoKui6ZSq1BFiTs6NLsKclgRuCiFby1r7XqZ/u0c+ejr71EvM0vKcVwXmPmDh+4mIw48WPbaZy/p1w91DxCQ0i3CCVItGAymEVBjMQqXFrrR8bFntkCvjZua73ifAq99eKkZcGPRZ7Zj1CryWo+eV5eoFCEp4/sff5SPP/5Evvj0Y1m2YB5K0lXILv26yXEHjZDD9t1HuqWlKIuCgQflaTIwyYZylQiQYFMxXc+uaVfiIBvDY4OvAMCq8G1g0QTPo/PoA2r6Pfs0FMhU87HRyy/60AfmYzTcDH+fatLqLAQA1gOtu1cdVz2F+dprAIiRyHaqAxm/BAA7+/f58tr0L+WzH35EPn+ltIP7Z/CQwXLMUcfIyIMPgdunp1ooGuF3MlrLIAxOSRmnAkJAodaqMsZi7QyYeRcUZVF9vxRCyomZ0Orr1GSBcnWNaVBWg7RUAogjRs0qyM2Xv37/Uz756CP5+puvZf7f86SitFA6JidAox0iRx2wh+y6fR/pEA9nBzK1oikDVD70fo0hYM0n60fcT6uFkvnyAUyzHj3A6rfgkojEeRmfgP4vFfEd5YNZv8kd4yfJKnBrU7t0lrbI+rJUeNs2eH4CZHObntG8OIA2LgRa9uuCb1U7n6SDG6/jS20fP3XMcAzT69fn5WXdfe99Q6+55po1GxbeTf90qwLsoYcemvL97NmPV5SVnAY/SCSpJSrdnOyAeyAIsBqBx1BpcVyY02zL3Qm+GWprLOOqA+k8C1WY+NXr1qAIN8qUYVI6dkjFzk8/kiPm0xTR462CO1nN+WjolodzH7f3IHns6gsQBIJmRgFS5xZbyaBLLF1LWCxRWifAFhFBVtteKIjwPqDvMmMF/6qhsa5Ck7h3pn8jn3w9S35fAgc7mA0ZqFt72JFHyWGHHyHb77CDtMdz8P5joOVWE6jIsiYJnOsEgqZUKbfAdf0aAukdhLRZN8e1EFACH1/UVyLVV+yA1Wm9NI/on62ABlKB4JfW2aWmC3CPYaYbtP6VKzLli88+lleh1S7/ez60lyj1zR5z2AFy8P67SVs0l2QKMRs31mrNW26QGie2cXFUd11sbkOoF0MDq/Ave79ZU7+5bzWSWAXYZjRNXW+B8wQTFJq7JwNYe/nzNtaEQ+9z7GHu1CEHn5WlMtfmodDJO/L+1z/IcoBYHIKuIw8/XI49/gQZBndAGygYldAkaXUxD5/rgUAZg/log+BVEuiF9ewa3gHVLPjx1RVk7BkDEsvSs20gQBkkCCu3mawYkx1qugRYTS6hec81gQ0hBtQw1t1YuXqlzIA18+a0N+TbLz6TCmy+GZ2TZJeB/ZAOe7QM6Q/zGp7iyMoSsGugqcNtEAV3gb1Cu1XTzU0R322JLjDsmTfcrAmyfFVxHUW3keKINvLsG5/Iky+/i8SEWoBsGrjvbdWao5LAwk36LK52QdP5q3cRaOINjiuCmyAzM1O/w84pVAzIH6YiQH8yWRA569fDb7227Khjjt172rRpPzcjdpv99lYFWLTV7lGYn/dWTFTkrj16dA+p+KqJOg1LBdnNlYoU7ohlB5eCdkXeXzoCY+xmqTuPa+et7gE45CvguF+GltvEjZ7g11JDjnMdA7yfzmglrLiFCcDPdWiaWJ6TJ7ecd6yMPe5gTDTYGVxUlGXaeagHi4xAaKsAIIAs4cs0WAqoy+vWe4Y/EgBcE5cscxeukvuefEGd9gW4R7oBTht9moy5eAyK02RYmxmcgxPNhUG6FX8n6FdxQ4BmqLs6NgJ9TiwIPyQUKg6QZV9ZeE19ogDnKgVnmJIQviq4DBg5nQezdN6ff8oCaKWZ6OywciXqM8APSEZ3Gag/HCz6qZnpkoIIdXeM74477YgCOR3lvffek5kzZqifNQ30g2MO3FMuPu9M6dGpHcxE1MqFFkM/HTmVprGYFmswxs3B8wway2PzllcLFVg9YVBO9G8PhgFZaslKaA6Q1eDdiAKuQVj/j/cQif5W8CVOnzVHrr9vgmQVgtoH/GmX2lWOPuYEdNXoJwv/mieLsXnlIOqfW5APuYGVpDu+bTBtoGHR90imQN++fQU1k2XgoEHSBzQ7WmaaTIB/lSjCQkCmbkK5aMDJ1ig+lQDzxXu+J7P9iH5sLc/7jsWmynMQ5OMYuGK9VMgkN2FQleSBe++TH7+fpeyTNvjeeUgXP/vkYyU1DhmCNWAPwH3E+sdWYSOkyzccdqcYqD2jAS870tJoCMqO/+u2Z246tWAX5Ecmy7gHnpYpn8xBkZk20r0nEosIiMxAYw1Z17Mv3BxzYwxlJlKo8I98WtYmKAOHuAsUNY6x0uZwAvqpaUUUwaJdviKrJj2j57jFi5fd3xL52ZRjtirA7rnnnvv+MGfOtLROiIPz4bTyjqn6NFlC06Njbn8RzIpchXKCTZ/eGSoImrnkuHo0f9gym5Fx8t2iQFli/QFqoQnQzPQ6aqHYamHmFgeU+Lx6ZZbElhTIxDsvlkOGDQTlpAg7m3egE2XJYeTf1IKZzUWAZTQV96fVKJh6h+ZxANdM1L2cBq31BeRmry2pk/ZgOuy130Fy/pgLZcjOO4FuAwCG6addcp3vSieYJha1CwYxqIVyx4VrQlvg8H5Vk7W6ASo4AE8NZChlyvzXuYVICYSPad68efCnfo+Otj+i48MiRE/Xa2lFphKbUBswmcGGzDCXZqyajBsfLnWOUTw2sgpSvLCxkScZjzEftE26XHjO6bL30B0ktQ26NlWB0sYuuc48VRqamrk4t6ncAZ3VB43qAda0XkUWF08Mh2heMsKJp2lt9vI6nH+nfsFruUWOsjs0CKoeIIMLRceXx+smYcQ89fzZWrXUTX1Ompc0mMm7iJOs/Ap58fW3UHD6C1mFtGrUZmeVCFDpEgAKSB7A5matUywDi2fXXnPusXluCxcE3sCbCaAmZmT0RvBzOxm6y64ydOhQjYZ3Rj3keETGWXSIL60/oaazPSgz0bQGh7JgmLKKl3oGjL5ETdhsMrsHyiZzCBmko0WUA+Vj6utTZPJ/X5K/5v6CoFe17DGor5x7ytGyB9p7t4ECkkAXBDoc6KhzbNxA+lkJuomMe27BYis+Y6m0fidTVgqTEjCWpdislucUy2W33S8/LkZVLMRsOoOeqDq6dr8wOaZUayElmw0nUS45Rj/2rkFjE6wDkyIFGV0cP/J3CbDqNsTJmBm3dHkmpiTys0fGjz/m/PPPb9VeXVsVYHfaaacTf//tt5f7ZGTEJiBQYml95mNUTpwXKwqco0VxsbLty2pU0EpBecJ0aKaMqmqyIAXECSjBIR95xyh/CA0gQalNBG3u0CwGrKXUVAI5CYxcok03KFErVyyVXjFl8uoTt0uvru0AxGUg3bvgFfdYTqTjuGptWAoDWmVQMGuQUy2RKeArJsiPoFs99cqbMgP+ttyKKtljn33lrHPOlUNGHgZtEKZNyNQMAyCKEQ2HPtQ+BR/RjNENSCWKguUrcgkYE8vlu5kz5dPPP5O/AK5LlkBrBlvAa0S6yBQRnNQHf9TjT8MPwxweBQHWimUQ4O5p7RAAOUROP/Yw6ZoMDiV4kHEcM9wbNx+yPgjQEfA/UvBVa+J9aP0GPof9bYaL8Ww12KFLxd2oAwi7MXOLNFZZ3bLRz+3VEGyDGpX3szZXiyBcAEyli/xnese1AIlR9DRdlT5IbFzMuioHGFSALfD9X0tk/EvTwBL4C7JVrRWbeGsGAs0vrQ0tusbTxrkkUZ7lPQcMGCC77767HHjggTJ48GBtzRJ0V5i/3fyutjNw9vDDgW09tbCRUKhGblZVFZ6D4zoPWvdLL74g774xVdavWikDuqbKYfvtIaccfaj0TkWnj+oC9XeaqDlZdRsFgTS0g1CCyP/GP77P4Ja64tQRSHDlZ2TcsOcXeLB475tf/5Yr7psk6/KheSI9ns8ZwTrKjDnoBWnhcSMhbAPsyWioI83SYiUKnm6QK7A2mTrLIHhGRi9LUjLh1LVOeFgBDn1xSdmS8y+4YK8nnniiVf2wWxVg+/Xrdzdqrl4LgEUAlelwRk5XgOX2oQ9qg2I7HYu81GlNxzy0DO6aBrOpfapOlh80TS+lVsfj2LIXvq7O4HZ2BOWIi0r1Dk4CtEHNyiG1A+AaBXOgoLhcVq9YLgdtlyovPngjNAxy/zhB5OnBj0azAccSGKzVNnkK+KEuCYA0CnEX1cTKu59/J4898xr8bEXSBtHJU84YLRdeNEa6d4cWrVxRpiBu2tCqgoxLUougbyxWebl8Fr4XpUA66dnn5IMPPtCmjsWl9YknXiOrj24HF9Dm/c4KR+qOAOAkQMNPwD0cecAwue6Sc6RXR7BBSouw8VnqZRXMz5iYOKeJ1Xs96z3E9chuIGv55qGqaEE1yEOnLtbGY2jf3uDLbWy21qnBNnVPNHbZ6pp1ssPFr9qrCxpyIarODYWA8iEJSVICHe7jr2fLw09Nlj9XrCGDWG/Jt4UPuhBC9xrYEzZFMoIbgbqYAGpI3FGAhbYlBxxwgBVwwUPQzKfrh0wUffx6GIO/EVaTKhu8eohFrMcxFGDsE7Oo6DZgBL+iokxmfPWN3HfHbfLr93Pgn49Awfmd5PqL/y3b9Ggn5UX5Es+OHlhD5h5iAIzqso2HJaOY5WSpuMYVt6JF5hM2TwPccsCFcjIwQHGrbtNJnnz9E5nw4hsaRO6C3n3J0NorcT+sp0GqFxwbHHFYU4hFwGVRw1TcMABLmKEflmNDdyO55Jb2C4uWQUR8Zz0UtbXrcvJ22333Q2bNmvX95q2Y8N/alLnepOuye+zZZ5/9BYZxX3YXCJmmKvQUaKfl4A/vO1EhwUOzDW8F3AR9sOMkIctDBYNuAe6VDmAZPb6BUZoAACAASURBVM8Cqb4EJlgfBJOY+cLdu7iYbV+itQEamQE6IS76SWZCLjTeK08YLjePOV1qyvIxOVge4NQip0l9okyEqEMASgWGiww7rO6uiBKvyC+SKR98Ls9M/VSK4cPK2GZ7ueKaa2TUyaepgOsC9GZTuKaEGxhBmnxMTaSA+3RNBkJWwYf68ssvyyuvvAJ62XIIP3drM409TUeZGY7Gs6GAz6ZMoJp00NbIqWURD7II2Y9p6PZ90Y/sAiQrbAN3NYSb0W9ShzAeiESY8ek0aFvKXFBOd9UfJnIW8/cAGAxF+bu0bzfQ9FU12wjAuq/XuwHC+39NizGgCZ7Rxta5HtS0V+e8egsRlpJi+ABefe9T+c8LU2QlaEWsIVAGH6LOAYKXRrGzjCL/Cp3fXWxTFl1wjhvQyajZAiwOOuggGT16tHKpCby8rs0B4w4wh0EjI2UpmvRBdes0BdgauIUI0nQtMVNLaywDpKOBvLQ0Vy5fKhMevl+mTn5dKpG0MGTbnnLdpWfJkH4oH1pXCh55kVqntrDZ1cNcYOo4UmqjuQNZI7lGfcWUcRYdsvGthV+3jjEJpI+XQ4HJRKrw3L+XybNT35efFiyTVLgJOiJgSK46saCaRV3UAoSzju4qPLOngKls8Tb8ION6q9DpIBeugq6gyHUAO4H3RUzgmLDMYS4s5jVr15a3a596MeoYTIL8tkzIWrCgNmWuW3C6+kOeeeaZtHPPPXduxw4durD+gCp0OtBcugawuhAJTOpftd9LUMyE3Qu4VPvDyU89ShMLmB2FQ9SHhffoK0SHSPAOa6QfAgNalgyDthI+1nKcIwlO8g7IgolDQIfX4u5PSkY5zOknx10ox+49GP7EAvgNMbksMkzrzrV7qQPJmsT6csaXEMSqqIuXtQUV8sR/X5M3P58DX1Gk7HfISBl7+VWy6y7DNHnCKCQh+W0xEPgR48JkTjlXO3+nxoqopkx5dbL+zh1YydZqzlm9hq0KsPT/+ogtFyrmiDpCPIp7DNmur1x2/mjZD5SeOLbOYRAPTu9adh317gDFJRMvXdKcb1Mc9Bn9cY08JY1kzAGvP2gTAFYXmhurcILrGQVBrV89pSqn3FSMLK+mJBZpJZgCa4sqZeLkaTLp9Q+QUw9ri/Qnyq76FM0qo5wpyHn59oDvB4Kn3KSVZAcHQdvfM3/yWu3gqxw+fLiccsopgm6pSC1PVPoeUaZBEWv19zcFWI6yBZC4OukiY6IEswXJeIF2jN/LigvlralTZMKj42XR/L+hwXaWy888To7cc7C00UQdWnz08wKo1aVn4VhSES2kRQ2ZwGvsB+/uIX2StTlqkZSxeFWOfPbtbPn4kxnSt1eaDNprP7nhwSfB6olDLz5UxmKCC+aD4FqlZfXovcOYM6lItVdiiG2Y3gDi9dCqW12JyegTxqQlbcDIgLW6TpB2DGUOtUxQlyB+PFwEN5x55pmt1uVgc+a6ReJx3nnnbTtp0qSfO3fsmJAKoNMdjg/FMfBmnNpllrFCZgB/FIImQuBMhpOfiQMWGONUma9P90KcKx9AuRp0K1ZIT++BQXOaE+lI2Xk5qEBUokT79kidbcf6szBzlyxZjBbbyfLq/eNk+7R4OPBBpgYFRTNL4AKIgMZmwTG078b5SitxrZTOKEpRJA9MeA794P+USAjzOWAHnHvxWD0vd8A2SrdSjwI0ABP6DQOHDWGDfRJjoyYagO3NN9+URx95RP4EG6AKkWNqItxA2G7Da12+tqVfbI21mxZN0gYOMisO/8NzsaeYNnLkLGBsWEGpP7KAbrriEjkEDfEioNXQo0H+pW2BXsJdfjq3VAcs5s/ky5mxYSTQB2z8s3pIcvWpmt71BvQN7w7YGB2snvJkgS7VXLnZYT4q4RvMLq2VRya+LFPe+xzFp2EpIRAYzSg8N2MCibJC6pkBjW8yeIubsug8UAcpZn6uWRvAswn4O9NqDz74YLny6qtk4HYDNRBMlxVZK7y/pvdgYMtHjWL1LwwW28VoMgNNen7XbRo8sgpc6R/nzJZbbr1Nvv/2a9k2LVmuPON4OfXw4VJdkAO5sKCsriedcM6x88Pzb0YA/ezjM25Q1FpLquJkJnp4vfDaOxpj2HvoQDn31OOkU+/+ctvjk+SVd75SP2z3LmAi0Z2BW+M/DQRTeXKWkds7QuKnmixkj2292X+P6zIjIwOyypq4eFZo7Kz3wQp2S5YuhXEcPfmcc865uDXrw27KXG/SmgWD4Ojvv//+za5pnaPag2ris0wItFp9hz/dZKjAcOfHz1wAJ1PckPclPbDb1DGl1mm5Wj6Pix6Tvxo7Ui78tGmkt8APqn5amM+MsJaD/0ky/UrUKKAAUZtNwb+1q1fJboMHyPN3XCNdYxHcqkFJQq0oBYHgLoqFQ1eGFkrBzl2DzJyFANc7n3hJPp75G1gC3eTWO+6Q40edguMxScyUcjspvxNHEMS1WTvTR+gVSN3Ihdwi+o7GqEOaDlNsFy9eLA888KC8+uqrNjZqZtYXH+FpvCYT1Lw2Bh6bNHH+Xon+HGvlzloiA7W1WDIjkBxB90u/roly77hr5IBdd9F+Zgw4cHNSC0u1P84VYdkWg2m0FhyzJUhfZzgRNEpa8KX6kIJzOJ8qV5glEfiXB1ZHCA29H5qL0DLUqfDLXjUulSW8Q6ZANcry5VZEyCPPvCzPvfY+gltILGG9AWRdVWPOeE0dJtKdXGqndw+01ryEc/t4cKXG7GWBskG3Uj/wmG+44QY57rjj1CdLCp8V1nYanhsc/Z5CjZNDMkcAklV0FeAzFqfhumQihboY8JPxE7rmrr7iMvnyg/elG2p733DRv+VoUPqi0DQ0HmwY7Wzgm4HqgFMWaIma77UWWm4VGRZwuSxZmSsvvvqWfPb5D9K9a3s5d/QoOXi/oYJVLMXwya5HYHn0ZTfJX0tWSTe4GhNRnlG1VJxfC8xozQ+LvajC4ibYYa5+TiqkljMFL7Y33I6J7IpCPZraL9Z5GdYsOtKSJv4xAvPnzJw5E91QW+e1VQAWAsEC27cji+LGHuiNkwICtdVDdT7tBhqsp1dYZsUyEN+pfaajKha/R4q0mi8k51PL00UbgXoCK9T/ygIyyWAbGBXGmwc0jaCbgvtKRkIx8r+F/kIs7KMP2k/uv/IsaVuLltsIT5B/SgaDZpowl5yULvpD4xIlC0WFH3jmv/L6Fz9L2jYD5M7b75RDDzwMCwqars4thYUULmqj5tBXo1Yj6SbMXnMLLH3HmTK3BRdjJUzst99+Rx5//HH5448/1B2gNCp8xipA/xcvhRi1Nux5lInBG1GCMRcazEdg0a7bdJebrxwre+44UGKrSzRKrIElavHUmmi+qX9YoxkKkEoyt1C3gmzwpSmZ/KQBWuo7tGGaDEVzPmd9XxW05kW8CZOAGp9GpM0tQKbAupJamfD8FAXXcrxX5bL7tIAJKU8tMVW28gQ2BnJqbnQbnHjiiXLRRRfJtttuaz5iujTUQHdDo7Qtaun1/lIty0m3h86L9ZuzleUdPnTXge4IZsHD994rr7/0krRBN4Nbx54Ha2ZHaRdVwdwsrFkEj12xedOGTemA+oHiN8myPLtcPvx8lnw0/SulMo5A4s+xI/eH66GbtZ9BTYzKGtQLiEqWF9/5XB58Dv5fKDRdgCcJyhRicSJsckwDxnl9Z7vgUPM5NW2cChmoWrmosUu6aEdwYm2d0rVDd4jIuuzsuqLi0rnwY5/Vmu28twrAgrDe5uSTT34TdRkP6QX6FInturw4yfqTSoKpDVyEVrWKO2eNLAalgiLQCwOdiN3XiNNcrCxQbADLKOeSpcsw5ZFwI/REUMtlbnmzk2CpRYQRnMI1ygHEuWvQDK2yTLbN6CZj/32c7AszJAk52BEs1oFdV9tsK6cwTotQrMbCuuOxZ+WjmXOl5047wUXwuOy+M3dW+HpRrIOuANVyWIFKc/YNQni/qhHzL4/4ftbxnNR0GITT1EU8ezY6MTz44IMayCKHNTghPLYV/e2buMxtfiy/3/NCqa5xFzGQBQkDXXZFBvfvKY/eebMMYcGYskKN6mqhGNW+eRLS5ExbtY3IqEDmD/RuBLuOCYVfzA58nYZpflv/r+nj6GEh1dWdz3GnQ0Bcr9rquQJKj2rfDOjRRVEBGSiNTJTxk16VJye/jaI9dBs58Pe+RQUnnqVhVD7sQLtnsOfbxKlo4eGmkVKGzVfPuMCwocPk1ttulRHDR6jiwKCvBmPpteE0ak0P45QyIGUAazdp/lJLYNB3eLyuQXCC8b1scGbHPzJeHrnvHhnYvaPcAnbBwbsNRHU6BI9Rx4AyQK26Bv7rKlajBSCW4/cPwMKZPPUzrYI3bOft5LQTDpXB2/SURJxXqVwYaW06A59tZW2cLM+vlLF3PSbfzVsqbTt1kM5gFiXAz1sNvKhgURwoX1FcT2HGSVNiMS7rkcFJP2wKXIRpKI2oqTxUIBhrwJjk5KyvW71m3SoA8AVQDN9v4ZBv9LCtMtXsYHDVVVd9HRcXO4gAy5RQW6icRK8V6daiwkDgJPe0sNhS2+JQ+YYAyxqtVIaU4I07VeYcjqeqv2TpcqTSpeA4+GUo8KrBctFy3VJMaMqhvTfM9cqyElmzfBEi4bXSHkWJK0sr5KB9d5Az/jVKBvZB/YLyPHTGRCFqXK8ExbhL4jrK+FfelwmvfCAdM/rKI089IQeMGIH1BxcEppHBqJpSuBaYPoo6BuoPUg3d2niYBttoISkuUODwASOh4BsyTxqdHuTNN97Qhe5bv3hfnvnfgiszYM1uvXVqQsMFqjNmFDoFI7UeuID5jMxtx5/ASuw1stugDHn8tpukX3e066lCWiXp9s7NoDPDTBzyeTXQadqfMeAbDZTXCPWxG2q3KgwbkNhw2qymD3ADd/IXXBEeazU8QLlRrRSJFnALlEclyrTPZsn194xH2rMVRTfhon+d8ma34gHWnzfs7bkpDO23rbDqNuRzp7XnA21MJOgECiOCN3LoYYfpc6p7IfDwBCFdm5gX9WeqWmLJAbZ5uM/9GsPc0jdLU5/tmq654kqZ+vxEGdQzVR677XLpC99sNACW1bjIRqhDKmwZrIH8kmp5+PGJ8s3MX5GCHS2XXnSmHIQiM3HIEIuDkhPJbgjkIRP8NcgKTRXKTFlsirz86Uy55sGXBAsaViuUNtfxAP09EKQGx5Z+5jBrQiliuO9SpIyz6zTpjz3Se2hvP+8KogJQDJciMKUYGuzlWJfPOdHfKIBu7IBWmOqmlzjrrLO6vfDCC18jatevO0rw0U/pAZYX9FWPNArK6VQ1Alkk4LSuQaQ/BRWmeiArShMTlMdK7ccAlot0PVR9+mA7Q3A6Iy1V91kXmNBgJn225B/Ar1rJrCZoriuXLpEBPbqAXjJafkH5tm/n/K6R7CNH7itHIOe+d4cEPUclskmmzfxDbnniFSmEBvPAY4/Dl3UEfFtlksje8TR5tb+VwU8tXQw6ih4oHHW+8cg6gOXbzMxi1hXB9UuUsSOg+mBFk+hzo/RTp1zoWt8qk+en05QcnR8rruM+cO+rr5oVovCTAcQIjMlxw/eEu2CM9EhNhE8WC4yaKl0cpHvppmdL1UDWXATNPsVmAOyGhD0ISOGA2IMw+6BVRrWRb1Gz9fJbHgAVqxhsEkfd8okT7kLmsOAuUz82zQFs4JBWmbjmANZ0ci4nywTUPQEAw7To66+/Xs4Yfab+HglerAW/FM0cwNrGoaJqaouzOkx54TsaAFSFh/R+8sMxkzDXrxhznrw75TU5YGg/ue7icyU9DXERZjECyJavWidfzPxR3nz7U42BHrDvrnLC0cOlZ2oSlB5QxChpWnoRL1Amtb4usxwZNMTN1MSlyMryaDntCvBxl6xFm5mO6gLReA4LEDmZDLnoGggC79Hq56KDgUpdL1i9THzy3HOCeSV816ijW4HzXpeTk/OYE/0NiVSLPtsqaxSUkUHffvvtx7jZ7l27ppmB6TSIIMDyDi3TxIr6rkT1rHzkaneCj6Qzy4sRYDWlFt8iNw8LswqDRV4b/bQ9uqH/FurEKrOODAVtvOYBlhxWBmSqpLwwV7JhjozcbRu5Y9xY6YQeQL/+OV+mfDRTvkaPoB4wGc48ZriM2HdvyVpXIJfe8agszC6Wux96VE4/fZSZLdohExeC9srdm4JJWpg1tLOF5kv4GQ8vtPxsIgIY9R3y/a+4/Ar5CywB/Yg+P57T8Sf97/ZZqD58/YQ6VWirTJ6/iqYiKksRg+s0Rwoy/nG8NS2Wbh0uB4xJDO49GR9e9K8TZMzok6VdLOaiulTHjvOglbeoleg5lBAVHmj02TiANqYNXhvRYJv4W1UtDZwhcDqv0VqASAda2/mUA1x/XrBcrr3jAfl50UrcO2h+NLmRTKEBPJUv07Ds/gyO/Bw3uOvAtVsbYBsOTKO/XLRHSxzS7cV1hH8E1gsuuEAuu+Jy1KNtp+9Ru2P1Lj6DhbuMqaP/NDbhP2MWFlcr5hMDQHYCgUstHczL0kUL5OpLLpbZ386QUUeMkEvOP0fbF81G1uGbb30gfy9YKrsMGSijjjlYdtimt6TAPcciQiTg+PKf5nSjkUAriVLGMa9R/nFpbEeZ/tMSufTWh9AVIlILKdViTtRTTBeUW2ONbB68axYMNfYVWSukCGVQu2O9t0XqrKpCqrwRhGtRf3ppNZok3g2AvR1fbK6wxgaHvvGHW2WNIoPrSFQIf6kDKsB2A8Aqa0DF0QbQa7DG5yQbhIGlGhRuQWESDEAPuAfawVeig8WdzfFgCTUVMNOXgnDPuU3vyX470DydjUffnyXTUgzYmdVEJ2dNlpStL5RzR+0n11zwb4krz4epkCR50kY+mvGDPPHMiwDtAtlrj13QB6sCdTwXyUXguN588w0wXdhqAneChcbeWDUMtuGksXRtkOaBa8NL4Pd3e0od1XpQCg0ynvfXX+bKv//1L/kbtTmD1Bu/CIJcSlv8DmAbz1QAsDdpxlt6sMu20Rmy/ieKI/zVGj870hTTG7k7YlyiwS7onBQr4+8aJ0fst5tIWYEW39GURNX0WAIyoMEqjvrAlZ1T9eZmAkfKqtDMqiBcud/1hwc8lTKbA3U0+s+4ek0SzaHo1xBNaixnNPNbWVIjN9//qLz96Qzwn02GlF7o2AX8dj3A2mdGR3Kv4LyEmaNw+0ZLp6TJ4lX5CO4gHE/LxuJzK5OFt+eOozbJzy+59FKwVR5CbWRLMNA6y6GNwlaQNeTEaajm6WceYHksOefUedi4lJ/BAoPL66cfvpdTTzoBCk25nH3acVK4brVMe/sL6dc5RS49/xQ5ZPhuWCuo6gZrkBuypzNWQ26iGUfhfeI87J5gCglcEXAfRMQlgVOQJKUxHeWCG+6T6bN/kXZdUJy+A7RYtsbButRN0M16g3FSLjDnGwocqFrrEfRmhb4uqOkQStd38YHFi5fWxsXFTQJXdsxff/3FnOktfm0VgO3UqcPZoFCNh3sgsX1b1BVVIWiaCU2NrRy5wiw6XII0OHLgWHSCmV/s3UXepyYQEGS5m+JuyWlbmrncfCk4jj91PSonDuucvD3usvjHdi2lmLAcuB3q0FrjmbvGymHDtldGgQY0uIPDjbA0u0iefv0jmTp9FviO1bL73vvKk08/icpGGVYDlTaI01iCxG2/bL2btN5VwE8sIcDrOXzWv5DffdGFFwrS8UyY1DdiC4DVwRorbFs8u1twgvp123AB+1P6ZWfUHxfQw0Bw/Hfuny4T7rlFBvbqCi0W6Y30WSqTgOn8CHcgCqykYV3ubgxCmlIjkWwMUsGPmx4aUlj1vuh71XfIaiYwEHis/TRpPhFobMlxj2D3CfSJqkFr6f9MeUfu/89TIJ+XQYOjtWKYbJeyGLxtBcH73oKB/ge/qi1nqBAAaK+++mq5+NJLNBmH5jG1QNLgADBaUtE0dDevoVF1z0xetAoux5VBL9o59HVGyLPPPCM3XztOosuLUU82QQ7fewf593GHyKDeULTQQJFxFbrVIkgHYzo7ZIYF2qzCnk22jTc3A5MQq3eB2Elkkrz7zS9yzQPPSjGCZt1799ZswjgmuSiPwG2cgTGl1csMSQYui8DXphLHbK6u0GKD1DquVXBlUcak+v0d2nU4eVZWFqvZbPGr1QH2yy+/jD7huOOuzc3Lu6lvRq+45ESX+9sIPbyvkQLMSGYhHp4tupmq2guaKRch00c9lUl/YrDykDdMF0EKevh0g4vACgvb3sUc52ht9mZRatbgR7xTexOlxdbKOxPvl206wHHOIsLw5teAVM0mhFUJHeS9OX+jVNpTkot965VXXpaDDtxf/awsCajnbkar2tAMWHKLVWdaMH+ejB17mXz33XcKrMyDNh8ZhYqmWjMm8xZP8eadoDn6U7NnU00H4w9Rj8PzjTpsP7nxyoslDR0SItmChiCLI3Qhq0XTdDEEwTusYDbGeneQLcQwL32T42vyoGWsmU2kVCvkr0cwTRqR6ioARmx7+eGPpXLeNbfIMvj3qwIUHuVw6ul5Lse3DED55o3wP/8tX0uVc9sGfFL6ZEnjYiNF/3i6TFXWQ2V4Qjfqx5jrzMJfVAq0DJMmZHDlVZSWy2033iQvIzC8c7/u8uT9d0rn+ApJrCmSSPBN6a/n8VUMgmqgCdCoholt2WYd8G9rJa4tgvgNZnDBY7ssr1quvneifIn2Sx1Ro6BThxStU8y29+EAVgPjqt/BzwqFDQkF4MonSo+e3XRN+2xIPuTq1atrQf38HvV7jwQXPac1ZqjVAfaxxx6Lu3HcuHvROeCSAf36RVnlftNgg6/QAqafFIOciw6yq+CDbcvq46j4ruJM/47LkOGuSxL1WnTQRAVya3DIEoiefK4TRIDlxJumgQqY2hZjDYD7wJ36QYO9VtrVFmrwJZIZV/S5RSZIYUSSjLn1Uflo1ly57Job5NZbb1Rw16QF15oj/AoOPwUWMAE3j7UFgCokZl904UXoIPCx0Va4caiPifJlAupsotaY01Y5xyYDLK8KgSV0xeOZ2fPrlqsulOMO3R/0G6QBw9VSpwR2blaMELP4T0OOb4i6p6cKI5qNzGH/oBsCWLVSSEo3bz/mngQd07prsDDZDqcGUe7VuWVy/mXj5Ds0pCRQVGJj9IX9WDeU1MDGAGuQ0OpLqFXmL9xJ/HriZ5RDZn7dc889MvrMM7XGhU0h1wU9c/W+2ybnMlPNYh4eYEl8YoEYZLjlrMqSM089RZbM/UnGjT1HTjx4d0lGvQKUbtckE8YnarDpacNdXA8Z1gqwamsASE1dsq4JGljT/l+0Q2KkJCJFJr7xqTz0/DRQJGMkvResWM0C1Z1BN8DgS+ucWBRd5XMhgsuEbP2eb3TqxgPsgToU4F48atQpB6L2x/LWmIhWl47LL788AWbCoyDPn9O/T2/0Z8Oi06uEvxSjywTYdeiIug4FiTujK0FXFK3wznktY+gCQNyBmPJWAkpFumZksBA3Jk2F3wDWXjZJ0WhvvSJruZRC673+vFFy0YkjJbEqH8eDCI2skirQcQrBGpj80ddy11OvyPbD9pa33vsAledjYEaZUVmN4+q15BYOuQqMlY4rRdWrm266WVCbQc1j9TvxTtWxblWLrCljwI/XwstsyWGbBaAtuKAm2uFREvCQQwb2l6cevE36dmkHug0aKsKUiwBYcU80kW8ZPIWTnLAaa6P7U62IC1fbALE0Hcl77PiK9zX0DL4rfpTCinn65TfAdX5Ryggu+Jht2elbNvDmedxvoTXMSf7/C2B1c3fpvLoisTbpZnt20nPKk6U8svaAuQyoQYafcD9r5KsaNZJKAgARsswi17RiXnzmSQSUb5BuqW3k8VuuksHd2koEqFKsZaGlH2HRo8G4AitreSAnUldANTnl1Go9s0H921Z0nqm15VEd5PesYjnnmrtk6foitGPqqTUGLDvQiGWNX+pTxvm4jtHcUAv590y3Moh+HVCRQ3AL1Ml1a4897oj9pk59d0ELxH2jh7Q6wB511FHJX33xxZPwbZ3aO70XXS0O9ppqsEbTsu6wq9BpIDevQDIw4e0Q7TTSv33mXwRYVijnK6M3/aMgGFPg1Qz3wu77aHFDRetvdKZtgwmaeM91MnwQgmIAWEY0atCtoBL0j9loSHjp7Y/IusoouefhR+TUf52OQA6IzkrKhuai6X2Mwm4CAOKe2bCOvizQ1eTmm27SLBKvlWmklq4M5+hnR4JqtK35J19bA2At1mi8ScZZErD5XXzGSXL9mDMlHiXtolA1iRojaWrUdnRk1QIxa6UlLy9FGz1agZDqC7PtqC2RTocFyAg4XAR8n5t7FbiWM/9YINfe+ZD8TtaAarymDRFwaIJ4X7l3RFjat3MabIbrqCXPuTWO8e42H0hV3z8Ad4fBO8ik55+XwTsMBrgi4OQ6CIdcI41QwrtLfEc283WzgwCqW0E5qayolvzcNXLe6DPku6++lnOOHSHXjD4eboJK1O3gnCDQRYuGcRWCK5UY6qq8HwVYNrw3S9T40s7SQZJCuSRLAWoy3/jwszL1k5mS1BGMgNRUsLvs+BDABgUE5yUDiHiwDPhRhI673eCDJdXLyx3XIusqw01QMGL/A/f75JNPfm2NOWh1gAVFq+PPP/00CSmeR6CNNjqbWAGIcC4CzXfG+qIGm+lyhQegIWACNE+f7WVOaos40kXAQBiTB9haQ0vDaXSzXtiVXuICUmyxsRaJCwO6tZMXH7pFureploRaRCXZ3QBFftEoWK5/FBP1xQ+y92FHyJMTn0FXy1RN99RkAiYMaB4+h2kTABZHsw3H+++/Lyh6g5oJ6/Ve+bze5aEBMJpATpNtbNq0xuQ2d46Wgtmm3oPF7Yls8NGRuoW/uiXGyKRH7pS9d9pWA170t/OlSQcqFU6dDQDshu6vpb5w9eNxc8Tpa6G93dcMnQAAIABJREFUVjs3gdLEUNiHBWwqUXykMjpBrrvnEXn5velSSktC92oLYvk1yoWp9QXcGwaw9nLW8qYO1f/J8cHqa561onKIWMPRRx8tEx6bgCajiMy7oJBlhjV9Rg+wBDNLrFHugloEWouWgTQA5ccfvSf/OvVk6ZWSIBNuukh27ovYChkE6FobgXRY9Z/x+yy0pDUFSA1jMpHzmLtSmerrVbmCwhORiEzLJJmzYJWMHnuzlMckSBpiNuxz10CDNQPDpswBLGMqK6HIZefkSpc09PDDWg+5pXBMUVERqvGtKhu2y64Hz5wzZ0ZrTFKrAywKAfdYvnTJyxim/awbgbXiaM5FoH5Q7JrMsuCI9O2FFjHwrVgePk1KRnKtkAZTSZnulgqObDfQNAhaLPjMDCu2feEOyrQ5ZiZzskoL8yQb5z3hwN3kIZQopPYax90TE1VUESUzF66US+58StZU1Mh/Jj0vxyN3W1t7KKGcQ+NTBR0QNBpx9WmRrhUq9EGt1II4CxfMl1EnnRSiY2nzNhzvAaJBWTtaWSqnllroXSLel+u/oxW1sMls6LW1wLMlwkavshLylFVAAK1FnnqNHIS05IkP3SUdALY1SPqIjPWfB6CqsQZr6rBddmNaYnPar9bnpWYELiVrJOAGrekfN0B0OMZC/fLH3+Tcq26SFYXFYBHoA2z0tTGADS7ajZ5sIweoL9/Ne1B2fNtutQK1KFB9zMLLDd/zboEguPpN3heK4TlYFOb2229XCpclvTRMPNUrOLTwAKuA5n2fBEhMq6Xjcg2wxU4tKImnyYdT35Izj9pd7r1mjEQUZqOAOwYZTRThP8RJeR34C7RIOE7A1FfWF3DdJFiNuQ7ZXXS3cbOEEwNabhspQtHzC8fdJV/8vEhSkcyU1LaDMkJoOar168ZVx8JV4eN9FyCYznKoqaB4oWdgaOw4hnQ9ItGpattttj1p7u+/v72lcxcYstY4lZ2jV69evXOy101BmuywnqiGpY0CbZWEvQjT9Fidn20baF7AraCtSghwlkJruyh/ZgIsi6Hed8WAprZrj2ARNVhOsoYhFVTrYN5UOp9OQc4aqcrNlqvPPlHOP+kQVPvJBX+1FlxapMZhJ7xr4usy6b2v4HvdU16d9ia6IrAIhGWP2It3wbtv3iA1Lp8RuY32wc61+SgMc6s8A42Ybo1wWpcHU+3RxeQFp+FS0NldlN9hXVtOutd+ucnw92Ax58aD+j8BsE6b4b3FQejT0Jn23usv00I7CXDO1qDqErVCmvDhsvibHe3mgJYbVzjpMvVFddFqbprMAyXlB7nNtQi5lFTEyJhrb5Z3UYO0gotQ+VsbXwt2Lfu/St3GNoCNn7LZIzyHNRjt5u/aDBMvyo6a1JCNtmyQiL8pc5Qbvxn7c3jgDQKsl1+ei1bhS+jFNRQt5tk6xsu1PWeDZWHPzXc1IYUvjqkBPceRvFa+Pv7ofbngzH9LO7SAn3DrWNkdPd5iUasAXe5B22KpR7prSLFixoHpnNRi6d2ldcOSo8bEoeLE7DMcgdhJbUJ7mfz+V3LLY89JNU6Wnp6Bzy0Q6Zuj1gfS6Wo0mmchsQYAm4SKWulIudVnc0FprresrFU16b16XrFw4WJmc23xq9U1WET2tykuKnwDRRV26A4tsxaR4w0FuQi/LMSA1rnSFlXL+R06vXXW1B9m2h2FBckLOhg90eAwKaGNFYHRNeP8NawVqZlW3EHh113yN7qjxsn4G8bIXvC/xoHkzDmsROuXOfOzZOxt42VZfrnyHs+Av8gawzlzRxc/xYaxZL2ZJoPtNVKvRXhB/gCugYsvvED9rh4cg8EFnogRTC4Ezw9FmTTZf//9hT/9zspCwUxI+Pzzz5U7q1W2Aosr3Oz/XwJsyCRTgLUVSfdNEsDrsH33lIfvGCdJsSiJF8Plw6w7MgqalujYNGeMrhAnLm6OHOApVjobV0uUQ6OilqX5d6jo9Po7X8jVt92nxbPLtbgI3QDm6Nj4i5sqs4TM9bO1Xl7GgrLmZYbXZJBq33331V5dffr00S4HxcXFWqQdZffk008/lfz8/CbBreD5gvfOc01G94zOndkdoeluo2Dk1qZ9z0KVPlEhCOacFMrwOQDYLz/8WP51yBC564rzJaUWtZojQN3TQDCjXabJ6tWUy4dpID+ZIM1i56gDUQ2LoxY+2Gj4zCNQKjK/rEZ+RtrsZfCdL88plL69Se2kbwGg7NauVnLTRWxVw4glVtA/S10K7NEVtCSJMWD81MJ18DC6qlzdGnPa6pIB7Wv7yoryt0AB6d+NLSyaAdiQGQV3AEuJ5eSuRwfJNPTgQksHDAZT17Q/EH7SRcD6A9nZ6zX3nb4TNoJLQJsY8mZZ6Z+uPbYmZkpcBPpDlRSXSfayJbJLn3T5D3bOjNQ4ULjKYF6g/iN4r3c98TJaUkyXgdit35/+masRyUWGazrfEFM62e/SlpvzFzUa9aAZT22AIHjE4YdrYWJqGQRSvhcsjqxnc8R7LpBr0HbmJLgTSID2pp/nLHrTBU53ufvuu7WcoS/k8b8GsAGvV9ABhgaJ6KvUNlEevHWcHDZ8V8xDsWb0UHsJAmwDLUlx0/ygWlzG/R16ZudjC46BzlAA7PzmTB9fFHPmSSmCBVMJK2c1usFecvXt8sWc37RuRR150UpVqt8mml1goUPqwXhrgay3dHgvPjjFzZoUq9NPP11QVEkVjuAmH9zMf/vtN7kDNYw//PDDUL0LT7D3WrDXVL0rgtStSy4Zq5W3PGA2HgsdW84JoZUWnAaYiG9kxlj+P91lrHg1Gbzya5Ge2wHxj4m3XwZlp5dEVOYryDHtNlJ7ZVjIjHW0NGtMFwktDwAsm0yCTlmKwi+L/l4ov/36q6a6/56ZLYvyoK0jm7Brp/bSPgW1QtRB6MKQDmCtoJSlibAlFQGWtaN79+6t7hfvjuS4EGAR45mSV1B42v8kwEKD3TUvb/3bHVM7difAartjvdNmNEAAbCZyhAux6/bo2QO1XdFBkgBL/yoqj2s7GXyb7V64GxKYtPgLwIxl/5iQEIeMkTYJsejLxQIvWLQIkuXCkV2IzrTH7bMzds1zpTO41LXw+9ShnfKCwmoZddENsra4Su568FE5/4LzNZ2Xux8jy5XsxaVKNHv+sEq/htLCPoOfBC4ECuxDDz0kt996q2rtjVuH+MXi3Ql77bWX3Hjjjaq5elPPL9SgOUeApiCwOyZB9rXXXpMypBQ3AZ3GINQaErJJ53CAE5xqNSGjEU6MkMNH7CHPTbhLYqpyAbKlWp80WK4wCLANdCd3vsbaeSPKo22BAYC16msMarFThWmbpAFVQj7e/XKWXHHTQ5JXjG6wDJaSm9mosM7/AsAGNUIPhATUO++8UwNTdCd5wKQGppmPzift5Q99puTJJ5+Up556KrSGvKuJ5wy6H/j3oEGDZBJiEjsM3jEkY8H4gYK9A1gGNa1VC+uNWFU7snRIc1NGCdbrnwsWyGiwczLn/iyXoh/e5aOPRfsXtqmHX5x0sBrWNaCyisAyQLUS1ieaJ2jxpyzUEJm3eKX8uXAFUuRXSBlcfm0TUXIQcZj0bXshtblO3vpilkQhA43MADYN1ToZ3JwJsHQZ4LxoKG0JDrjHFeClV5aXqcbvx4vPxzFBN5VajOOMyqrqERiLlpgyG1whra7BIo937zWrV72F/u0du8LMUFVfTbiGl+ICUp8XdjkyA8qgumf0ztBiujxWAZZZNsx4wgCRxlWQX6h5xG3gHqjA8eVIZ6wCp60cdCiGf2NgItDBHgeQLiuB0QfQvvG8U+XCkw5HMWj4/TBeME5k/OvvywPPvSMDBg+SKVOnSd8+/bSYh5p8zPhoALBoKaNQ2zzAeuGbM2eOnAxNNBsCzZ08GLQKAid/HzhwoDz99NOy66672qbhNFoPvj6t0bsR/OeszH7zzTdr1wMfOAvO8P+di8AcKhrm8oComh4TTaxlcxqCXC88fo/sPaQvUhw5H1Ym2edJ+S+GzNAWgLuBrKmUXsZ0UWGRcbHyliJAySPA0uSF+11yIDPX3f2YvPHhl9BoDAjghKJEbtwF68U4ZM/aGtxaGqwfAm/KUut69NFHdVOmdeQ35iBIehnw7iT+pE+WJQupnTJaHpSToJbMY5lYcdVVV8sN2Pz9df19+Oc0gHX1CtRlAKil9spYCHQVMhGom1ahZx4LAt16yy0y8YF7ZV80TLzv2nOlH0obajYjTP6omEQpRcp8zvocWbh4gcxbuBSAulZWoD4Ilao65NL27NVHtuvfVwb36Yai3KnSrWNbiU5Kkb9X58olNz4ki3MKpAdMfnbPJYPHl5O0Yv1giwBrtBs15IEtqchP7wuADSUbEIAJsCuzaouLS/947fXXh8Kq3OJ6BK0OsGiNe0DWisw3e/To3rYD6hBoJJjR8QDAUiQVYLESGXWkb5UTmcEUWQwGw7xaiJsObyWKR2g7FU5WT5jUyahToLUEFIiRrYXJKS8rkqJC+Jpw8lIsoCj2YUeK5kE7bSdH7rer7LrjIElFy5c8bGVnXXmD/L50pZxz3rly970PSAwEla4GuiXU2FGal+7TFvRyfiavhftB02MZccWirUQa4PXXXycTn3q6SenBxv4uVjWiFsqWy9Qy6D4ILtCQ+4Q0GacZ+0w2/mSvrsPhhiDYNiaPtwCTttIh3oVis+s66djmBJCNYclKbGInHzZCHrv7RvRDs3bpGvWlL079ccaLpKhYpwDS2Gwe/EvpQEHWgP5ePyMmWfTLE7Yt/Zg+uxpYAcg80ULafyxfKaPHXCkLV2TjswQ1YyltWnpyC0enNYE2CJQ8L7WtW2EdXYpIP4Oh4fyojTfY4N8k0o8ZM0beeuutBoFSbkjR7CpLDZitkgA0vcDm+fTT6QxaOyvSxljnyI23HytPVTM6pvmxbZM1+aXLYObMb+Sogw+SdlCA7rz2Ejn24P2kgM0Is3PljwXLZMbsOfLr3D8A/igLCqBOToYSsn1vdMvdFS3KB0mPrp20HU0basqQI2JHeR0zu+Llypvuk4+/XySJaR2lQ+cuGttIVJBlgglpoGSS0LHLrihVshpFaPJyC6QX6sKyprRWSIP8se3TyjVratHZYMk7776345FHHlm6heIQxm7fwjNihz14+bKlUxGhQ1nXpNBi8BW0dLlg8Mmg4SJi9azl0GDbwDmf0b2nZlDRxPDVcbjgqjDhi9CwkGYH02hZkII7pc6hOenU/GM+fy1OXlBUKuvX5UhqQpR0b4+drqQA2i7YB317S11SB5n1+19ojwpuHlq0HHXMMbqLMQMlGDzgeRsoK4E/Qr+SAcBrYyH//PPPchZqbTIopbfVDHWI1zjjjDO0PQyfIxglDjf0QR9vUGNFSrL2XfIshQ0xC7ZwSlv49YYAqxXj8TJaKbnE7ACKhdsZnOT/PIwK9r3hNEc5Q61RgLmkeamrknNpm6qaxLqc3Zasi9ttfn58Q0TUMLqCmvzW3C4KkWZSf6qhLT309AvywBOTpIS1nQm+Gicgi+B/E2C9jDCQxcSV/v37h6wjD3rNyU7wfcrPBx98IBdffDEJ9fX0LmdGU4PTpBdXA+SSSy6Re++710oT0oRmthSDHVhjLd5IVLmC2Y91fuLxo+Srzz+RPXYaKIMyesiS+X9CYwTTB6yAtlDG+nbpIEMHZiADsA/ADxX1wMml4lONriMs6hLDZBVtN8QVx0zMZPTNS0Y7n/fk7qfflqj2yZIKaihdiJEA2TgtEkPbhNsnu+NyS69WgM1dnw9lrZt0aIuyjW69ssHoqtVr6lD4P/Oll18eDB93YQuFv9nDWl2DBdXj0KVLFr8GgE3eKMC67AnSJtq3S5H0bj0wcebHMd6dLaiikmL4XzK1HXE6Hfr4jxqR12QY/VVFCO+TC1tSWCI5aHB49P67yxVnnyZ5q5bA9Fguvy/Llk/nzJXl2L122GVngRkg3aERR5L+5HKvQyPVAoBVEMa9smPDuHHjtBMsAbE5riqFkvUT6A87BsDuF473rW0IYFUTcHUZeBz9agceeKDMnz8/RDNpLiCxpULS8u/XE0kJsKbP2BwSO2Mxt/EQ/hvHni3n/XsU/Nus50k2gdHtvKGvJoH+owiYBaQg6wA4eD+2kXk6XaM7JWtAaz2YOVsNczQbfveTz7pQfpq3HP5YpikT0O0uW+QiaOFgtBiANnA+b7p7TZXB0FtgalMOaMlsCFz9aRu7AqjFoiC+Am1IXnScTdvkMHhFg50Q3nnnHdkZTS0JsPXyZdZFi144H50FNNv/+9JrcvFF54GeVSTb9ugoQ7fvh+4EnWCqZ2hn6C7tU6R9HIshcqOzWiEa7MalGGyWKlTjYr1Mza5DQAxdJyrRlfZX8NlPG3u7FKIyXio6nMTHtQEYY7OAJcyNGp5eBVi6jciJXp2zWnLWsZ5JZ9Sd7ujkKwJshXIF2ILi0lXIbBuE9t1I+9yyVwtHqeUX2WabbQ5btGjha+k9eyS1BGCZPLAaRV46or129zSUt6Mvh0EuDrEDWDIMWAgmGTVie2IAKQix2FVr4cNR/7oHH9wmie7ZWaukCu6Cx++4UkbuvhMiluAEItKYhYDGmJsekO//WiiXXH6Z3IOmbXYCS9ltILAtAFguXrop8vLXI5d7OCpmLVDBJ8A2t8BIw0IhCeUcel6rJ3w3B7B832uoQV8bWgzLiy++6OpqugXS8qnaCkeGAVjV8C3Lhr242mCYh++2izx2303StT16rjEIqr2gvMFJ7dVzIgnMfJ8LnzDpNKfQoU583d8NzXt+F+BKfjHmpIJRjvg28s4nX8uFV96G1tssBmTAqz2sXC77lroIgoPaGiDLc3Du6R4g2I0cOTLkVtrUCeR5qMWOHz9eu2l460i5Gi7YxTRmv+Hz+EtQ0vAuBFZjYW3pFuQCWC2+Nr5E7ip5savQQfbIQw6S1Qt/l6vOHiXnnHiIxCA2ArcpMBPBR2R5RWHTjWOqLoouR2DN0k1IFokVtse6Qpt0RVya/XDvVIKBUFgdLWdfd498Oz9TUqGAEWBhG1oLGp5KObCsRcy2RTWybv0a1BxYj2QDJCyx7om6MVioBp1PVq2RwpLS1S9Pnrz9aaedltfi52zmwK0KsKyM5S8QzkVAPwpbxLAEYRoK4HZCMzNszqrBKt1KzbYIV6cgX+lZ3FX5PgtdG8CZf1e7HajPLkpWLF4oPZNj5M2n7pWe7eCrwsBVo+7Ap78slMvQrSAfdI/Xpk2TkYceYh1klTvbiDDeAoB1Bq08/MjDMg6l3xi1DGqZjcec982+9c8j77sLWuJ4kncwyND4Oz666VtCB7XeBx54QEvObYwbu6VC0vLvG4vAxsVHmo3LaNo+83BqpTd8ZU88fIfsObi/dT3gHPKwkNrFYCM3PgK2cw+4mgUNg6W2OQZBsf53z83EAkOWUCQWXQF6a11+w60Ibs3Q5EuGtcga0TGFtkN3D1krrfXaUoANWiT025ML7TvEhrN6gr77cM/gWQZoSionnHCCupf40lRgdg5R4Gr4TQZjn3t+kuyCYCzXCl+aVdVCDda2R6xPWJY07K+4+HJ59bmn5IAdesvTd6O6XRT4sNBMI9l4FC3htQsD74XTwFZD+C5rRFuY2dq9W7UgaqOQJrgXauKS5dFXPpK7n3lNkgCYHVI7Y9Ir0beLERS2T+Tt4tysQQEgX5e7FriTow0Q01HylDjCDawcNalXrVpNgF0z8Zlnt4cCk7ulstDqAEsXwbKlS15DkCuZAKvmBv0wgYnTEmK4c4LaCgRqylBDsjvadLdD8EoXGt737YVpImSCVsFGhz1J42Irb60yzwZ1tpl5n0w1FksZGhyuz1wmh+2+vTx922USUwk3ChWglDS5+9k35KGX3pIBO+wkn8CBn4LEBt92WcNb5pm3VwsBdiUikkcceZjMnzdPfT8+aOU5hsEJ4vnpGiBdhhuF1lKg9sTxcSyCxhPqtQwTbNNSPR+SroYrrrgi1NNrS4Vhy78fMvLd+vMBEUfUozsFAp4EbebKMefAfTMKphx7d1kmngVJOPbG5nAUAJuMsADLQWlYP0kXtJvGSLLLFTQxLzHx8tvfy+SMi66UJavWq2+OYVL196oLwqDgf0mDDQIsmvHJDz/8oBtzkDkQEtcwPv/GAO+TXmagZRE3eu/KCj114OF9yjaB/bpx12tgjbEK8tKVfhVcKxsUHD93LMwdJc8/95zcdPVVkoS6FJPH3yhD+6ZJbGWB9t6LUNoefMCYhWgW5+EzIe5CcFSnoWaF8nymcVchASEKnPdyBLpmzFst5990v+RiYnv17q/no89fC++7zVo7VEPOcgpyYDWvk0TUxGVgnQX9+WzlKAi+EgBbVFq69umJzw78XwXYQwCwrxNg6SJoXoNlI7LaUBcDbe+NwSLVijuYVdqpU/pWFh66HFFgtKKReHBjdRm7Nr2aW06NV8urxYAitVqq1q+Va888RsaceCB8fpWaCVIa10lOu/IO+ezXRXLJZZejZcb9msBgGhDO2BjgAgCrZooTKGqpvCb/JrhPeWWKnH3OmVrjlQDrmxeGkzl+B9XGlJ5FgFUscZp6cwLrAdWbip41QI32Efh86fslTzYIwFsOlFt2BoNZvSP7x9RnjhkhE1XDqJeym+ikR26XDkidZfUy3TBDi8dqtmpAS1WZ5gC2qQbrGSp6PfIguXmB+1wIdfWNDz6T625/GMGtChR6YVlCddzj1Xpaa0tGruXgZGfjMxBgZ8+erUkFjTfl5gKq4QCW32WG1wh0SfZuJ0bQG1gGuuFwTdjqPeigg+QFuKLYbJBrzWhtLX1RuaLmyySPaPnxxx/kzNP/LWsWLZEHrzldTh25pySgq7P2LwCQ1pKzjDUOjqXNuxaeoWnv7lD99RQk4q1lXdJNsKIkTs667m75eWmW9Oo7AC5EnIcuAi0eYxspK6lRn80tyUdRl7UIrMdLH7AlVAHE+atxfBZS9v+nNdiMjIyRmcuXAWB7pLRPAYvALbOmLgL216pRihZNjoxeSGWF7yVaGfpW2ZyvInBZVyJhgFklODeCW1adS7vNOvjm4LP1CwnKK5YsRAV1kUevO1dG7twH7YPRhhmpsb+vLpXjx4yT9WgN8uJLL8lRRx+ppdnoHiDIal0Q3qvfmRtpsKGcc1V0TIssR2T0skvHIlPlv5a2S1DAZ963Gk4E99xzT5k8eTLyoNON6+tyyZvTYH1E199bUDOmH43+NA/CzS20li6FLT0uuOyCprr6fViQRBeypRb06NxeXn/qQdmxf0/tqxTBgh5MjaQ5qDzkkKNBF5qBb/AOHXg7AfMfWW1l+4yuJq1DAGpWHgr63PnIE/L8lHelgh0l9Kz/OwC7obnznGgC47Bhw3QTp0kbfG3MPcBj/TEvQf5Hjx4dcmc1ttz8mvU6PVO3J7/6iuy1195amFvhN0Rl3LDUWM0CbSijnNeVsEbPRerszM+/krOP3F1uOP9U6RgNF4GCYQzq80Zr14NopfEx1dU2WuOh61Po/81usQ0UTaekqDZZrrr/GXnr2++lQ9ee0q5te+Ve18Knq4wUUsfIhcaGnVdaAMt5DTJB46QvMEWxHWerwUbAgPv/tA8WwHFQZmbmVFAgjAeroq4bSejlXQSlSNdgA8MYeLkzwLeLwcIiC4QA6oNcaD2DVNpsNDhrL13hp1VhUJeDRZ1VW8L3qjE5xUg8WLl0oew2oJc8desY6d8BPhwIY3V8W3nhg5ly9UMvSa+Bg+Sdd9/B9XpqS28yCFSLBLg3EPJmANb30uKx8//6S04/9TSZ//c8qxmqu3sw2mqP7AWYP7lJMDC19957h663IS026BIILhL2JiMX9ptvvjFftSs6838JstQsTOwDL4e6fvOhn5P3C3KU3IEMuwtHnwJbHRQcCLe2QndFb8IDbABUQyjgOcvmGmgINJzEKClFBe1V+aVy7uU3yPe//SXlTvMJ3W1r+gU2jDcN5CF46IbmzZP9abGwxYtnEARlq7nLBs+rSgEsQqbXsgC8dxk0mK5GY6GyC4C6/oZxymBQquCm+mAVJFmXAooM/L633XSD/Ofhh2SvAemocne+DOzWBoHoQqS4R6NjLHzi0HTjNPhptQRsI/TWStA+Mt8sU53LalPk6bc+k/uef1Mi27SVbqBrRWifO94vAZklEenFrUEdgyIA6SrQJFH2FBqslpbCMVXw22atVB/sSjCMtkeiQUELpnODh2yKrt+iawFAhi9ftgyJBt06pNLH6YCwMcByAeFBkP4J+lVCnGp0BFj1vMFPwmADwY9O5+z1eahA3gO5xsmqKXLItTCSTptFnbE8UecxW0qy18oJB+wid40dLR3jAK4IcJREJsvV90+UKV/8JCOPOQ5pgM9Z7QFX0FvBSYsMB14BgCWKm+JqIMo/KPSvTn5FroQPlCwCrSbBe2cedqBqfONFwGIcDEzRtA/WiPVXbmzWeeAM5qHzWBaAYf0CZuUEGQb/l3zYQEhK5yWkGtDS8/kBHFfWjsAgjhy2nUx57j/oJFqBgAS1DFchP+Ra4Dlsvk2D9VptGAR30tBwEun3A/0GgZBZc+fLOWgJsxJF3SuZmK4g4d0PLRLt/7ODvEyA+K7A6Ktmec22pTdGeWNtAkTHld4XzlXROP3YMwxI1WLLI/pkzQ5pGXToCmUPL4Is3XpYc6+//oqcfeYZ0js1Re666iw5dGh/iSrJZmNiBUv6XdUny/WkNginygCW77AJosKu+p01GoYU2CSZjiD2pfdNlIL/x951gEdVNdFJbyRAgBA6oapgxa4odikKoiiggIqCKNKbCgpSpKP0JkV6sWMDFBQ7Yv8VEZDQSwKk9+Q/Z+67m5clIGiCWJYvJNnsvt295dyZMzNn4K1UVR4WAKsdkXktAizzeQGw6K5BSzUQVAQB1hz6KBYiwO7em4eGlzsBsPWxv8hCo3GAAAAgAElEQVRT/KnbyY3SKbwE3Ikr9u3d+zLqgiuUg9WpaTLkK4+xYJHeBAVxnhgR4WhChnxUFlWa+KTNXcyTWHSBJBDXQB/0EuBMmE7Dm3I2DlfETAN2AN29K1b8cEIO6NRCOt6OXlDQEUhHKcf+dD9ph9Scb3ceQc+t/lpqqgEEfHpySr7aUSBfdlBfoIAFy1QRA5y0xFiZwhSxvn36yTSUH/IMVTjxUh/ytkps5JeRWYpvoKzYY3lacRe+tHvhe3gyFjXQ1caNqW1t27aVtWvX5nPDjvV8ClNV5A8taMHm/6bBaWf+KdbDM5KfpGpJf1nz+lKpUDYSObKI91JN3+IeV7yuznyApRCPyU8wt/zFaza8t5usrXjgEvmWKC0vzFooT4+aKElamGej4H8fgOWaiIqK0hxq8vg2QFpYNoF7Yt1rkNbrSKQmklai4pY9tHWNOfPjBgQ1Fkjf4Du9i/dWr1bPi9WSBux+/2YAlvEKk2rFtLvvAPLXX99I/HGw9nsYUqJ3XC8hafEIeDKWQF1Z0/BQDRkNblrwcB+w1lfSExvAGSo/7E2QjoMnya+7DwJgayJdCyIyXFd6cNN4Q4YtrpeQbjRhA2Exk4Nl0JzGVgayCBDvycvIzPxl/UcfXwQ67093lj25Ufr9cfQ8AsGbCyHT9yrSrqpFIbdV8+YKBViBZQqZQog5lMHjKjA6yonQrWKCXIxybv8tVndSNdQZU9xFI4l6PQIsf4bZjxlPp9QYIvrlQ4PRHqYbopPRaFmSDdfBXzZtj5MOfUZKemCoTJgyWVq0vNOoW2kDNlyLCfwnSNMiCHOBsfe7LhQsuERYjrc1ayZfosSPE2hA17S7cAOkN8janNd77rlHFzujwnoAuYJs3gDrdv9ZU84gGQ8JcnFuC9cddT6FKSuyh+Y7b7xkPsAq/BEv1WPnQcVsAsEBmAfxl2HS+PprkUrHJHJrlRjPRJ/gIR34swVYs/m8F68Fcc/40ROil4Jqny59n5bFr68RbmFSSnoBm5LlXMjSGEU2IEV4IUsTNGrUSEHWu5qrsJfyXnurAZCszmLcwx7cnvVayHiq58ZBVRc/T55BmS69L9IuLnvphJ9SbUxWVOEfC02o1ZoEw+qWm26VLd9/Jw/ccZMM6tRaIvKgsAbeVV+LWQMOFejnVOM5zqrjxfAlnbXhLK683EDZmeYrPUZNkbUbt0i58hWhOAaKEmtK2zMBYP0RBGeX6ERkC9BwY25uDACWuMI1k5GRTl1qPCL3i+efn3Rt586d/3QfpyIHWEjunQO39RUohtct77Rk4JunS29mxWi80pDYf/AAGo2hfUM0cmDRVwcfUwU5yPkQ1Aiw2xBtDEPr7yrIMjDnlwFhYxLRdTTSaInJCXIAxQjXnFVBpo/oK6WhOxoE4MyQEvLa+k3Se+wsCYfW7EuLX5KLL71Cc+xUbMa5mUPZNRzuFYSNSICli8OqHyYlfwfJtMaNG0O1Cyk/qglqfODfA1gLpAT43r17o5V3d63ucvO09mdey9IINnhGF5HATGUty726V/hfycGeaKe5wZc/01VkB+C+j7aT/o8+LP6ZaIoImsDOKrVbHSkRB1iNleqIkepL/R7Aaqofxjkuw0fu7PAI2nL/ivx1w1ebm7WSzXoqeEAUIToWwaVsfjXLq++44w400hykObHuteK9HmyqFe9ngIwpfd9++60nKGrflqHxjoUCjdHTcHC8J2pnLIWGRijSKU8JYAmyeEYQtwjjHvi9e9dusmDWbLn18nMhJ9pNSkKR14+lsCxd1vRFnq9OBZ+z17nfzevamTKnAn+jrGEienUNg4j+zJc/kAhk6ZRFzMaXrrNmHDmFBtirqRkp8hs7qGAfx1RH4NypiqMBFbtrZ25AUNAr6M/Vqgim7SSJlFN4JViwtZITE5aj6urCyhWiPWlL+QBLDsX04dqLIoPDKDKoBJkx8rXUcaQJTxKd4MdAzs7YnWhOFoE8WXRHcFKk9O14XGJqSIJ/jd8naeBqn+nYTB6661ZUfKTgMdB+RZO0mcvelecWvSo169fVBVKjVl1MeL7Qs4P7hX9KxXuTo2mtRYLj7Nmzpcsjj+R7L65ne4Osebv5S9JmDnCzMC+WwQtbQMHFxS9Gie3mYUI43bvRo0fLzJkzVcjbvTkK+/kUpuy0P1Qtdm4MzGerZtfJC4MHSGQAe6s5c68HnQFYjjvXgw10EAgKtwqOvZcwmgNpwp93x0mz1g/IbnQhZVJ9PkfON+FQDpomVuh0nvbxKewFrQVrM1SuuOIKla6k5CXXRihyOpmuxzXlzk7hHnoFRTV9+/ZVZSrvLgfu1yqUk3UOJP6Nwi+r3lqFdMm66mGezM2seqZJQYuCHgXXNoyVGbDC+3fvKhfWiJZ5456U6CD8HZkkzBZCPz+sD5O2R1pI50XXAfeheVUrH6WGLv6xQivdr7TMf+tzeXLCfAlAQ8NylaJNVhLiMIFsS6PnKh4HC/Y3eLvMy6VkoS3i4diga0oONBCmoQDq8ZP5fL/3mJMbpd+7iuvveMNV9+/btzgoKODKmKpVfGxeqDfA0j3fvXePJKAXkhFdiFArlzXPZkOBQjh0SOJhIUaVKwMx7igjRo0R1S3mASw2r/MB1bBb/BEdXDXtWalXCQIvSGBn763E7BIyZNJCeXHNR3JVk6byEsQyItFu5kS3Aml+DsCqahYtcSetis0MX5o333C5hfCfbsuisEVsLVK7cBl4aNiwoVTHicp2wrxxw1CUY9OmTSpPSDlEK8j9VwazTmE5HPeh5GJJ81x+bl2Z98IIBDzCNchlPJzjAazh6I9/K7icNVsFAPvWx1/JvZ16oyW3KYs1wtq8EWAtXXBmA6zbGtV3jjEih8/AF78YJGbwywZZ2cXghx9+0PJairVTP9hWbh1vbdrruseX69R6XdSefWnBAmmCBqHM8vF+XGEAbR+jo0xWxqHbPvtso7RsAnUtdDZYMP5JOa9KpARloU+XOiqMqTjSkboZ7RfB1hhGCrwGXfGdBzGAEz3WvtwaL226DQQdGCTl4fUGBJrMFCR/OYptucitT5HtOw9oWlhMTIwHYLnfdu3elVO5SpUnoN43pijWeZEDLAI40TtjY+djHd9Us3o1H0+k3EMRGAuWKVK79pgKLaZMseoLso9OixhDEexAClcGZACh3C0RWDxazqdkHiPOjosIME7CNQ7s2y0X1YqSFROGSAk0NwxE18octJg4lBEsvZ6bKa9u/FHu7tRFnn/heQnFKWncz8Jv3u6PtpbGlz3pEhMTVWjlB5D1JtZmqAH37XiL2G4Uq6Run8f7GcSoUKGCUgYEcrYRZikxv8i9WuvlTKUBTmVBWiu2Dir4FkwcKhfUoAoSRc/N/JKzowaSeiouC9YcvceD2YLLWRs+Q194wouLZfC4mVqMwsrA/MKCvwfA2kPcO6BlwZSdMFiAwC4HtGS5VmiccN3Q27HZBt7ZLYWtI2+QtN4Y7+eapS7B4493M+WnDtAbwPMqNfcsBuP92Xo78t9kROOPJMqVDc6X1L2xMntET7m5QW0JQq8ueot6yAL8PMppKvjDe83aMJuOv1tCiVMKShEAuy8tWJo/1F1iE9MkqlpliOZBQ4HqYMxQ0qWDrKJ0ZC/FHtB0MBo0VnSbhxDE/7OAYe1AAS47lfV8vMcWOcAiN7P0Rx9+OAvEcstaMdU81/e2YNNRTUOAZaVWLcgIhkHf0oedJcm/OgGurdCApVRaZdADXDjcG54FYOZBOVm6PnF790r3B1vIgA4txC9xP1KPsxDgCJbtR3LksWenyYdbdkq/4SOk/4D+aimb6ORJ3hy1JbvAKUlIa/MIFy83/ykCrOXKLNjy+RZw7WK1Fqo3x3bm6L+e5Ngd52EWYCtFlpQZzz0p1118LjhYx8rh1oFVcizAWmg9eYBNA8/Wpd8zsuydj7EecEUNZtoD8e8BsLbdkHso3R2G3YUttsrLTWdZkZfCDn0L3oUZB/Y+C8R8zYcefhgxgFESgP1qAdY7e6PglDNwybJ2jrvRZc1g6TIedB2KbrZu+lye7dpWHm55nQSmodOFcqbASxQOmVyT/APRyFZaYCXEm0pMxWT8KcunhCT7l5ZOqOh6H2l5ZSpXkFCklbFbCQPoGsTE0klBN4PYnXuwd/2V9uD4cdx4MAFg0y+77LIm4KzX/bkVbp5d5ADbrl27MHA+E5HGdH9M1cq+tuKkcIDdDQWbTABsTQlheRwEtRll1uZk4I6YI8u8UVaSkFuy5bOcUCdbS1M/Du7eiQh0jkwY3EeuPy9GAlMPg1BHhB1qO9/FHpUuz06R7/YckhkvLZDW97Y1VVc64L9/M+llrAgxerFckHS5yJ0yBY2pWSdyubxfobDHFraB+Dy3cIwFY+9F/fuf4Mx5RGGbuRyyPkY/9bi0bXoDGzIbTtRtwaozSvuHYh2FLdjjgy3lCOPTMqRFu06y6ZfdHoDVnFzW1FuLSN3QM5sisPPuHchyz65dL3p4eeVjn0iE6HgrxNua5TVvu/02ZLHMlAj0zrP0gbcxcMz1VEPAVF6yu2sO28nAiLqnZStZt2qldGjSUEb07iQBLJmlkD4NGrs5Mek2qU7HgHoC/KFA+hYOTL8clMxC8zeorIyf94pMmPe6RFSAADc1P1AqH0hkRSCM3xLTENtBkIvtZQiwNt7BnHJooyTdeNONjbDHvy6KnXMyGHNKr4M0kKC5c18cl5WZ2QUUgS9FFDQK6Zj4Vkw5FafITgi9ELhq1awhQYzkUSqNUUsMPt1jVltEoNy2IgCWbSw0b1Urpsx3LoBMmPv7kHbSoH4dGffsExJTOgjiEUk6URmgCD7fske6DnleNWDfRKJ0o+uuVfEPY/sWfnMnWzuUEGl0cyLhNZkm0x3iF7oKvHJfT2mwjvf6Dq/7dwbTkxsHHwkP8JFBXe+X7g+0QVkz2jirVKE51IzFQiDkfDFFrzCA9ezEY16SlMB2qCY1a9tRdsSlaDBUO8fqZrdEgQVok9juTQ+d3Oco/kcVdjjZVz2eFfpnqSTrsVn3n/v4qquvkoULF0k0KqXctICRMTz2sPOMJ4wif3oOeFwula1AgXXt8pgsnD1NGl9WX2aMHoxebWgjRK0KBLvQ5EVBWUFcuVZqw5JccPat48HSTGIWTzYAJgu0Qk5AKXnn4+/lsafHix8C5xUgEJWXmaMAy4IH8vuJxJ5dOzVNywIsX4e8NVpTxYPTvgbcNVT5//ytyAEWOZoBA/r1GQENgR61Yqr7s7WFNmVTA91EE1kPSxFtqmT5Q6w6BjwIGxmw6IIUAYF0P9p4xyErgDqx5cpHG+ZNU0YwUUyx4kThKwFasUdQvXXbDdfIg63vQqEBWscc2CvJaAUen5Yl36EtyMsffoHySD+oEX0udevWAMCy1p0apYXf3EURBlUJ5gR1M+EsGRw9apR58pm6I//82ii2KxhA4Lj6QnU+R3q0v1MG9+oigQqwTv6sVt+YJHNTYOAITBf6rvQYPBZgQS99+8tv0qJDVzmYkqHK9kbah1yvC2A9ot7/Taf3IFrL136vV78e2h2tkJp16njiDvybDb56P9+wpEylhNi6eg7o0IU9HBAUgmrGgTJxzAipGRUuzW+4WsqEBkgZdBgoGR4skWFBaOdSQps6stsJPVjuf74Wc84VzDX+Qe8Sfb9wXR9oHWQgH/bHnXHyQK9BcgQl0pVYqcXXpseKx1IbNhG0ZCy83iAEwhgctAU8ECPPOxQXt+e+dvc1Qjn7tqLYAEUOsOgZ5D9l0gt94w8feaZGtSpBtutlgOaJOhsLAJuYjGoKAGxQcKACrFZ5UHGF/Cu+sdNsCoJXpXAKMaqubgiCXOyfRJBlSgWBOwOnUQA2YylMQAjTfJiSgcHnF9szH8BzDmfkSpnylWTTV59KdPlINTpNPbUBSJc3UmCbegaHAOuoezElhtJt86Dpqs/0Cm4VxaT806/hAVhsPISd5IHmN8uEZ3prYYgJYnIEHIBV8DMUgZ51JxycghYULZr1m76XNp37Qws2Qy1YoyXByp7/APb31pl3cI17kIC0fMVKuaBBA4/BYVPICssiMPSo0felfCBFs1mNGYCin7Fjx8lgSCGG4vcyoQBRzDKBOFMpPFZYUl/ZF/3HgrSlfUm0hIkID5cQ0Eql0U6mVMlwxYaSYcESFRooZREIL1UmWtLQ4rt11z6yHV5rNDIJgvHaQUz9wjvJwrWPQh51F9S0QiDAzs9jLfUDBw7kHk1I+O7+B+5vinTIfb83Pifz9yIHWO6ByMiSHY8eSXy+aqXosFLIR+PE0IIlFqkVC7A6mogyWQSmSkDSkFKFWnusorxo2QtQJH2QBvEWVbtSN8Go27NnEN+0IfNB26K8LSo8RBo3vFyqgW8JRaSkTEQYZA2DJaB0tKz9frPMXPGGVK1eW9avWy3l0I1SJdcsyeMCWMP15A+J/Yn0AAGWn4MlhlQievONNzwAfTID/d9j8kcgH2D9tAVIy+sul+kjn4JOLA88U5ZMTlRDIcrX8Pi1AOv4hoUOqBfAwqJ5c/0n8lCvIZKEgzmbIrDqchjJOxsyMdzAmV1o8FeuHzdwlkGGy+LFS+Ta66/3dDU+GYD1odYEovmq9ko6wT8YRso86d29m1QI85Vn+6HYwB8pVEkJkpAMTWdkATDDiLxoCryPFHDp6SilzoRAFEWi2GQ0HZVXTK2iGluoT5aEQ7D7ZnR8uLNDR3nkqaGy+qtvpRLyXEugZDYI3hED29DWkiPoOL0LMZmwELSgAsDqwQ082LNnT25KWupb1157bRtUvSGR/s/figNgJaZq1dsAkPMrli9bmieP5nwSYDULwADs4aNHtFNBSQBwZXCsEFRVioDWZRIGkELc/NBMWWIpmwmWmSaDvDEwRJ42HtVgN19cR8YMfEJKge/Ng5BvEH18RMpSAkJl+mvvQel8kZx7wcWy/oMP0PqCPAyuYROlCwFY70FhypDSQHhz8aAkmLO6Dtf6jx74YwuwAMDi/Lz10nNlzvghUjKYgSyTSWIl7swg0wIy8nyGNjheYOtYgF3y1hq0dR4NRS0ogULsg80xSRF4LFidbOOJnMkc7B8b6aJ5lpvjZbrkPOR/N4UegqXMbOZCYa9mLViN9sOLYHsYzm4OvIuVK16WHl06SXBGoryxYKpURQshP5RM+7G8FZYui5FID3HfsVrTVHeiEistHTm9CGplZmkWUg68WUqPZqSkqW5u9XoXylPPz5KF766TsuBgS4NmCITuAY/oTLyPuGQIa8OCLRGaD7DEqF0oMsArzoQR1R0P/dNlss7KKppJcF/l6qsva/D5ZxtXRZYMR6l9tAFEL4CNB0e678B+yBBGIs8VoicYIKZSMAiWCICNRZQvEDmM1ZAjS4BVkHasSF6PGHoQ3GsarvPsY3dJ+6a3SAArWVARxHYRIFskKyxShsxdJpNWvCcXXXq1vPPuO0gvQT0y3wuDKbydBMBqgMtB3b0Q5G2LTIRPUXpon1/0I/jPvmI+BxsI2zRbrrugjix4YbiUi0CqHr0LnRTTMt0MOzlzF8AqEhbOu5qRM0CbgefMe+VN6TtskgIsBdnJAWqFGP5uWok4//0HsMdddNaFJqCy8egslLjeBS0N72KXQisYcVWKMWkEBtqs9EUY/8hjj7HX3pHHH75ffI4elKVTh5nuBgh0+YMayIGFqrodqPri62Q7olHqSeqkGQ0RviaFmnzBp+r7RKwlBTzsC0vfklEvviwlK5SXsmhFFUQNXXi/GfBi9icmoSfXXqSGBmmQi8/TKq6dOzMDggKfhuHGIoNTyOM8/n4tFgu2devWFV9esfyj0LDQmlWRw8rlru2tlfvEIMAFBJmsWgRMri9fLgruBvUf8XZgeR4+miR7D+6XYJDd7F3OElqMjGkfjOf7BflLKlyJA3t2SymkZy0e108urF5RArCJslAGx1I8lmFmh5aWfpMXyIw3N0iT25rKwqVLmfukyluqsu+lzK4UgaUA7ZjxPWsk29ASFMpo07aNbNr41T8bBYv902GgkRnCHvfXnFtbFkx6TqIjQrQiR2+cB3LfZivhP92aRFZPBU9BRtYsZUOJm58JsLOXvSZPjpkKioB/YCYC+Vezd/Ljk//Zrr833TZNkGmTU6ZOk/bt22vhjxlzEztRbQ919ZyrOehiApqqGqKMj/4Oo2nt2g+lM8S3cw7ukgXj+kvDc5AyhR5tPtppxJlMlro6Oh+aLqlzx1AlYdaRQcQ9WlirrYYC0NAyQJa+/6UMRAWnT1iEVETxTgD1DUAZZWLPHwI3e/AQABbqfNQ4If2YAes6dkdsSnBoSC8A7KwCy+P3BucEfy8WgO3Zs2ckJNE2IIPgnOpVKmnAyXJrKn4LkNu//4AcOBinRQTkaTUiqOlcftpSd89R0AcVoLIFiiAI0UD/LMIfrE8qcoNnPXp4nxyBNXltvWoy57neaJ6GAUSAKyebEUYziTlhpaX3+Dky6+2P5I67W8k8lPlZGTQ9UT3JdnZPm2yBAjdN6zG5d1xkKKETHCDyzTff/Ilh/++pOgKYJ38M7BX1a8viKaOlfIkg/I4gCLcRD2JP624j8OPZt96T5LJm81OTsGmw2WYueVUGjp8mSciFhPKLFi9QXlKhoYAlXCQGyz9uYr3ztpl2ORFyh506dzbqck6+LcWQjCKdU3jD+fLsJQdVNXOH8RRanYIWOBulY/v7JC12uywc11v3sh81XM0KMMYO/sufGUM42JsevuqBMtOEZfagHnyCtCvC2q+3Si9oQB9Gd9qYGgii42Bl72I+5jBU/A7AgCM9yXJjvgY0G/JgPB0NDw9/DJWasMSKhgAsFoCdMmVKiR49erwHE//KqhUrSBgi/MYXNylYtGD3oQ3MIShpEWBZQ603HoQAUzYeO5yWgFri8iqyHQg2JDCHZY4YoCB0f0S0+egBFCkcOixDHmsnD952JeqYkUOHIFmuNuzFBHKSSkQCYF+UF9/6SO5FYGrqLJRLwkImOaCTczIAqxaTEQixFiylBv8D2KLBEsoWXnpWDVkxc4KUDQuEhgQ7nRqA1cCWY8lq6pyZtGPmzU0XuHM/M7HZZix5RZ4YO13bdKM8CEc04RVFKHblq5gIX8taTUXzuf4pV7H8qnX/GfuYPGmyPIyW8VoG7wJYzVEvBGCN2CEn0FRmMSeEQLfxq6/l4Q7t5civv8iicb0MwKKE3oRZTDcDjZUobWRuPlwIzi82nVIhmNMLAM+EPCl7F3++db90HTZFdh5JlurIsw9EHT5DbLmY+Li4gygljkP32TJams7PBlDN27179w4cII8gcLa6qOavWAAWb9gXoDkW+oo9qlSo4BOOFAyTQmAAlt/ZqSD+8FGpyk6xSL3gjaY6qy52sYsshB+q1aii4ByAdsv+OJXIoaVj8LNRpbV3+xapgnSN+WOHyFnloJWTkQQaAheHer3myGL0s8HB9h03R+a8vUEe6PyITJwyVTvZ2t5QFmDzcda4pIXdNJcXiws8jVqwX3311TEcVFFNyr/mOhjsYHxdDIBdBoAtj1QbaNPr/NDT0HIAx1Vk8EuzCxyrpsDh6KEF8kW3OYZZKDSZDgt2AAAWGbaSC2vmhAD7rxn4k/+g7gpC/sx81OmgCBjoVdCl3q5TZGAJHV5dpSKdQ9ECrCrYOc0t6Z18tekbebh9Ozm0ZbMsHttTGqGVt78CLOeREqAFr2MOV4Ou/ObgsL6aWr2g/jJz2CAxQH4+iBZBT0+Un3buk6o1qiG7CMCLwBqzPQ8i9nMUnS1KA2AZFCNeoNw+D0L2XyLt62H8/MPJj9CJH1ksAMuXhGDCvVu2/DK/SsWKfoziMSHYgisHCikR+FCJULOpruWwWt6HTZCJKCHFcLNAiNeoVQ0bEEqO9Bpg2WaTg0VhQjKs2wPb0Jr70vNl4lM9JdI3EVVASOli6hY2VTYmSfUMQktJvwnzZM5bG6R9x4dk2vSZ2tyQ78WCqtmoXBr2jCw4YG6LiNenulWbNm2ErY//u/3JEcAcBeLAu+r8urJw0miJKhGgaTxmgzrBDBfAKrg61ULHeB/K/ZnglrW20B9B5qx4U/qMnCLpdCHR3cJDERRmwf7Jj/NPfLo7g4Drn3mnc1+co6XiujfU0zC8uBtg7TwYT4GPYxaAF8B+9Y08BIogHhYsAfZaD8DqJOpzVOdDEZVfBmALlEzrHxXONbedRUS0VGOTRDo/M1E+/Xk7UjRhxIUGARMg5Yj1dmD/XgBsokQhAF8GIMvX2Lt3bx60CF6vU6fOIz/++COktormVmwACzf67BXLl2+qGF0+pBw5Vsfk5wbhmOyCHmNCQpLUZJksTkULsKnpmSqG64/Srto1wZ0gfzEAG4dtrsi/5kJ+bP/+WMk7miz92reUh5s3ltCcBDzGVAHxlOLpRxczI6S0DJg4X+a88ZG0bN0GzQbR/dUJcXhOQnsiOuPpXXZoAdZyTUwNI8HP/kT/3f7cCHBM/WE93HzZBTJr3LMSFYagFzhYtUZUQcvmThuvQ/eZIeaMp+GieDy/OxuSv2dhQy15c410HTxekrGO2P7ZyIzQQnbeu0MRMExS+BH75z7jP+XZdl8QkBYuXCg333yztqq3c1AYwBpoNf9MmJiJUmzRTkD2ky+/3CQPtrtXkndslYVjekmjetVNd1lHf8DzbGsJ6+HqyV52saTsgOKUz/sGUtJEDmaHyOMjpsi7n/9PKlaJhpccAoA1VaVoaQVKIFmqosqL3jPvA/8KRdLsmbfeemvvN998M7Wo5q3YABYVXVFDhgz5GV0NIis4nQ00v9EB2J3stYUPWatWTSPkwmICbBtthIgcWPbpqokMApi02qtLARZJdBno27N/928ShUqQiU90kavhXoZA+9UXAMuJo5AEd18WNmRWiTIyaPIimfHaB9K42e2ydPnLyhGZI9DMmo1Uuww51IsAACAASURBVAfUgKoZGj2d8Z1gwHJAVnKhlYSsXLnymOaGRTUp/5brMA3HHxN7+7WXy9SRA6VMCJL5kBCuo67pOFp5YGxZWB6cFZ0ZLx7Wrebk9jjyIPbzytoN8vCA5yQBARmKfZgULQRDFaB5QcPB/gewJ151lipg2uVSZOOwN9cxim/GzDzmQtQbMY0KmW5pG1v6ymeffakAm7lnBzjYvtLwLLZwZxIl58XMtrGSHSzVs9Uli+g6EfOY2oVDlJkC5FkPSwi817mybM1GKV8xCnGeEphzeLdYb/sRHEdBAYJftVAlFqzFCtu3b88C/zrqvvvuexZVXEWSA2uXWLHs5+XLl4eAp9kYERZarwo6G2j1BntfYbADEInctm07RIDTpXp1QxGoW4d/B0A+78MXmiZKWdQiB3J0ublw4uUiIpKE1jD7Y3fLVWdXkWnP9JGKIdikAF0bfczRyLM5MdNBEYyEqs6ERW/Jldc0krfffQ/vAfmUyo4fP2ps3BL3YmHk0wwT8+UGDBggEydOLJZx+ztc1G427++6oOgqqoViglE6liZ36pgbE0KYtnxv0xtl3OC+Eo6UO2vBqvgRREHMEYe14wCspwOBczX3a3jTBjmQvFvz6dfSvtczciQDtBEBVqUnAbDW5VQREBsWLfgW3fmf9i/eHs7fYb7+zHv0nmP2AsPeJgVYiLiL2TPes62NEyGsAvzDXxHLUCPLV1avXos0rQck4MheWTH5GWlQtQxLM1VrwKplWXrAfj8ewDLmogJQfAfgYhN9ImTo7JUyfeVaKVmmJDqGlEG7IIjB0ILduVslC+vUPVvjKuz6gOygZFiz3VE5NlcXXRHdis2C5fuDOzE3MzW1fc1qVSFeb/paMSnYH0nGv/66FcZptsQAYJn6oZsTH2sP0rfijyZo8CsyIlRVuLRihHmQGPeD+/ZISnyCdL27kfSBAlNYFqxXThdPPmxkFUZTvpcWbFmZsORtGTXvVTn3ootlzQfroH0AXQPljI4PsPkCWXZ4cChgImi98r2OgtDLU089VURT8Pe7jLd0Ij+BbeZoRZ2tdeN+rPcn5aEVgq/OrZvL4J6PCZqeKMBq2qOzCZW3p9ydArXZwB4gNbyAsx+MpaM3B9BzQBFs3Pyb3Nmpp+xPYnYChEK4nphjwv5ffBwSzxnb1roTbNIcIK87cu59QPybANZ9WKqHiTm5+OKLlSKgYWRv+Qdb4QDL/ciIVDbG1o/6Angi9+kKeJTdu3SWsrlJ8urU4VKnNMwpUAQKsA5vWxjA6qwr556/orQKWjHEWL4p0IWd8so6GT5zhQQDRypEl4d3C/oABtI+BKrZJLXuWefodShKjpjQYRQdNIuNjf2sKHdksQIsTrsHdm7fPrNOjer+/CB+cPEZcSTAboUFy1K3GjExns3JpoLUIEhFFUc11AiXQFRZNws3FhV7kAx8ANRCEEz6WaN6S8P6NSBxhtI65tdRSIJdYqmUBTeEk5oRWlIWrP5Snp6yUEpHV5IPP/1UyqHxoZGsO/Zm58tsZPfNBMG4yAgkK1as0LbZx7PMinKCzsRrKV/upOfYTegdbbbWn20Z5D1WSqViwEvAsunX+T7IFbYFwGZig+GL4IcHmFQt4iYBVrePgqRHL8ITqbTkgTNazibLQsre9kNH5ebWD8muI2whBG/HAVhkbDnBZ1IEzvwq0JrKITvXVobPdubgK/zb5t09xzfddBNKZedpCbtNXcwvlT2WItCZ0QwQyj0jn11pVIq9BMqUKTPkid49pXapAHl1ynCpGEQ60AacDY3nDbCs8DOHrF0Plj4wCEtxb8Zg0gMjZfG676X3qJnijwAX811z0VAxA1Wie2NjtUKMFAHn9+DBg0jdiosFr3wpNAgOFuWeK1aAPfvss2/6dfPm12pUrRxKyTFb7cHGZtu3/4bqCQOwNNM5idn4fQdOF24EWrCB0ApVaxPmhS8yCNLRquUQgmOX1aogMyEOUgYJsn45qPwAee1LCoIVINw5sILYqjc9KFze2PiL9Bs3C0nnfvLhZ59LHZxarDhxxUc842lpAe8NREuLmQlW25adOa+77joVfvk3WTR2oOxnthJ2VlGf91ulfauob59TGMASNCOhhDS832PSBjRBGAQ7hABL4wRfOU5vNq4CU9hMcNV6u/wAl7cn4qEj4MEgKSsOnaAb3/eQ/LD9gEn74ibEczTIhdenqj1zd9h91FQiGSk8fib2sOJnKqwktCg34Zl8LQue9gBlgPd5FBqEocVTLvWbncPWzK/TJ8vrA6lBw/mEmameI3RHAsF9DnlmmIwa9qxcWTMaHOxAKYvW3Vq4RfpOOVsjyuSxd/C3XGe+7QGulWFcERTxpmCUBtFgXAWUlje/+k26PD1BM48qUVAKnHwqYjx7d/4mgcCjKlWr6dwi/zUXe/lryJBei9hRkQW48o+AYpph8DQXbP/1lzeiSkdWKVMGoi8cMg4SJoNBLvbbigHAWoogHepZzDOlG18ZFWA+SA7OUalAysz5yRHkzmbGx0vvDndLl7ZNkR8bD1DNgJcXAg4WubLkeugroBokl4LbgeHywc+7pfuoabIfGQur0IngKnCx+sF1Ah2/wvn8xwNYTUPHouCm40LCaSeNGjUSto6x7tG/yaqxn9mqKJFDx2Eq10NhiVV5bGm+YcMGTWlzW7buYBS3BUGzIvR+Jw59Qm669DwEK9Oxr+DKE2AZVHTmxditnDMeng7A2jnjhnM4X3NXvjVLgE31CZaHBjwjr7z3qQdgucl19tnBFHnXmj/N4BdAtl798wWRZO1v9fPPP8uaNWv0c7hv/7a55ue1bVWefPJJ6duvH7xQlh07Ph/5dsfU1Pb1hQAsh9gCLHOa2Z770Ue6yrxZ0+X2S+vJtMHdpWTmUcyFI6zkUASaBuYYxgq2TjcwT6DTmrgKsOTwaWRh70N4e/2WOOnQZzg6S/tIlWpVUa0UKmkwivbEbpew8JJSsXIlDVzv2LEjBxg0r3fv3p0AsEVa0lesFmxMVFT5+KSkRQEBftdXqVIZioQcWH/lQZimlY6UrJiY6hrJo7uRCpkyKNqgi0FJbdOtnJgT7NAA2G/bBVS1TB8+UC5DxNEn44gEYmazWJ2FWSBPZxAcomQcZJxYX+1N1nSNn/fslxfRMuZupGuZDEs9KgtuHCewdcwGcgS3c8AZ27bITZo0kffff9/jLv6bNp0FTW46jseDDz6oQT8rgk7gXbdunXTv0UM2A6Tyu7i6z3QjQFgbwcyZUNK6qHZV01WUnWXZOwvzTt0J+wwDsNy8VFey02YrhBxOTh9jQZZ6P8iqhRczbOqLMmraItOtVk1XpvE5dAAr9DDvlMFs3eZu1NlP1/5vdj4/+ugjYQdhlkjbg+Xv3tH3GAQ8zh3etA8P0smTJ0sbiB25A4o2A8i47scCLOk63k0H00+jxVTHQnATmh7vvPKy3HfzVTK6z0MSmh6vRhKJcgPd3KP2esxAMnQDn2+CXXyI6TWiq0kxgGcllLUCS8pXuxLlnq7PSCImu3J1VIkB1FOSEmXPzlgpjcymclHRGuCCBZsF/vWBrVu3LjrZsTnZxxUrwLZqdUXImvd+GAlR7MfAx/qZQBf0BNhRFpG8dAjf1q5dy8PBHkZl1/59e6V82UjotiKiSNqA0QdoR6anQiPyt61yw3m1ZSoiziVp6XBzcPIYGGGSsZbpUVcWAEuVcwDs1oRc6QaA/WLrTnni2WHSt39f1Z0NUDLIpCh7rFBn1LhgbK16AatLq8DYoNBPRo8eawJdeoo7O54cLd4vW5L/02/WgrgdsnUEV/ZNcwgdjebSG3jl9dfk8Ue7SBw6nOrNcef4I/dZEH6//NxaMn3sUKlRLhxSdZDgVC+dbYMo7mJS6oyqltWEsJvOMuaFj7S69iwr8A+VNz/9Ujp0e0pSsrgBTQCFG5TeEV+C3lGrO++RWTNnSjCqA73pjddee00eQLSbTfH0YziW2z+GHvJGgeMMLeeY8YeLLr1UZUXdT/OUrdKadWXomN1hADMAc5qDvce+e/FJ8dLspptlKzQ9nux4lzxyVxMJzkmEBwquXCkFSjwRlamQRWqB2R68jsq64O/gWqE/4kONU7WVWGRAD9PEY7Lhvf50IFnu6f6M7EnKgfA2cl5D0GUaQfJ4lNiXjiorZQGwDHBBaDuxZcuWl+Kz/VLU+7ZYAZbdDcaNG90PwtlPx8RUg7EDMQ9YPTTLoVwD8VxDEdg8WCWbQQFULB8lkaUjzGNpysC6OLh3t+QlHpb+HZpL51aNJS/lCOTHUPqGa1G0mXOSiyihbmJYyBRyyYJ7uDvNVwY8P1tWUdm+Y2cZ8/xYKREYghY15qM73dfzx5VuiAtg3QOuGwpHL9W6Pvpog7S84w7VpLW5tG7L5sTbv6in8fRej5aNBi1hqdKioQC5cnEalDAhI26IA4cOSvt298n7a9Yaa8MDsOaxBNjWTa6SUYMGIEULHDcsD5ZLK4gxLc/JWTa5q6YhohFKP/Gy9ViaBFPM9U/7Dkmzex+S3SBkfVhNZN8lOP5MzGfZsuVk8gtT5B4IAvFwJH/Pz6jrA14XPa5mzZrJ+vXrPZTHPwZc+SGdufFeRd5ZBFdddZW8+tqrElEKXUG8ZsHdZsm03jY3SwvSscxDqxJ/pmri5527Y+WGq6+U3Pg4Gd//cfTlugCaI+il58+OB+S+jclr2BvSQKQOiKRYX0zHolQhpQx1TcHoQYofZRFBtIL2AUUIOiA2KU9adXtGtsSlSvkqDsACR2jIVaqCIDo0UCiyjdLYbeBfLwdeHS7qnVSsAMs3W6pU+O3JScmzy5cvV468ll24O36LlQyolFcF+cy2MgRdls9Szbwy2u2WgsiLsm3q8kOfYNsWNDQsISP7PghxkIrIj0X0Qg1KlFuyjQxKZLMgU6ZpNsoZBUoafk72D5ehMxbI/NXr5PLrGsn8RYulfJkodQtPBWBtmgo7yfrjJGaDtFuhnv7112w+6ShUOuBsF1ZRT9aZcj0b2GBACx2EtapHgyEAQZYi+mJ8aFFQAq5Pr14ybepU3Sie9DeCMx5dAvP3dK8H5KF7W0kIS52zkQPJDhYUV9ayZyOyTnD1gLfLBXW7qYoTXpFLro0cXCPRP0hadXxcPtq4GeYqNWGNy6qCzvh39jlnyfw58+WSSy7VdUiXlu/Dzjnve+yxx2TOnDke0D1R+tmZMk8n/T6OA7B8vg1ycWyhkicjnnvOye7w5HLoy7gBVik4Zy4MI+6Upqslqs3YZQMMlNtuvUkqIMI/b+QwuTAGsqbpKHn3g+pVdgoMIOwzxGDUQlXelX3UYLWqbCWuA2OK/bXI5PujI7UvnmPsZFAFiJfk+IXIgaxAad3rWflqR7wCbAl4J3vRiysJBU6VAbAM1FFkG/O7AFTBAyc9XqfwwGIH2CuvbFDzq43fvF6iRFg9uhj0yThpqJyQTAAsuFktV2PElgGuNFgL0VUqovlZhPgiAMFeXqnIi41D+tb1EGYeDq6mQjhAFe0lsiHSzYFGBYLKlKXnBWDQIfiAayUlJcvBI0myGWIPr3zwsXz6v81SpXYdWbx8mZxT71yTK+tsSg9/6tqgliKwY+l2G9X9xCnZC+Ax58UXgf+YUEcQ+N/AxdpNR4ClBYtW7Zp2Q0tex5TuGkApA3nDnTp1RuXPEr3Xo4kEfoDpOFHYC8vnvCAN6tXGIQnrEgBrErMIrrRbTdEIg1LaYVQzngHeXkDq/budM57N2aSOQiJk0PjpMnH2MgVtFfyhRcUAGb5iUDI5H6lHl1x8qclocVLQrLfFuW3atKl8+OGHx9AH//T5tgcJvcw30CbpuhuuV0vxRBaspQjMvNhCE84eC43IyYiMHjMe/bj6STm47ffcdIOcX7Oq1KhE8ZXSEo7MknCUygeiBUwOUy6RD0KmkOmXDGKRFgzAGqJ6nmrHgnKwiXZKJeA+4kF8TqDc/8QYWffTXilHixUcMjEmA0UnMTHV9fAGwGYAfx49dOiQOT2L+FbsAPvoo4+WmDlzxisgt2+qDqKZ7be5MRk0yEQlFxXFGVRIS0uT2FikaGHwK1athNMmFIQ3NiImM273XklLOCLd7mspndu0hHQhc18ZDIGLh8ccSYb1i3zH3/YeQJntXqR67UJX2jiJR2dabaAWXlq24W9hEPaeCUC85dZbTK4jB9NanZqik5/E7g2wBSPg5sResnix9MCpnpR4tEDZ7AkMgiKevr/mcpYe4Bg2b95cQbZsVDmNL9K6Z8kiXcFvoJb0QIf75cef/6cAa8U7+CNLSy6vHSXLZk9GqxjIFOakY9NgUNXMNQBr5sd8afqkflyTRXA8ULUjYv6uJQWSHRwhb6z7XHoMGi0HoWEhFP3Qq/OK2Wh+FwRLu7c8O3Qo3nu+uDqvRXrgPWSfMD2JdBBvNj3trxn90/eqHhoEQ3nhRRfJe9DfKAkv1LjlJ7Zg8+eB066upga2yK2moVqr1Z13yvrV70hMVBmpiB56aaAK2Fm6dPlyEo34S/Wq0VIdB19M9UooWCopESWCQe1h7tESitqu1CygMCFXiRaDsESea4NFKexci5LZo3nB8sjgF+StjdukDIw7Bulid+zSrKSaNWIwn4fzkCESB8nC1vCePyiOkS12gOWQRkSUeDo9LW1Q5cqV/ZgxwNNw29ZtgvswgNX1dwYQdiKzgAGkGhDIpXvnT3kxbNaD6DDrg+aGC6ZNlPPrVJeMxCNIndmj1WDf/vCzfPfTFqRhpSOIgUGHexAdVVrOqlNLzqpZS+qfdx46imbLE8NGSzxOrgGDh0q37l3zWTxao+R4FGuPD7BqtTqP44QGI03l22+/F9Quy6+QW7Nti/8NEWZ3ahq9D7qO/Qb0R3odcp0JhhifeIip9+/bHy2el0kaPAozwNwM2AAOwD7xYAvp92hHyUUXimDsLh9uDMadFFwZ4HLKLj0A66DtSQCseUEKawNgwcf9ui9BOvV+Wjb9hIOdPKyWY+aplZSNDR+NjT1t2lRp2qyFR3eC1tsnaA1E7YlffvnF4y67vZl/ugWrFXqwEJmeNWjQIBgStPqNZI4bPLwpAjfAGi4VdA2sJ+azkx5seOVlknE4Tjre01w63NVcEg7sky2//Cyb8fXdz1tk16EkGEcBaF4aKNHo1VX/nBrS4LxzpH7dWlIJnaFLwPLNQzCbWScaM8G64eGeB8/JF4e1H2iDZJSuUBP21Y9/lEgUGgQGBKlSXxCaHbJTyqFDB/JwaG6CtGpbWLC//l0BVq64+IpLv9j0+Qfly0eFsd0uLdidsFaZlkUOlqDL7pGQDIOsWIhUq1QZHFwAJjZADsUfkoTDB9HZoJS0a9VCdmChb/91M6ov4jBhwRIB66Ni6VCpC83H8845W+pWryGVkHNbkiLf2LA5IL3jUMDQY+go2fDLDml6bweZPHWSbpZA9PGxOq/ujeJRWnJG3FpSLu5e/5KKQ6F3z15wL+foAtI0NJL4VKb5m97ch4xaBq4c08LAhI+nZXDZFZdLs+YtQPlUkgPQ8125Yrl8+dlGlEOj6MMpE1A+FdxaEDI4yqP/1tJJI+SCWmjZAbePHT/JsZG/JfCZ5HLvlB/N2StovXrRBQWGXb0c6AWBOjqc6SsDR02SJW+sBZXEKjFHdl11R1FdiAx3tohu1/5BzXHmjZq/L7/8MtN49DXteNjD2O3VeB+s7iCY5az/TuvCBpSIohR44ThcBCtWMzxOwYLVjAAeqqzEVCfRT1a//ZbcB8+nQnioPNW5nTRFR+hAAGUAK/iwRlKwX3ch8+SXbb/J9z9tlm2x+2Q3APdoGgA1Mx1tpsKlTkx1Ob9eHTmnbgzeXxmJgIwie/chxAV9C9BNmPeMgHBUcs2QJWu/krKwYPlWKOYfVgI5sJWikf+6PRf79aX69et3/+KLLxKLY8ueDguWFk7k5BcmbgKpXK1KlSo+TFLegd5WCH5pxRaDXIjkaZeDssiBrYbBSECHyKOoukhJS4JXkIK+6dA2YMkb3PzK7BxZubzUiqkpFZFuUTGyhJQMCZJQnrasvqGLykgjrNksuA6pAcHywrI3ZMLK9yTmwktl5SsrpRp4XhY6EOxN1oAjUEIW0GtUPK6qExy1f+b31199TTp0aIecXqYzm7/8Xa2awiqz7MFhv+eXRZrPaTk6lkHTrQ+E5ZCDUuZcFmbgcOOmojWqJafKoKJMEsPU5NqLZfqIAYIqSeXSA5m4Tg9B+VFD1zhEqVn3dtA1Umx+KSyXuYBdBTBXGglC2znYbEvfWiv9R0yUBLy/TFWTIYCbtB8NUKvQs48e+Py81J5wz6X9rPYgtYePBV5bPmw3qg3o8ndr9f5d1oYeEKR8AFrM+Z4+fbqWx5qW96a/3slYsObzYl5h4mbodPjK2GFDZcLQ4XJx5WgZ1qOjXFgbOe1Z6XrIacIAVYDwuloej1c5wuqrg4dkPzRItgI3Yncfkt1746DrehDlt5kQcikr1SpESe3q5eXyi+vDy62mayQNBUhPTJgjL739iZRlqSwMnwMHDkqpyHISDnUt8LEp+HzDIN40FhkEtq6lSHH2tAAs3rzvuDHj5iL95T4ALApo/OUQUrLiURFVqVIFrZphitZBDGI0UmaiSkZKHAJbh9Dam5VaNdGbq9v9d0ndKuUApqVhtYaqRmwQ3Tx2CeVGQpAEO9UppsTHcszQdHBqmUFhsmHLXnloyDhJCy0L2cKlcsN1DT3WGd17uhTHW/wegFX0zF9YHLx4KH81aXqr/PA9RNAJ1A6NUKSzVMwXs8BhrVe35WpBw4KvO3XHTZswkputjQVhQbDeEZYhDXkT9WVmAPmyHAnBlJUADfRMn87y0J23YmOl6aAqGMH9VMtJrWbnNNNIMdFP7zbA6rJavS1F5wHOiFFTgC4tIs4IemzdFy9tH+stm7FB2fyO5q1R0mIWiplYfxzItDQ5BlbAxmoT2Ne2ZbT2d/c48D5+Frcnc6Z7Nm4QcIbYjDEOnIgIqFKBm3744Yf1M1GsyST/nxwHa4NcudRoBj3AtvePICj69er3pXGDuvJsz4cgtI7AIlP0AKxcQ/5QQTNrAO+BcU585VC8CfOVicAWA1gJqdlyMD5FtiOIzXjOjm3fS0L8Xrmu4ZVy353NNbMgw78ExF6WyTR0lY5EaxgGXZn9E1W+gs410gj3QpCqHfJgi4V/ddsFxbyF0eGg7jmttm3ftrBy5UooAw4B/3EICegH0fHRqIqbDgdoIQPrtSwAF23PJQG/H92/W+655UqZPKSXZKMTpD/IbR9uRCYgqytOqwffuKnxQy6DFLCcfGC1Uh+N+o/ZyIWMywuRDk88J59u3yOP9ewuz40ZoZvIbiZumuPdCgCs8yBnP6r02qLFC7XaJwvWs+20WewDWgQv4AYnGzGn9cZOv5SjY680zhNLRaEypK/IyheP1eoSRjFgg44EME9zYJESDP0hL0lNZuVTNeqbLWH47ewalaH/+qScUwUNLXE4+jDfGSrJ6kqTB+fm0iAUvxyA5Qu4EvyP+/ELUAbk5rBWqBGKnm7paCc0YtosGT9nJQCXl2OyngmmadCLBzXuoZoTwcRqEVhLna9pLVGbC0wAiomJ0WAtS77ZdZgbnh6Z26I9ky3Y4wEssz4uv+IKeRGB4ZgaNRUAbY646T+SfzseB8th5QhzHrKRt7oJtMuDbe+V9B2/Sa/7msuDLW+GS49+ekjHogALZXsDMV/+etiaSj0y6bSXqBHsBx41i2mZpIqQQUQNAv+AQIBuNvSlkZOOg7w0+Flt+B5eTka8uFLGzX1FIrCmU1GshJx8ia5QSVLw8+GjR76HeM1NRS3w4l6bp8WC5QteecmVF3yx6Ys10dHly0aXj0Yl106JR+SQMmKRkZFaIstAV3VV0YL6OKYlDi6AH3LjhnZ/UO685iIJzkQfCORWaoACp2EeNqxuxDwMNMUmuVNwfy7qa4m9WpaHKi+q56agdG7USytl5qq1UvWcerLmw3UKIHbznMh1Ox7AcsNzEyUiw4EVTRs3blTBmr8LD2stVvt+CRRsh4OqFk8BCA8gai689dZb8tJLLyl4eOsLGE0CAqCxBm2iuZajsuxVu41CCAabDEyPPNDyVnmi28NSOgjcJ0AtWyPMsBip9YB5pDaAgT2PPWWs2D8AsOr7wypiK6EMHLobt8TK/d37gdNLdLKXaWEz05YAyw9hyqgL0B/OQWIPJB5GPIiuv/560EMd5MILL1T3mTcC6+effy6LFi3SrhcEVnpI9nYmUgTHA1hSeUOefVa6d++uLjf5Vz001Ng/1oK1n81daGA8PjP/ORjHuXPnypMooS6NoPXMIX2kYb0a2LtHMd7Yy8gwykU1FjNQcmnRqkC/8+64zTVbwKwDX2tQMUsIj8/A1BFoGRRn2yF2kM0IKCkvLH9Xnpu1QkKgkZEOkW0aQOVgwR6Mj8PU5LyGAGbbSZMmUeW9WG6nDWAbNGhQdvP/fl6MU/CGGjVq+ColgOZjBFgCHbUJMgGe1SDKwH7l2ciB3bF1q1wKPmVM/y5Sq3SAhLBrAU9DBpS00oNlsgyh0Fp19iN2dQ7ME0oY+rKBGvTpcpCnmoDCgzU//KpVXYdw7blLlkrzFs2NgpIaR4R04/ro7/yPc2mH3WukVMXHeS5dYqigqxA3A3dul7JYZq2ILmpdbQIkMjxQ/jtabrjhBp0PtxvOl+PhxzxQ5v4SZI8N+DguN4VUtOoGT9IYlckI4DwF4SsanWNnjnlWrr7wHPDkKaiKQzm0M9hqtwLQA2ApWV3P/I/KixUE3YJ8q92IllpQvFfnRnPVkeSehQ2cgoyCp8ZMknlL3/QkqmsxrrokPBzIZhiqwgR68q1WQwWgAg2WKtO2+vfrj7YjVZWnNGvIUER8HD2ykSNHqrQfuVz79yKauiK9TKEggM9wFoLGTFFjY0D3yFtRpALP6KPi1gAAIABJREFU02HHXziMzF2279D5nb+mwbrshN54by1ZIo1qVJVZzz4pZQNAzwkFrGgGgZBnuSuzsYJ55OHQ5fPpaZCZ4DQSiHWb4g7+UVXQGESD1Uobi3dr32BonqBl1KSV78uw6cvED0EwUgS0u0uVKStxh+PTEHR/HAHMF4t0ML0udtoAFpFZ/2+//vpJBJYGIdLlz0W3e89uiSpTTi1YKNro4qxV5yy498hh27dL0uMOSMfm10rvjq2htJQKC8hpJ8GdS4pABx+fCBZrnjlW6UeY7gmsrHTYA8gmSTIyEnYkp8mAcVPk4y07pcW97WTKjCkSEMzNQS1ZWE38UtEIuLakBLEzc1hNwvvpkrgGT1M2VeaO0nZ+eP+xas18gmaIPHkZ5DFL7sy9WRDldwYxKNriBgobALSWGy2xd955R0tjmRNqeUqPVioPHWOy6Je6kdTnxT8eQj448O688RKZ8dwzEpQJt5DWoqeIPf9w87aOzAjSCjWtta1yk0E/70yDfCigNgW/Agh6oJaIs0nYiN/tOST3Pz5I9qHzaAbXjV6dO9ihnNxT5nwW4x0Za/iyyy+XFYuXSxVku2RR6B0HgjugZQ9e0ivUDbYFCmfqSrDr2qgIGGvTD/tl1uzZci/SEFnxxgwLdiBh2pQWVmnZsifUoZuNB2ugepAmdcquJQIuLc5fIRN409WNJAei+gPbtJLH7rpNfNKPYFwzsM/g1DONK5vC+jhoA4y1as64/F0EssDcp4cne4I5wWm9k+UrBHnw/1hd6YGlZRpEtwdPWSL+YSVAD6Rq5lAwfob3fKRdu/suWLBgwc7inJfTBrCckrKly7Y+knB4csXoCpHcvKQFSiNrQCkC5LrSnaxWs44GRvZt+0nKYtJG9r1fbrikvoT6wHolaOn+BUfGgmaOO8AvDz/rhCrA8j4CLH8HO44NkY2UrxSca8kA2ulLV8iMd9dLySo1ZNGKxXL2eWcjgs1Fg0XE/EhsWFrIVPHKweZntY8CbyEAq24PBWeYuoLXJFc1oH9/1Ym1bpJaenhLZ2JppbXSrrzySqUAmM3Bz2FlGd0pWky45/1obawBDzSGUyqE9xd6swCLcWfVDZPDK0WGy/zJz6EsMhqgh6otVtPp44ylyJs5xuyX+8qcT1Pa6gFYl3Rh/kJ2Tl1ak5h/KnL5w4MhwLLiJwtls/vR+33YpLmy6JXVksaTlBFzQguVvArYas5bIYUMPpnShoGBwfLirDlyT6tW6sqqte5wk/bd2nHj2HBN9MeasBkJZ2KqFseO0X3tPKCWuy8kGxvL3HlzpTT2ZiaDwE7psM6MGiIU5DEAywAhR5DWfxYErYNZuuoUilBHmZx2Hg6i0WNHy7ihw6QeJCoXDB8sleDN+OelSXYA0im1XRCqt9B2WykaKmp5KAJHLsbZ8gZUWersHLg8+zSDz6gGW4BNCyot019eJ0MmL8FrwDqG9xGMAiaKmmZnZb8/YsTQ5vDIGGUtttvpBFg0OKxVc+eO2OUIcl1EN5TBkzAEvBjkYq4hg19VkMeaiPStwxCDuKhKpMwe/STqlZH+g+RhBS3HnSToqdHBuwiy1nBxAFatVzDmPtgQdB0yAbLpOOE2/bpduo+fKvtxoZ5Y+N1791EOx1/VenAdbbZn3EvemDRv1fTdg2UNL24YBje4kOLi4pWvehkNEZWgdzhau+HOtAwDC7BUBRs4cKAnZc2dVeBOReJ4ECjGjh0rw4cPV27RzSnm/2xGSi1YjANzXEuCCnik3d3Sv0sHrcSDA6eP4XR50xHev7uBy3mGc9CaV9H/lZPQmfN8mdJaJxVLFc4ox4y0PYgAbdqySx4dMER2HDwCK9Qwvno+My/WqRmzdpOuBbWafKV6TIysRQS8OvVF9XXNa7szL/RzOQHUTZs2SevWrTVIaD/XmcbD6scj/YH3TMOnbDmI30xG0UXTJkqJ+KEYIwt7iQesUiBuKs26kfTWcR1KehJgGfAlh0u6ha0m9yDm0uTm6+UQpALvb9xInuqEXlwZSdjTAFeUvefCW+SeCqKWCAebAGtNVeXG+QJmnHl3nu6v/HxzTZ8uBGCnrvhAhk1bCuUSs07CwiMkLT0jE5jTDcVKM+zaKq7vpxVg+/TpE/b8888vwQa+jaBK4WpWX5TDhBJgma5VBYUH+0AdZMBSeqx1E+n74N0IbiVKALqNGrkys4UswNpNqoeZQ7pxLxEYs6mqBZeABzODX6lgwlMBso9PnCKrf9ws511+lSxYtlzKlI3S98G1wolWNwRPCWCLC4I3fmHUuQBHoLsPKSU4nbn4eCNV8PPPm6Vx41uRo2fEpmnFWMA606xYbioGayg32LFjR2fxot058kRZXWdv1kq3FvuMGTPUKiMv6wFjWimaVG6sG+PYcTPkSBgWf4OaNWT6c4OkdqVy2IWQpFP3zriA5maB0nupc/LMLU+7Vbj+7lq95jrOiesApE6c1r4TMsmx0+yhkDe6E0MMZOTMuTJuznKkDzEXCKCAeTRSJA5lYF+X746BVbzIhQ0uUhHuCAg262YnhOtnN2/Mgqim/uG6rABDC3v5/vvvPUpy3p/wr/7dHhC2G8Ujj3SRYcNHqMGjAVBn0K0VaxUnPO+bhwxTXfn5OQ7qRABYmSoFtxw/yKSJk2TIgN5Sp1SYjOjZSRrVr4vqTHLwnBLMD9CVU0jCTq/BzUiTWOfVFJ54Al7qwpB7NQCrW1PlYI+1YKeugAU7dQmU9cwBEhFRSpJTU4/WqlWj6ebNmz8t7rE/rQDLfNipU6d2Bjc1CWDqR1faD1YBgRW5aFIeFSOUKdwDPjMyIEfmjXtWLqgSJYHIHoCNqPqvaqDqmJt0HpquetKp8APJcGwRnJqWH8zASUqNVlq51ALNQmrH6i3bpCsCHZlYQENGT5D7Oz5IEXSdzzxfiEuou0KABb+ajcR58LBZ+RRhgTnh3XA3AEiB2mOMifYTxk+QocOGaCGF5WnPNOvVggGtb1qjLHfljWBq8z/dFAE3oSpNwYKZMGGCYC718PCI3BjuxiHljJqWdhDFV1m4gs88dr90aNEUFTvcFGw6aCDYbEt7bLqG1tlE5h7HvsTcGgpBE39cB57zfM9zDEiaxxIgyACZzgW+Rskb3b98ZW9qhjzcf5B8/j3Ktrl2VGnL8Py8gpU0yf/dR2JwUHz86ScSqXrFoKocL0XfpQOydhwJvNjEctttt6kFa4Ngxb2p/8j1bZpenbp1VSGtTp26JrODualOhaIaC6QKSA04VI3OhlIGOgCOF+A8j/QAHr/1t53ITrlXdn/zpdwOWcIhXdtLObByflRP48HFbgScG2d3m47CZj2Zg7MgwKoFax+rh7i1eN0A6yekCGa++pEMnLgAAGsMgMCgQDwh4IOIiLB7EWg/8EfG6lSec1oBlm+sVatWtVasXLEpOCQkghYmwY9iL4not8WgAWuLD6Nk9pYrzpVJQwZIcOpR8K+wBlDpYU4zkxeZw8kk/6WLmjwsJ5ozTzBlNFdnXjcW+SBfaFGCCAAo5Mlh5MUOnDpLXt34jdRpcLksXPEqXjvamUikeECbVMNdAFi/HAAs0DabiOs1WhaAfDQNSdeX3uJQ3tuvX19Zjjp85dyUkbeqQqcyPcX7WGttUQ2LXKGOruPuWvrA/s6/EVxJEZAGmT9/vgcw1IpV/o5DaNq68Hn+mMsgbMVWN18mw/p0k6jQAFMSy2CRFiNYPlWn0HVzLBi9xwW+zrW958GatWbT2efwglrpoO1nWEJPy9qXPyBXWnn2oBBZu+kH6Td8vOw4kCAZuD6V0cwVzBuy/9tQWkhIqLy+6nVp2OgatYj0KCFIuG4cJ1uC/fbbb6tYN4Wdz8RDVj+j43pXRA46g52Nwb+SGmD6nF0HpljClMmyL5ZalPjZT8HVGSXHStSMHG5FVXcRXHO2DH16sJRKT5BRPR6WxpecLQHZMK40pQ+mJ7wH1X/VNYRrc69pcy6Xu+LwsWbP5d9vgqp8vKkw02OV9AzWIAF2yor35dlpSySTjVF5LPvkZaNjygtXXHHFUwjYFlt6ll0Opx1g0Uok+I6WLVciKbgJZ49jwyATOZvq1atLUvwB8UtLlhFIzWrR6HIJQqlsIOgBTYdTHo31QMZaMADrcEIMejGzAEELBVhcN5spHTwZ8QWZSTyWYrx5ko4OCV/E7pbeEybJ9tRMeazfU/LM4KfVKvIFH5QDXojuRiaS34PwWC1esW6nCws8Fp5DF2h/Uocj+vHHH+EatpatW381LqQCrLGL8v1cszkp8FzQ9y2wX4vtFwuwTNFau3YtOXIDLs7GshyyvY+/0yK7++67tV/VMZyiWh044LjQkY+IkZNz4YEsmTlBoiMCJRh0gR8Dh2qimKOSbh6tIg00MYiptAE3lzMifC+0mvTENDapSYXiQx23QseV79t5kgZdGOXm9jPrgx6MUkjOmmH/JhICGSinnLTwZf06hPJsLQCky6qHplHSp8i6H6ws9DzS+erwYAcZ/8IE0CvI13ZZ/HaiLB9LCgVCzqo25s6FLbYJ/Z0Luykq3Rf4LOqZYNyDQBXxvfZBTIIHh8aIHf7GfejqiDoARxw0wV8DI9kY2wD4/FTLYpv7XAQW90KXov1dbeQX6Ca3uepyGdDxHikXDJH8ABTlUAQG2Qq+qMxilxH1G7D/FGC9bm6KwA2w+jDOM9IxtcpaYykkhPA+giJl/MK3ZSSKDeix8Pq+/n7xJcJLdz1yJG7p6ZiH0w6w/FDNWjS7edXrq1bhR6Q8mjbJgchRpKhE4oHdckHV8jJ+cE+JKRMBUWZoC2QgwKX+O4fIqfHhKcnNp6Q7wRUbgcaHWrHGmlQ3A8+jBJ0/qQN8Z55dJkAzDkAwYdkKmb/mffEtWU4Wr1gmja69BpYHDjWchpS580PlTybdJOOBmGXkzP0xA+c2cPHi/EzvvPuOdH2sK/jY/QYUuKA9AOFkPnA/K8gWSyn0CdeQO5jEevPZSMthwrwtPLCcm24e0AMsM2Qe7PLly/W61lJTK0cBzrEhYenA2db5G/tUP7nxsvPwO7V7TWCLVI2NV+pm0cly5CNJ5zAPlaDKzYxxU/dRDykoJfG1wKcrw+tYSJ65sCo9JjVBM0C4BrTqTwOhOvpqJelrIsMkBx2JdyZkyPCps2XpO+tAB5mMTN2szA5wMreYV02KgfOE/EkZNWaMNG/ZQsJCUZvmogbcHCwLDbp06SL7nfnX5eN67OnY4O7XsNao93sA6EhLyAcyeMmcV+OR5K/PY8DOMTZ0e+nuM+ZHrsqHMhjGAxFzhUEcBtCeNGqs1C5dRsb17SGX16kiuYn7kEvMwgIetFwL5irMHMj2Z9kygBoAqX6BtUf0LHUOX29KyQFYT34uPQhYxanoLDt0+gqZuuIdtWDVL/Hz/eGWW29ttmrVqp2nY/z/EoBdsmRJxfb3d/g4KyMzRluEYHOFIBhF6busI3HyUPOG0ueR9hICfYFg5r6i9FLL9DTgRLKaXCvFdw1FoBvHyRmxG4L32aCMqe7icxHIwP2JXAiQLHvzo09l7NyFEOaFoHLLO2X88xOkJN5DMBcI/rFOjPxQDk5abi73YLm9l8ImSvuP4XUXLlggA/r2Qw02XESXypbb9TIWQn5E9HRMvK5dB7j4Mzk4BmMef/xxrUxSIHSCN3R3GaQBfy4LFy70WGM2qV6vhc3GXFfydTwLS6NYpMcDraXT3XdIyQBuP3oFJt2GVg8jy6YNiHXsOdYcd4N92qBQB5wcnQ0imVQgBWOOryKWGS3DAbq+NE+TCvi2rJpPNOlY+kBeA2lXeThEM1Dl9T/UtA8YMUa+/BlyhngoHSKdEeV+8G51zZnDlku2Ru2a0rtPL2nRoqV20rXjSfAiHcC0tzEAYVbBWSlLa9mervk90eu4OzZcevllUJibqp2BDQfP3lb5Fqz3dZyOdQqMlhxhtkYmE6AwQDngsakT8iGCgQ+26yBJh+LR1LKaDOzcSc6rHCWl2N4FGQRByE7QfUTvjssBVmgGCg/4M5eMwq5r03lTMU40xmPB5gMs6wkhV4hKrifGzZP573yM90ah9tzc0PDQZb169XkQMQRT/VHMt78EYGEB+fXs3Xvivj17HsEAEzmRoBwgYeDEwn0zZWzvdnLj5RfCxQSpDnkyLWZ0gNUo+Zi6dsvB5tF61WJlJvhz8zh7iPQnADITlopfWLgkpGfhhAyQPalJ8u4H62XdR58hTSdeDuNxoeXKyKARz0nHBztKFlxFAj5dpWwCgCqmO/vdTsjxLFkFCAIBdyIUfaB5Sxdx9HMjNTpvtQ8ItmrtOBaNXbTFPN+FXt5GjxnwQpWd3HjjjXLNNddo+hyT5b/99lshl0h6wF2f7z4kmIXBA49BH0aC77/rFunb+UGpWKoEcuSYakgw46AZK97YLNxFzqEJazRLrVU/BAxDDUdKuhTjxL5ZHDe+Tya6a84jk9nhgvopHUBEZnYjaaN891J/0ooQx2i1IMzzmFYyglq0YqmslYtI9/9id0nPIaPlh63oF4fXYGBTXWV2zeAa4kFICw0AxPr4EhEl5LJLL1O1KTT11EMKnUl1rD799FONK1hqwLY4/6stWA6BnW++33PqnSMvohXOueedr2uDDUmVOnBCTm4vJ3/pmzEm5cLD0tA5DByCdGGfLMwLO5A8Cu758/UbJCLEXxXUosJKSvNGl0iz666VqthvATAqAjhvSg1hkjDMWWjUxgICxJUN/2tflOevUkLum3EbtTwCTzD92kzVVy6MqSQ/yBWOnCVLP4BsJvND0KzvpltuuP29995/93Tts78EYPnh6tSp0/7XLb9OhRWCLFcyd8bVuKBqOZn7XE+pDI3XIA40E8Q5gdh8tFkYVuAe8sOkcEOb4BFdGpNgo1aVbii2JTH9e1IBoEfBp/qVLCMffPGFLEBnzNg9R6QeFHbuQY7imygBXfXVRqkKce5XVr0l1aIhbcYGbXBh0nEa6452H6UukD3eAHJxUAshExkGzJZ46oknZS4CSZryxFprx5o1dhWXyOm3YHWTqPVsNowtMHBTA9bqstkFx0uUZzYItThDsTmbNLxYhvbvgU1UUrJTwKHTFSQ35liitFkNHYqx5X26jbACUM5MKzYFzTC3Qi/4i8+/ko1fb5LdkLEklRQCFbWKoJGuvbahNLziMs04EW0zY5S6KPShIVAbPFNr16TZ6WdUAOZ9BmB9cahnQkPPD8CdBTH2oPBIefX9T2QwGiDugNWVTiuWBwApBgoIsQhDuwZDQJx7nX8DAvPaHDsCkz2AmOJEYRyTI22yL/7qm3uu+V5r1qwpU6dNk+uuu06SIH4SigAe+VhjShgP0Btg1eB0Fj1B0ACsoe2QUwJjBl4nxmrKuNHy/LARSNHzl76PdBQ0JJDFi5bKr7sPSwzU8Tp1aCsN0AstMgi6DlwHGsTGsaVnHrNxGPziiOUfmJYz9gZZ6vkyvdLsUVjV+DEHh2eClJBuQ6fK6x9/K+yDAOyPn7dw5kVt2jy463TNxV8GsLCQzv7mm03zU5JSLg6AX0E+lRDZ/b47pM+9t0godAe0AoeDrxuSIKqrWhe0H4FKlX+5wBmPdHggjjMPNlZk8WBE5c5BNDn7est2ef3DT+RnFBpUBYDefuXVcs25DUAJRCBdJ0l6TnpeNvy2XW6Ay/fCC5MkGrqzfgCGLFs95CIIPIPG18mff8+cKWOh8nxO8rYjz0jZt0ULF0kKANcTIHI23l9lwboDVWoh6H6hJ2AAQSXqsOncFpjdqIYXJVAZ95ni57decYk89djDclZliJ9kpeSXwjpCkkq30tpQzOV85sFqYvAhUOKPJMgGtNh+f90GiTtyWELDyiItqqpEQ8uTz0tOSpE4SFr+tn07npctV+G1Gt9yIzJAMFc8fhnUdGQRda9Zr4a0vIIujlst/iHoQhKEqX18IF7fj1FztPVO9AmR19Z+IONnvyh7oCuRgnEgVaTdaPl85zCkK6ygzes6h5QNCtpDiaBrPRa3tX+6Nrf361gXW0vSEdDkerzt9tv0kKPQjs43DxDrXbnWvP7RceN0WPlYTZXkHwzAGm8hRz54510Z2KunHEb5e7umt8lDd9wuUSEBshtCOB/+8K2s2sB9uEXOrVdXbm54qVx/0bloG8O27QiOcU2gbDbPj5SSQx/pGBv89Fixdt+pBUuKgdSCEe4hLuTA6ziaGyqdB06Q9zZtBsD65tavV29iy1Z39gY9cNpOu78MYEf16xc+etb0yfFHk+9DhNaXp1h0CNR2xg5CUnpJ5J+iEkQlCR03AKObrV0lDQ+Xl8kNReuCLrxZ/DnQOPTDwGbBt8sLQsUGksnXfPq5rP5wg/wPbSiqQuShccOr5KoLz5cKKNENZicTbLQMXHD1Tz/K0IULZFtyojzSu6/06T8AyeQRmrigujKU1XMsMK1OoYWqG8+4Snb9mVoHk0qiKWJ8b7oEfbTMdMyoUTIHwaQUiAgrTaCLWG06s/GdEzvf2igEwf/ADrWWMp+av7oKXpufh+9FyxxJt+jvRnTDUDR4vBrzZofpYidnh19ROi7NrrpIBnTtJLWqVoD3QQqEWr3OrlRoMp6AqdChVCTc7SAoKKnslr+8tHCxrP3gE7kS0eYLMUc1YGHRqqLbqYEXjDu7SCShHPOLz7+U19GELxuN7R5GZPoq6AP4wfJhXy8/5rIy4smMBmKgtWD5ngmqHGd6PbRo+Z74XQOgOFDxlYqNunLtOhk/d4HsiEOlF+eU48Egt3LyLCfm+6ZXZbRjzRxbj8CxmPV383NRz6dZAoVvX+tsuaP/NsjKZ511Vl0ZiXV4w/U3aEEJo//5Oc8mg0KDiR6GNf+1OJ0qAcmW5zSANNMCK8ehZ7Zhn3WGAP3O77+RWy66QAZ26SRRGOIgeKI5KDdOwsI5AKps/bdfyzvrPpNd6DBwds0qcjtoqWtRxBGJQ9onKxnjiywD2MTZmMtAyg9SphQvbvecPdjMMHD8MQ+UO8RYB2DPpWNdJOWGyQMDRsq677cDI3xSbmt62x0r3nhjzR/YPn/4KX8ZwPIdN2hwbtuvv9syB6kaQQEZyXLnZWfJ7JF9kTVwUE8hf+Sg+qrlwEHkYjaBEi2qYVUPvhAoU2GWXFAAIQDUnGwCZqj8sOugTFmyTDb98qtWWz3QrIm0vKahVILrRpFntXRQnkVLNw0gmow0lYXrPpBRqOzyRcuZ4ePGS+u29+F98FREwjwariWDT2X3VEZdKatHcGeJrR8FZpwpUBdK00wcqHSNMBc8ebnnhg2X53F9ggZT1DKYJeHUgqsF4fQwUlArsuwCk69o3llBmHVvVeMj8HEqxYLvSrxoZDjLBumU/sAjMQahEM/GH6TxVRfLc/26SmW078gG5xqAzUTXTSHbARh9HadVi/HmGKXP1sBYQFAw2nkgRQ+WbCTGXy/PIhFGlJnyA25Q42L4Qwbc+uDwUtDzTJKJk2fLhxs+l0FP9pAbkJualXxEi1Js1Q/nSEFdwZQfhYjrHIrEVPV46OrzjaqKqKTRMkOl1msA+6EvTJad8UdFEyY5N+BizVwBNMDTpyMA6zmyLP/r4taP3Zl/wHgy594xt4IA6PozeWldO+a1tFMufie/egECmGw/Tr1frj/SF8zYyL+5eU5zLHtuznugpAq9Gl8cjikEPubHZmTLkb0H5YG7W8tPmz6TS2Oqy8huXSQGlVvhSopinJDCxeKFbHLYISXgIaTLqnUfylJ0BTmanCFXXFRP7r+3tVyENjA+aUeQIsmRZYdY7D+4HoFYU7CeFMwNse56f+D3tdsCXoMHRq5PmMSl+su9PZ6Rr387lFsyutzqqOhKbRBPOHrsSBbfPX8pwI4bN67KU0PHfJSelFw9OjRPJva+X5pfXV/yMo4ahxLgqkDK9aWuuokAq+WAMC/Bka5eHri0HPRdSgFS/rJzr6z57CtZjQwBP0SyG11QF/m018pZSD8JgFXs57juel1mFsB6ysXzk7GpErCBFkIt6qV335MgdEkdPXWKNLrxJhD04NcYgAGYZGJBqSal8Vd04fs5ik4KXuqymJvjPR0zexTEmD1zlrzw/POyB8EAtcL1kmZT2Oi9sYz+wIY83no50Wy7NjC3GF9Vc0AtJGu2By9sbG5/vLdgHCRlcWA1v+V66d+tM6wPvH9waVROMrpMjEjzNDRWrP5zyhl5JaVRnJbLykgwuMKqHo41X4zZGzw8NaBpxsgXFlcWNjPnnSWYqeBrX355pVQBjXBdw6thveB5WiGEdYIDgB1ETwpgibusFMRrZ1NNjS3gkWGw5rMvZfK8l3Bg75Bk5fZogfNgoBVs59p4IGbTuwbfGVM9S5y7zQo+xdtxANZe9ZhpdXgrBrOsXgR/bnT9dUoLnHvuucb74HgSZN2L1r12nVXsyX7jLPJgoYULB0HZWgBaBg4mlrcPG/iUvA0Z0AZo39L//nZyMTq3hmA+cnzSkf6GgCTGLBBjqilzVMAj9w2udSc6lyxFYHDd1z+i62+c3NSoodxx7RVSu1plCQtDyTbmU4tW6J1o3jtHEXPFtcH3iO+GjgMuEOyxj3JgZB1M9ZMuT46W9f/bkV6pRo3h/fr1GwX91+OoE53inJzkw/9SgEWkNbJl24ffPbgz9pILakTJ0lE9pWooJoKBC3VRwHgr58q1QK7VpOfQvdMUKsAwUpYlNTdEtsTukffAnX3y9Q9Iv0mTRldfJjdffYlURbPEUkwHSU2XEAYqYKnkwgphBJkHoRqIANgMipJCKzQRLuSLb7wuSyDI7Vc2UgaNGgEx7TugvI/MTlhx1A2lsUOgpfSZuiruTaO/GDDxBlgdbLWejBj4qjdXaZnqN9984yTPG4B186JFBrD2sPfe3Sfa7UQFPk/RVtU0jM4ugI+a8ZXCw6Rrh9bS/KbrpFzJUGxWJwdSbV9GdU1BgB4YuiALAqz/aIp+AAAgAElEQVQKqzBPGWNOKkVzzbHx2bnUFJYw1c28AR1Rbh6CHKkjzZOlVcbHMtcZ9AD+rgl26NMUAFczGx6H5RYNV8BL2e9mnhQT6YHwblJQzC4go4sOCNQVzsDn/X7bdpm4aIFs+O5brA/QFKSNyMHiYNVSWY+dbwkeZ/e5FkaBQ/ckN6fnYb8DsGZk8280RNwtfkqhFP3++zvII8jJZVGJ5dNVDY1eCegOewU7UzoV3GtqQ/Bwc4wABVjMEbwIDeDh6YlJCdK/T095F7nkdSPDpG9bUDZnnQWJUY02K7j64vClWl02qD3SLH40jGCVUho7B6ZqCg7Cn/fsk7Wffiur16zHXAbIVQ3qSfNmN0uNKhVwmCPTiFkHpJ5ABWnFF6/NgxTzH8jMa7zHLAp1Q1g9Q0Lkh98OSZcnRsn2hIyEymfX6zNk4JNzUSRzWqPJfxnAThg8uNSshUv7bYvd3yszKzXovGrl5KUR3TBBSOmgUDb3gvZzMrucXrcuftzHPcLuW75QyjqQmC7L3vlEVr77vqQcjZdbwN+1AR1Qq0IZADVVmyhxmCvB6POTlYSUL+Q86jZkaxlublybiyUoIEQy0/EdYhA70Xpi5puvyTKAbAB6ho1ARPS2FnerNUABC7rw/jh9GTGmZB1vHjvTbgZrFTiEmAVNqg2RslAbD9dhwKYfhJuR+OyprLGRerNJivDANTGlkzOhDFfggCsrF9ltgPUx2GC4SB1E84cN6CVXnlcXY4v72Vsr0GRyZOGADEYTSq2iYgDMvqSm2bhcUGwIuv6+2KhZSKEjaGYz4ASriMDK1jM8iDQvE2Ol+5U5zTy8HNpBXV/MA6kWE5wza8fmFdtzxQOw+vnxn1NAwBxX05fLALpKYgJAslOxwrAmyEVnwsXegzUxbdFCWfwe1hk2ehq9XjyF9JAGWvNt/fwhPt7uOlUT9g8ArIVb9MCTocOHaZcKppfpDdfjeGVyfEHJoMGPzouxtMmbmHiVtQbsZ7MRXVa1MTaRB6MkIe6w9OnWVda8/rLUL19GhnXvjEygSpILveBQeDfZ8DDYYisXRSbMAmLllh/5a8wT9r0EwUIlz+oL4yYdRUDZ/qGy/3CSLH7lTXn3/Y/10L23RUO5+45mUi4izLTkZjDTUdg3ZbucA+xrRjCBDFkwhjL8S8qMRW/I8/PfBBebl5vmH/jbjU2aP/Le68vXus6iYv/xLwHYVu1bVfpqzYYRqYcPtY6JqRNw5GiCz5GD+2XAQ7fL422aiF9ygoKiJ9lcLUKT38aqLBVAQ87sFghojJ42X77ZkyQXnlNX2ja5Wa6oW1sCUC/vT7eC4KlpXNw7JpWGyeW+Tha5EZQw/BwYeywqup2oAMFrHcIpOeedN+TlTzdITqnS0v3JJ6TVPW3RjRKBL1aKYOYpLuysV2eD8TS1azifly1gXWhqGYwGR0uV4jAUMmau7Euo79+Bz8R8WdXQZOCuCAHWbKD8m3lf5l437qrVomU6HDiT14occFgJPlIOlUtXX9JAOrdvJ/UR4Q/ISQHgMqgE6oR8LAHVYRNYoMFNqor/+mK0a61ZbAKBBE4CK61WAistZXKv+hzlELnhHUTShoSMh6lZDDqCbfB42Xwr18mK1TnSFjQOvWBVnhyTTPV/nUZPurYM+4T/yK3zbwCePKRu5ZBzBSBk4r0mZGbLK2vWyrzX3pJYtDtKxuMydOYdS9gZWl6P3GGBQ9e9lU8VYI8LA/mz6U6nomXJ4FXDhijY6dtXUHdvPEK8TRv4ynRKfOlWk9dWi5Urwamys9IbtGLNiWzGmGsjnRsR8/y/r7+VkYOelk9QsXYN8qcfv/tOaYCCAh8esAyRUMqT4wiaICsXBzAoHV/yrxg3vsc8BEHVElX5O44ZsxlCwOsiSAUr9MdfN8urb7yK1t070Uk6SJ4bOkAi0eqb2UXULGHnaLWv6cFAgtIHmUe+APIMv1CJPZorA4ZNlU3oYlKtTlU5ijX1S+yBhPr1znmqbPkKC1EaDpAp/ttpB9h72t1T/6P3Phjjn3z0hjtvvDKgXdv28t76T2Ty7HlSv1aUvDh6oFTEIHEAaQGpqAsGkIo9dOW4ARl1zsPE7Ybc4ZurP5HqdavLOXXOkTLBYZCsTwO4YnMh9OtPF04rODDbrIFnrQnqpH1TlfBT/ohFBJouRO1Y0gB4bg6s0xRs+mSkab320fsyb/Ua2QegawGR5Ue7dZNaUBzKAsAy+KJ7nzit+9wh2vUXA5Dk9NwpOvpZaIGpOcYVbyaZvbyoHcoWI6+//rqWparr6wJYdx6je2kc7373YyysFVxSJphl6QxTrMoPwzEnStJizZMwWJEB+Lzn1qgmd0Ij9GYEk6LLoHoJfGsQkJdRe46vdifgFPHQ4nVUY8DBPwcIDcCam9qNalXzuU5usAKB4QcNwDqP0wuZVD0Gz3RctZQVm43UAbwLX1pWTjK6pvXxb5xpSw8Q8hwdYeav6nriTck8p0iBGrc8CJjhQWuZzRgVENHGG2uDbeC/3x4rK95+V9797HPZiz5PaXpO81SyZ4HnlPUcDo6NfNIOxPHmt+Bcm/fvvo8/n3f++dIBLW1aQTOCDSx5Y6k5gY2AyoOHmRD2uZrRQe6fK8HJSOd4MGuDhoDaITod4MyxJ1IRy3h91asyY/x42f3d99IIylvd7mwldaPKqxvP7cQc51welDwfkd6ci3bCnB/Ocx48RrUzMI/Z+AoMZeDYUkr8Dl7XPwwcuK+kZKbKDz99LzvQDaFZ4xslAhavPw9Pfg6uAV2xWAcof5dc5tJmQlg/XD78fpc8MXIGgm9pMm7UINhP6TJx9mL56sfYIxUrVZ4YXaPG2PXr1ye7x7k4fj6tANujR6cK8+YsmembktSkY4trfB9t21LKlymPwNQBeXrsNPn251/khWd7S9PzY2AxAQwZlOJmZ+05rAfdjchrZRFAJo0rKtTDxQyiy47709Jxf5qPhPpFoFkiglZ7DkgYFkwocuyYR5QDZa5k8EW+GdwM/hIYFiyB6I/OlBOufB6ItFb4PQ2LK5MLIjQYnWi3yZj582Tzwb1y3kUNpNfAJ+XGps2ghs/NzaJPbnRuei5KcIHB5KaM8IXZdMZk8aTzKI65rF2CrvM4FiV8gWIIBiNYQZWehlxSApZzDe/cSvd1f2+BGFtV0d+kSmnRRn6A5v/sfQeAVdXV9ZleGMpQFVAUFSwoInaNRo1iL1GxRaOJJcZo1CTWqGjsBXtssWE3dmNJjCVib9jFiohSpDOU6fOvtfY+9943BQYFv/yRp8O8ee/ec0/ZZ53dtwIMeEjQ75V6LbArLFTYGakY9/7ZFuGQffZCEMZyoVjGPRoZBEUyatEdq0AlXUwqSA6PaBA0jDIONuE4HTxdjRIZ1TgO48pSdi+qiwysnD9MOCy2b3pZ75UOCPm+qgm/h6It31IPz9mgekC6WEdHd1myZp0o6FcJsOB1TdDd14F25syrCS+MeSdcchdcuWbMDPNxQFKZI69tddvAj/MdlUjsGXn6RSkBc3Xwra8qq3+Y3tjnB3PFyDuGOx911FGIyFsZ9GdBDvIbj6osNxamdENPGAKrJUuppRqI2f8xCPEdMc4GX7J+2mR4elwKldm9t90CSXFB+OW2W4df77JzqIDhsRzzEl0n58OnubYK4bDYnw3lCCbo2QVACgYIEmQNvD/qcdCVVHYJTaWQ4CAHFJbyudCdwz2L9FEPHarZPOgSBk8f5I7t0AElM4EJlmSGpEYmhf/TsIW9yrSiOPTrK5YPF9xwf7jxrsfC/rtuE0465iCs79wwcdZ8hENf0/TCmC+q1h4y5NgX3nrr5kXtme/7/Q8GsIhxL3n4ofvOqJo8+bg9txpcetbvDw2VzIADzrEe9ctvfvjf4dy/3Rd2RSjd+cccGDoWAlARJqsgIG4ZbQzT4ZGLMV9Kki8szeAiAqyTs+fx+85weO8WaidND3O++hrOy/NCp84dRGA1c6pggYboxqzpFEGhMyxHtFF+RyymMgabfbJeUVwQYfDMOoqBEGcmIirn1oceCE+9+2aYhWv3P+zXYThCAVeAr2YxXIzIBZJQuZkY8kmuuIFWbIInda4SZ5zbMHY33Rzay+ZMLfcndGIG6sffeuuoMAqEPH7cl0oTmHVaZ5sxF2vMkpQAuANWuokc3WhRJ+CJe4mspftoMuwUn9JqTzGc1V8roUMbtNLK4eC99whbIY8nakPALct0jmIEaYCSYzi5Ex4S9Hu1pp3yc8FWuBNJLnJQfq1TcvNQ0kT01Rlo9xpHGQVwH4sfHBozaKTBUE6bUHdxfoWxVBnREEZKcoB1LQQNqPJfIDdHKVgaDvMR5fMYlUe3vXro6oshyjbi/WTQ6K33PxAef+mFMAFrhvM9zMP9dZwXBVKgCd4nGDCv4kR14GNu768EeF1kZ4s84LvCiLXlT38qYI3qAPoYq0AjVAUx1aBCkTO6a73H+MjhK8Ugy6dj3thHOazRBZHACy6+BhF5Lz3/Yrjs4kvCJ2+8GgZCVXb4HruHHTbeMOTNA9OCNkoxJ/kI1GiaPT/Mx/7LQ2BIEQC+Ftwp91g5qzgDsefNnhvqYSAuQyRlUe8eMBpWwROhKpRX0BZChzgyUxbVxwOiEKonGkO1h6LIyBXhVpFoxtB5zjfuxBi+QvHpI044L8yYXR1uGnlWWBkxL2V580Io7RQ+mlQd/nD2NeGVDz+bu89+w/e66Y57/oV5TU/x9i5GO6/7wQB2ww2HDP7s3Q8e/ung/itecvKRecshQDZfYY4gaogDb302Ofz2zKsEMlee/tswaOXe4ExrxZ3CioHSLwQ86iRNhDAnd3KNXmWSibHnI069sRPAuDjM+WwcaqnNDU3z54KjpaqAuWBJNLT8g8Th11oNfqMDTtb8rqhFhZyzVBfITQoA3gCdbDG08xIR6U6Cx80EYD773pjw0KsvhjeRhrAP4ri33WWnsNOuu0ttUAxfWjat3AXOWcj67RyUOfCbzsixwjag/jGgELdBQPYl/+zzT8K/kTTjicefCC+//DI4cLpqEyPJIWPMQMPo2pX1fTRMaUY3HpChJxJJ2TcFO5DBx2Zkt9CNrhVlYd2BqyMfxCbhZ5tvGnohn0AJnfgZbCHLP+sxMX7fwFUAS0mD3wm3Uw8KgUKqFYiMnY/bDhVz/Gr7pVFkL/H5bHmXA5rmURMQZ7cZwHICCdRcG6pr7FJich3HgI1cAForlBsfwQeWbvkm4zZIUkVMe4mDmrp8VkdYgAY+REmUfyDkevRHH4TPpnwLbwMwDhTLJX5zThj1RnBdvL0c1UtxdiRvoLP0YOnff1WEDW8ZkB0qbL755kg601nzRGnKfFytXlycP0WziVtNfWRJZ1Rps+QRy2bTDY1+pGIK8N0s5KR+/cUXw+MPPBiehf65HK3tvN4GYR+4Pq4IkC2XYQRcJxvBLitC+seGb6tC9cTpoRQHUSEj4QiE2G9kQDjXBHrWyWuE50lJP2Tv6oS6sk2zYWCm6ht+7fULtPc4X0rwTYaFfZfuwWeCa0EIkHhAdWAASCNUGSB639OvhPMvuTEM22qLcMZxCNNthG90/rywAIFIdaU9w9NvjAt/Hnl944yauhd32XvXA2+88c7x7cTLxb7sBwHY99+/t3jbbX53Y8fGmv0u+cOhBdtvsBoU4Yhk4mnOhYXyu6qhJJx62e3hsf+8Gv5w6B6wHG4fKrBwpQRhFTtk+BtFAUulRmDgpFL/hhp2CE4oCMVVWLTpAJwqKLohtuXBSsmcBSUCY4g9UIQzxz6OUYgfDcgLiyxevTqHgm4dBbDUybLsdikt0uRyERXWCOs2XxSDqVmYhxPya8Rt//vNN8Ijo58PE6vmhMq+fcLPdtgh7IyUbwMBuh1hFJNjkYtwFiFloCjgE5dnn0XiFy/uBRTlRUDiwjWF4BjJvc6cPiO88sor4QFwSy+MHh0mop6ZTnXfMJG7FbklInezzRw5Wz3fQIZpBXkAUW/dGQa39REfvtM2W4eN1h0MoO0QijEIMPogUBK7IyU3KN2U+HwJFYbMNizrUxyXASy/t76Y65bPh3jSRcEr5yh1f0o4WoqIOeQeB2UfZg8XC2llF/BPdNNyFy07reLBR80Bk4+gy/whMMqXj7pL6g1Np1sPP2ZAiQIsaBtQJilMxFxcOnbCN+ExVBZ+Cofh13NmoUQRuXYGs5A7TvGhrZ3aHADjdXHcyMgvHeuw7YahZtYuSDKzaujYqVNiqxDHp+gqk5z4on6Vey3G8isFJFUn+N4Oc6jWyPGir1RB1YDLnPTNhDAaB/s/H3w4jH37nVA3bWpYf+AaYc/ttg+bILFNGcJaO0IV1sBkTPIesahFsjKN0+cCYGeEkvk4pJifmcZMevl51REdZOhPHVy3int0DE2VsJTAeyi/CwCekqsS7FOnTonL8iXzveRLdtJpKcvBFmB+q4s6wjhdFn6HWmuffzop/OUPh4Vhm68HLnoW5mSBXPnykIR7ZkPHcC5yxF5/3xNzV16539kXXfXXy5CwZ6kk3/5BAPY3B+2/4c233fXsL7ffovyMw/YKPQthp6d6oBhuF9i4DVjQJoDfv9/5Jvz+1POQ2WdgOOeEI0O/yg6hpJo2faY3q8b1EBloDMFJVSpnZywrjFZ1iCgpQARX0RzoTsfPCY1TcQICDfGplPrKCcsNAw8B4yjJXUAJj1Imxb06hrxKiHsEXe41bBpmopR6hysIPawUPtXzYCVH1BU3EwMT8N1kgPFDiP66/4VnwjSMoRb6jDXXHxKG7bwLOIotwuogyC445ek7GjeIxHlhWwob2lTcCOA4yJXS/YvJU0T89PMjlwoCYv2sGmzuT1Dn6dHH/qGUeO+9915SuiVmbkpAKEI49WmJgG3AxLHS+7EMoFkBHfeGAweE/aFL23TwOqECnAzd22h4UOYq3ou+qCROOeaKqCpw5Q+5HdOFyV2Gm0LtE9HMcp1wsO4XG0FDIr+DreWF9W8yekLrbeyxKwkSqjVwM07V913mTBGw+rWK5MoArNbXQVaZ2PzhBFSFBEsHgh/66GKDy/8aBpN86AzrcODJw4UvcLRcX6XDpMsXXLvmgaH7ZsYsMAvPhn+88Fz4AnkV5gLAGPOllMXqbC7EWvJwe8VcBor0o+SG/rDy8nbDhoXddt8tbIyw4B7IlcExUYtBr5MyBNXoHOG+8DYIeKwawrViAULWHMvSoXSd6BcPZ6rCJqNs06uvvhyeglfAS888HeYgjLUT1nPDFVYMw7f5Wdh6yHqhTPPBBPiYD6oUMDdFoBcaHrGRYRTD+BbUhTmTkJ5zZm3oCMDjPlV2OZpMZcBkUAA4VaQmrMlHVGWXwtC5f6/Q2BE6Y+r1sY+UXQRcMblpSf+SLhl4okSXpupPdLDGvMwt6x7++fbn4cg/nhd+ss6q4dJTjwo9KpCBjbkNIK8yt0gT1qs6ryJ8MKso7Hf0yU3VjXnPbrTRRr984Iknvs5dkSXz11IHWBTUKzl3xKnXFtfX/fKiEw7L223DNRCXPMdOVRCjpY0jYRTC+tcp/PaUcxHeOj6c/acjENs+NBShogH4UtAj/eiYNYfJKFj6A0p3ijJyiCEYAhbBytZNrAoLJswOxVC5FAN0ZRWldRkrTwCi0rwJlsZ6THoJVAPF0MHmdaA3QL1VzgR4MvmHJQL25M/cEjyB5TvLpccP2qRFGbAbPocY9fTrr4TXx34YPkOxw6k43fM6VoS+/fqFgcixud76Q8NghCj2BqFyY1QgxwFDT6UX1GawxYzJU/ReIiXdwRimaqKswbBzIvh7GlyFPv54bBgDDoP5Wj/+5OMwbtznSvCsaChyKaREakRwp3Ss+CkFgVeiRPdqfXuHdVdfI2yKjbPOwFVDB/SJc8oy29TEeWYUgWUBjIgUIRWO6FwrwV/7xQHWgDejDyB+ajcYhxtBJRKdGdoMbRI1mOYi67BvHLEjT8K9xMZMUnAO1W7NuTvBW861Tja71gCWf0d1grdIlYCuIcDyezyBMr5S6hFDUJ9USUUYLkpKoL8urdqUgykpkc9iAAwTBeWHr5Du8a0PPwhvgTY+HPdF+GzGtDAdB5U5sFne2ZSZtsOkAjmJV+y7glIgMinLUMToM8S1D4IEmKWL3bJSRCY+M3TbohtNJcD/6D+s3GIEJUgb1MfyxesYmj0XXioTUG3gy/Ffhldfezm8/+774TMc3LMAsmRe+kJfOmSl/mELcMubDRoUeqJ6QznngqG1YO8R2w+RHHPKyrHYO8VSw1GUN5CvngKD8pQ5kECLYa4Cq2NKe42PE4u8W2BIasF1zg8VK8AAhix6VNtxCjmVvJJuXDSkMoWljKPMQqc6FLaOSjYjOqXqpTRMbqoIfxp5XXjuP2+EP/1y53DEntujSTjSsbAimRepSMCtY/2qy3qH86+7O/zt7/+YMWDtdQ966c03H3NiXKK/ljrAHn74MSveccs1/xi6YuXaN533R8QmA8yq50qh3gQR3AwScj8Ed9ApPPjs6+GUS25CQpaB4Sr4vRVWz4E1GycjKxvQdQuT3YAZa8BKFOFvJviQ6w4WkeVieGrOnTA9NE2vDh1qWXcdoIAN0AidVQ1EvCbkpqwrxAkMr44OlR1DIZyXVYOd4O26OCUSZigu25UI6FycNrARqvpNQufJCg5wBjjtWTCEfQo/1tEfvR9ehVvJuMlTEGUG0oBY1xEcSCVcZvqg3PNq4Gz7r9w/rIgaZP1W6hd69uiloomliD4ixyILsXNUsgkljBh3I7gW5jAF11KLPAyz4QD/LTbxF198poiwV19+Ibzx+qsqn8yuqkonfmi06gkr7Gor9gtD1lg9DBkwIKyOA6AHOGw6USi1CzlMGqsYu64SDqbvIydUwIOH3DcblRnXOFgxodwUnjLC2AsDTM0U35sZP2FGUxWGf5wAbYa2W/usLdJPjB92QeK1kW1OYGob0xaUG54L7u/5sThXu0YcEr/mNbrHvERU9od/kzEQGHNNYrt+vxCcMgP0oCBuXl4NTnLi1GnhjQlfhJc//iS8j8NwItwMqyjaRiwnR4kJ7YuDeNNNNw0bIRH2Kv1XCX1RK6s7QrcrcCgyF0YhaCXJ1+pznNKl0QsPZhb8XAAD8MxZM8IsGODGI7vVV+PGCUi//HwcPAK+0ecLoMqgSqQXmIJBK64chqzSHwmXBoQBy/cJlaBJ5m2lmq6IFmeCrGOldg0OV669AkLIzHAzU+UyrzrMmzIzNCF8vZhBAPCgKmBpZulV0UWo6KoKUKKnc17otEoP2EFgHKNVUYJDdO+jvAiQpZ8XJFy56VHylGGOniuUSJFjmfu6oHt47lOUgbrgSuh9a8NN55wUBvelTnoeXMFYww+xXmDCmgC4NQUMsKgMr34wMRx2+sj6iuVWOeetD98d0RZ5fZ/PlzrAIkv6jhM+/fSWX+64UY/zjjsYIv90ASNFIgrjKrVLwqLyGys1GyLFb08dGd55e2y4/uJTwiaDkFGJqTYAtIU8iXkq071IBxdTAnKZufDUy2I44GIbZlSHqvHTELBAFy6L3GK0Cl1CSrshRyliowvgOlJYDoMXQYL6RPxnvoHGhVgGe24egp0J9OI4HezEGOKHDtsy+IBq6DoGGV8x1jNA2O9iI72KrEGvg4P5at4scLvmxmMJGNllHBK4tgIg1wtg261Hd5XsoLtNBYid3Eo1ghAUUw7ArEboZxUiZKYAUL9GYMZs6H+nQTc2B/rZBqk2GGVlEnkZfkCSoQ8yiK2y0kphQyRUXh+cyMrQF/MkR2PiZEsIqOgNy2sLJLGJlPyDc+3cFQFfxgbBsHGt2mXMOZAArAeMZgCWXyqgLVrs/LRoE2AXB1SzVO8cbCIKOMiamsImW12Ion88sLIcLTlzdlYRXr7OWiQDYamaooqB3iHO6SofRgR4AbCpIsjVir/CbUwQIxxU9VRTO1VByvkA7n+jx7wZ3kLqvi+wnlOhz2Sa/ejKpVh/dKkcqqFuKG1f2bUydIbHQHe85w+T4sjbRZyZ+VcvAHc6ERIVE6XPALc8CykCZ0yZGmbiverSoU1KM/whvcBJMazXb9WwCXIhbwpJq/9yfSzEFfRRRq8aJldBj+glQr9VNqD3+BHAMiks3fQkvKAHinemngDzMhvghkiu/BrsySruYZs33l/LgAAYtDqsUIloSbhrQV3AtsiNyztG+n7cS9sImCRZCzBv9eBqzfWOQG/quzpgSHVTl3DhLfeGG+97AjXAtgmnHXEQjGwz4IUEACYdAmAZqosM/lDxQYKtg3tYUY9wwB8vaBzz5aT/vPX+ezsh6o2Z4Zfoa6kCLCsXnHjsH46bMfnrs0aefFjZ3lsNDSU108GleWltnEBcMREI2XZY+aoLO4ZbH346XHXTA2HTdQeE80/5feiOyS+GUUzckuCAhM/FStk7RQI5F0sqrYV4UgVFOxeVwQY8PMvgD1vevRKLiQViqAlxmTtAQQgpQ5OPk051nGRhNq7RINE2qiyaAnoXL0mCAlsq+s3Dgffy5KzGVTNgFBs3ZbJ+PoPxYPzUyeHbeXPDXGyGBdDnVWOz0eOZ+ixmlkqfZhvMH23MoX7ILZgRoxjcZgl0w8zF2hXVeXtBtOvVpWtYFVxQf3Ag/ZAEpSs+KwPXwwQoEndx4pcwwEIuSObHKrmLjRMEuXl46FBnFY0lskYbN698LZGD5aSwYzqkOJeGCgJVcbhs1NUDmcGYJduAQfMqpPafqDNpL6m3E2DVex7CfCV6VltX/q1myERluFi5dfHHD1j9TW6AnByH5fRhIGtEpCXjJeRyFRjB0te8j1Fx9J5hDD7GT7UV1m86wOwbcpgAxnFImvL51+PDFJSdmYdDejYO2CoYZ6rBjVLFpUxRPi9SjWXmiI+X/tU/V6Y3rFspxPgOoJHOAOrOEPV7QkW1cu++YcDKq4hGVkLJm474Xg4CAPMAACAASURBVGI5yzMRBMkVqiAl1hKGVhonlUELfVZlBxEixXeqzfBEAiLXWxZ/0CbtHSzJQ70vlM/VMHzNg2+s6b1Bc0hNWtYL3inLwXWgI8OfodemFoB6XfqX0yuB4Ir2ldSbkihdE5lZi9IV9gyJth4G8urijuHTyfPDsaeeH2bDa+jmK84Oq3XvgJJT89DXWCXYQqLZZiNyZtQh10R1cY9wIgzrdz3+3PRrbxy1yQGHHPBpe0muvdctVYC9+eabS8846ZTz50+f9Lv7rz2nYL2VKnE6olwvFk86FVrpGcpIFp66RviTLsDAP5k8Jxx7xsgwBYtyAarL/my91aW3tb3Mc9r0YqrRRbhReW7qG0EiTEFINK2BjmxOTaiegbId8ARoAGGWw42lFGU+8qDrESDQeMGNIQw1cU/RPeJe+duMKCqsyO+1yQxkLTCAG5KHg9cwEidhEUm8h+DE87+J4YEgwBrqv/CsKgBrFbjROQgimAURf/rcqjAHerk5UDPMhZqhGuJ/HfXFSRip6foKae0HAXZCPbFuANMKgGon6OuYt7YLON4uHSpCR3C9FRAji3FgFWODkeabmOqP4h3PFPZfO8lcpLQjtUHcR1bgiQ3F+fHP5B4jJ37fuRFg2UAEVDItMijyAcbRRHe0VF0gJEtok/PXAmDbS7nZ61oBWMNMAkA8GI0rFTpprfEH1zu246cambcEYHUYEQ+sDVMh4EcAS50uOSn3QIjfifulYdKeo+9xudaSC0BLtsRkcGoEXXnFMA+t6ff5pPmgD/5UIehkCmhjBg9g0AUrJPAzVh+gpZ+5BJi7wbKvGafN6hGMMOwAMO0ClUIH0ENHOPh36QCaIZ2Adjoih0c5pKISGqdYiofcoFzsuM4cKWmXHDe3AlUccFMjebiuV5nuSArSj/pmcJqgFwb7ERkNGd3oHjVnQZiHxPc0IhfBW6Wc6jkYlylqNUA10Igfe7wfEWrX1BHmp0uQB8ACXPOhLqRqsAmqwvkFFaG6AkVSb7g33HbnQwiGGRaOP3y/RLXIe2MgsA5YSmqcK6Q2ndnUIYy888lwxe0P1Zx8xtlbnXL6KS9/F/Jb2D1LFWCRObzijhtuuCLMnXrw/X+7OK9/Z5ymcChWJQKcPCSsengBUO9o2SOa4HSMCa7oFq6+87Fw5fX3h+233DCMOPaQ0AUZAkoUMeTuQDQ4RQBkqQmSBecPinRbc2bOwsIw2StFNH7IyCoSBS4U9xQ5U990Bqok1vjbIV2b0eNvnLtK3IsSazN1FhZLT9eVfHDpBH9uIq6rdJgQaWqlbCbHSwswras8aACGRUhRTYupiClRSpjaAqvERB1yk0J7DF9kboAG+AlLHyVHf2xSeh9wgzEnANsgB8K5ICcq4qJ+1cR/lXQkCvI7cqwS+QiuxhnTl1ecrDhVD6flBqDxzTndqIM1bpbbMnKqwugcDjYB5wzAGmFmjFhLUEVgUC7Fjz1DtOIgyzX02m3R6m5nJw9dXC53Iv7wbw80cF28ZH7/XoeUvAd4J7lWc68Tp0RFI/MaAFDUJj4TzRGw/DpOF8saMVLR+oNVwUErpRdDVHlAu+qJ86eCktR1MvkNxXQmwJFIbuAvn1a6SmHuGWjQIIMUi1GyXhrdVRExRY8CHtYyEKnT0hWQ9vhSNB86Vkc/XoIvk7KKfrie9hwal6hzNdWPjUl2DNKAdO92cJj+neo29JuSA8etrHXQIUOCJA0SWBuoGpCm0FRz4oxpCNMz0CdXzyjnADlqVTtBpCdE/nmlvcI7U6rDwUedEJbr3CVc/ZffI7F+aUABBXNXw/ww45ncCJUMhnuZ/SxC8dNO4cbHXgnnXntH3UFH/nbHyy67bIknglmqAIv8ix3vv+OOqwrmTzvwgesuyFu5sgii/mxLdMJQRZygYqYY/kaCISDis7ngYmfUlYVDjjkZMfnV4fRjDw3DNh0cCmtmK12ZDC/Sw/LUNgIjCNDVhKKJsIT0wkQdJCStPDcKiE6LZXozSbCSmE2NICpya7Ay3osAWePHDBrxlbzjWrHWlzYJ7oc4pI1K9xLJj+asHctGk0IV1seNppIjBgICWSahMUWWgyH3pIGbbSDbANGdR6n+im3TyqKMZ9IVR4PiHDlxyz9RbACJlX7E3BCkWgNU+harJIGeTXDFdQxNFgdKdDafSu5G9YWgm/xtn9tGEt+jzWHJrsnNGkfUFger+YmTyjZ9LX2gyXwv8k3kYG2ifL78twhBEJuAkKQRHZoRmFw9IC4UV3LpCFhytPQDL6qKnHPVac73EWDVpjEJknxIUzyMnA7ZA7lVkRmgcZYwB/okDReK5qy/lgPBvRSYzIYGR7ltRFWacXgxiCB+biM0KULRa9JhSmOu9W/AMyX74TuCrKYKz2S+Xqb4U6IdHcqkTYucEnXGNSFdGAEaAAJQTYBxll9ddJDlsSbaIQmQMeBX6IsCIMgK8wNPNQgutYBWVt1uHL+eS/dNJVNimkPLiCftgvYUGBgYshpL6PfaKZx57T3h3n/8Jxy2x9bhhF/uBg6dmmwmQsQsg+EyGwMNYcblE+wZ8syaXbf+641w1tWj6vfed//drrvllscXSWuLecFSBViULe5w3aWXXp6/YPqv7r3mvLxVu5WEkro5lkSZAOkbLE4gJ7MBHCAikjF5leHuR58JF101Kgxde81wxXmnhDLob4sgHhAsC8DiN+JE1knqohZJVEYwO1gTUT4CLKsDmI8hT0qusXEpohEurHMDMmzhc9G8AJoLr7U2DHaEjc8RlrBdozH9Vggf7xVTZxygKI5r7LMu1ZJtHTsIsp87KErsFpdH2rYL1C9wFQRLo0yCn3GCBEVxFmw7uYegZ+AdQU/qa4qk1MVyM0UwpJuPrrMNEnWt6qf+Ns7Edpf/8DvXx9l36qWuETNHsPZ++jvvt4P3YhJti8sXArCmF8i8XHJJdKYuMSRryoOfQxf9oPOOmTzL7eA2UDQ1gl1n4jlPaoKubWKLEsM1sqrbb3WT3B7FaAUycKJwnXPT7KWixiKdkZpxL12cHO+ceIwbTwkxTq6Boj3QaVXcpP/F9RDoGsdtkgmX2ebI9Kq2fqIlzhUPz3gM+veN8I+mm6ORh7lZmvhtEgNdIXOkH36vCXVvbAGlJjPR/fMQUEIntipaYjg2DVv8TBpr9VGmQ5YEYiIYHFIvfzwl/OHc69DPxvDXM/8YNurXFV4xUEWQK+chRoDlGkMR3MhDAY8tqCf2wKAOf9ibnnw9nHvNbXWHHHHkLpdcfvk/vy8pNr9/qQLszTePgA726vNrp009+sGbLsxfu0/HUAyALZRRyURovrIAy88pFtUBoarqSsKxIy4Pr77zKULeDgnDt9sEuQVwPyeaelImJeFp7dE0XGbtAwc7rbkWxCZWIXfiSGxtJeK5m424lRyANQqNopc2iwgkF2A5hsgRiau0XSSHaHLBtr+NjEWo/No/MoA1wnHVZULokdgFr5qmFIDVdW4A50TEPJBAnbuIelHb6daAdKriXM1rQ1yoA2QEX9tbxsHIo8D1arZMxnUbh82piKDsm12bkshkaxq51iUGsOycvDxaeUUMzXDACeeVAdh0LeMiGE3EdWbLTIcZD9SUg+VCuQ5aPoUETfyQI3OA1TqStijGRzDmPMgrgT/GNRu5Gd3ZAe9ALlWSiddxvmnQMmMapRybV6vianrf7HzYFBiox00dpyVHMnAwtca4hlyrFJCTA1ISheXSMAL037inAS5WDQwwUROmtkiBnZwmEwEZfZFO6MpFtz/d4W3RC4ETo7gUkqX6bvvE6JPpSi07mpUeoq2Gqg9yz7BpgDOeVt0YLgL3et8/X4bu9WfhTwcPD52a5mH+54mDboTaTSpDSXT0qbU5ygfANuCPKiSFuuyep8Klt9xXe9KIs4addtppz7VOYN/906UKsPQi+MORR544e/r002887/iSHVFzqwCuEyXyIpBwrEmWjkVUSK6R1QpIPAgvbCoNj41+B6Vb7kDJ5oJwy+V/CX0QTleE1GM0LpVwdSSWmwjFlxXr0zsjwsitClQNaMVFOsDq2BZquosJxTv+LTbCNyLvVfOWwUitJyoDE+ktDNY2GYFUHg2GbupTJH6j78hVqMMRfxMwjCkaSaBicnx02QgtPj6NyongaoRp3CUJ1WeCf0OFYPrU9GAzTjXdCH4OmMpA/r3xMDD/WBV9lGHD3pvxy1QNfEmboaHa5tG0eleScya7wbV5FkGCPuHxGa1eneVgNaUJ4nrPfBwENnXK553fJsBmlypBD+eWUot0sLasMKXre9Kd+VHhQ3quCJ/NG8PUDvwgpbMoQZuqIWInwdYO5hhNZrRm/Ra54L3y6fIa9dtoUeOXrJwR331Isfhmizn1dpO50xqZKC69qtOJrZ0Tu7aFcbB2YPsC4+9Glea1U4QHqR3smkz9SO9NXSlpi+1IR2vzq2AUtiHOVyZk0A3HZw9R9mGJi4y+Ak7QuKprqdoA54xETEiSiQCFivD2ZxPCCWdcGDpD4XrNyBFhpc4w3CHKLCApt/LxIqesSY/cE/Qe4PDISBG4C8Psgo7h1Kvuabr14afm/fWGG7Y49NBDx1gvl9xrqQIsu7nGKgN2n/jl59cdsedPe556xL6o5Mq4YMZ2U2ylfsmisXw5pTaIESnVdQVhyoKCcN5Vt4VHn38rHLH/DuHI/XdGvixUKoAOhn5wCk/kCR+BK+pwSOsRYAl1nGNxC1w7kayLdiRW9tR+8xpxOs6FmDxu16f5Q0UpOatgOlLjQCzqiiencT2ib/8xLjby7g7gfHTkMJ1M1bj0nRkg9UOEX1kYqAFrVA9oCBFg1V6EOWuLgGibwblp3wDGmfKHG87eK2GN+wdrI2nDcDPyGgNmA1hyUzZ/BrDpZvteABvBJsOVtkn2EXj8gmwegnhP/MwAygHYFyd7PY1DkU4EsMI4rhdpzYAtcqXSy1Nd4HYBxfhnANZCc52mhD1m8DFQF4JlfhsteM/80LYaYQQI1aeLdJPQk9Fm9sVPzNBkL+NoXSUQDzNxp75O5PQYmWUTY2ej04XtUbSVcLpORw768QGkP0tezwFgfB7Zp4Oa/ZNczkdKGZbhms1LwJha35NMO6j+0/+VBlWGx5PMmGMBoFkLX19UK5gG/enxZ10QPhjzUfjT4fuEX+z1U9hooH6U3y76QBc47UNKfhyf+SWLSQLAMtnMNLgwHH7aFY0vjx3/zpNP/WtbhMxOb5PGvuMXSx1gd9lul5X/88wT//jJGsuved05fwo9iln8DEYtVmbl6UIRP+pXOMlcPLluMSwOUVclXcMzb30ajj/z4tAJpbbP/eMh4SerLw9VAzJlwc2rBsoWJizRAemEaxvGOVFf99R4wU0ipNA+U+inKNuJjvghTiQe0ibEm7hvultxEmojl7QTToBLSQ44yU9qBB/3tUmtxr+rLf5yHaiGoZ1BorI+JkYmV95qEznhS3dFkPXdpKYTwLQuSizlwxQYIGHM9oaLcHa9cxrkKgiu5FZ9Q2oTaINYv0w2TDlY+5Bt+25R8+3kYFsh3NYAspXL0o8id+f9/T4AS8u8ie4mxssVUNyiBm3g62K/AFS+rmZ4VbpDB1guotQHTktGM5GzTaUrUaq8VgyHIidragQWYGQjJhUJ93Sd07arN1KMFSU1x1z/zLe604qTkr5rkHWdLwPY+GPqCg4kPpjvzVBrBGTPkk+zPqJYz8/pP8vpcjrjZQJha9w0ARyTWfXt4NYxIkKzyD9Gbhog1tFoAx0qA5SY2726fPnw1/ufQTmYu8Kmg9YII086Em6LC8DXMjsf74cpnKWIVGuMu0lBw1o/xs0yLL8Wfr+fTJ8f9jn27IaGsh5Xf/LFJ8diHDk7eqE0184vlzrAjho1qsMffnPkA92LwrY3nHd03tDVkIYQk8c8sMpIT0AzEkgWTck1mNSFlSsR01pb2jWcdeWN4c6Hngt7bLN+OPu4X0LXMleO/QWo4ZNHbtZBVZmQRKgEUtKm6QhNZ0VFOh9Dp00D8xwwJhnz1JMbDlGJ62OhjrYRrF0ZpCKHm1Kq7yi/2BSYKaNCQmYb+s852CzQirhsCvQsUS77zwmyu7Iv+iXKowXUSWu1jdKGnRijXLST2xcjs6AmoPdF5BiiDk6/3c1GJ5XAkw934LShWH8Y1eOpDrlGthsdbNlBTJJtc9M3Ri7bPpUJMrPaNkb+E9df37qzPu/1JuzhcXJyZsI/5CZuDrCZ7WKHqLUS+6dmElWPzXX0jTYvAnxGDjaeeCYSWG5i15/SBchUUXav+cyS1vx5MmBpIQ0oXUIylZLPr9RKBt5mB3AjmujWDlObfHe6519sJ9JRMh+RRvzZajCCoc+zLol3msEriu9q37+3yTLwM3rhMDh4rlk8TK0d3a/vterGofqPPZWt8d5IL5R+xNLbMwS6VBtY25KgmHOAcwha5OdyamT/YNwe89Xs8JszLgnT5taHC5Exaxdk5yspQBJYQTQZIfdUIOAnWR94EEJtB70XjV/VxRXhnmdfbTrhgutrVll7nV+9Nubdu1qQ1RL4IHfXLoEGW2tikyHrHPTl+x9c98dDdir91Z7DQjHqOJVKfCAB2WJpEXUim5+rvAwo+tNBHxM2rbYgHH7ieeGzcZPCmSf9Nuyy2bpIQ8agBRxp9A7wexgOVwBfWnEZJFY0RuuhSIntaU3pPmNEr15ETwIuDwnauRfT1xoQO965uM9GhTZGbNqAfLmLlTa2E7Y45NxXlsMyUMA1FGEcIHS19ohZeaXzjCslIrTnGsD6JnVuwXRq9kTTgTmkKWiAOk8HbOcotPfJ2XKT8MDTLXwe9V62u4zz4H1s0wDEgJwROOYAnkeJhC5GstYZWKnT9N8V6Ph8yCJsm9cm1fofpzAqT9R/277p0aKm20eyBnq8Pl2HuAq2IkIoAz79sh7EXKrUtaqMt1+qlcAltB2YOoqcLc8l0hI2shIEmT6SKq5o1CIXGkHc3Atd8nFgVz/di0DMohiC3L4p2aA6YkDMF+c0UXtwDqN4lCE1o5k4X74eyfdGd/xaLlVsm+uu7tnfMnKJe9TMZCQYA15bZ/729UxZbG/Lx+LAq0vlp0u9qs87n+ttqWtsE3RXT9pDsAV9uhkBR7eq+ZBVZ0O8v+jGe8Pdj/0n7P6zDcJZv9kfiWiYp4x64djVzJhB26wuoplDGzRQNgGkJ0HRePifz2t664NP3+43YNUDX38H8exL4dU+av2eD754xIjuF11w7uMbr77C0HNPOCx/xUo4AkMsYfIWHWLU4znQiEi5ttDF0NFZtINFWYBE2U+88E44+9JbQ2WX8nDp2aeEAUg1WFJL31iIDiBMunjlQQQgiObL3YYLb/5zVJnLkKUD1vxgY9akCKTiIkRX+EcuI9xUOuN9BhxUeY3r0Iz2SJXqtBGiLndwbDZ3WRA13Z69ZGlNUNR1pP64tAnbXJoTEm3CSdgcqjEBrBFq5DbEZ4CoJaYJJO1aWXI1vxi564ANYP1HhG8inXkdCKPtGZpbchcMXGDSHmogKJGYCKGsBTT84Bnkmr1Dmp+Ec/E2ckHWDykdL77xM+Cx2AAb1SpJGw4ecVKbAax0rByHIgUJjnbg0jmf3ZFjv9YtAqwxAhY84NKYIsCcZvTeDWCcBaebeACIWOTPHXEqA5YRvAi5GQ+KRJDN0E8GUha5W6N0FMG3UWKftWC0JYpMD33X6YouxMQbMEs/60+L9dgiGIuUM4BrGWkZJBHZW6d7PlPneDwwCKYAWDRQiM+YvYyBEnXY/7UlXcJjL70Xzrr0b6Fzx5JwxZnHhrV7I58zGS1GhYrmXe1AKYBLxemnLy5pEJjCMu95pRXhgVc+Ccf9ZSTyc3e6cfjBh5144YUXkgVe4q8fBGDZ6w0HDdrjm4/fv/us4w4u3nPbTUIFdCp5dXCpcPhK/GLd6EU9Cr1hlCcDK1APznQutN3nXXlTuP+pt8IOKC1z9p+OCl2QLadowRwRRgNXChMtcY0JuTXJTgLkDMDZJlyhHJ8dFF3sJ2UZ2PLHUcpFO44hC6ot35t+LcWCCIbpFDfnXKOKQryTs8HmbkVFPwHN7k3vi1wguxeJ3NBQYhabIVDGHeiGKJtCcifUrRqoCjglRRBg7fvEtUZiG6+xHwNiA2VafCOA58EJHoFH5k6DlSxk1VBcVlszP5SXQxxjeRmEc1r/zQcyyaPKO1xaMdGR/3MMNHkaCEb/zCjVtEX9OZxcdr7iWvqNdh1P9Hj8pXObBHJoWkkrMYLL1tT8Yh1gfWrkDyu1gXOtvM7vTXLPSgfLw9w45ByAzQFho1PLr2FTH7lWO7T9eyGgvszQRYRKG2i8Vusex25f2F+iMacXDsot/AkNiUWncE06MM7WTl2OwVU/znmqRZe+zHVPD0o5XP6pQ9kiLxUl6J3SMCKtJVBtDBEjH0mXLAHP1J5IPaNEUL846rQw/qvJ4dxTjgw7b742mKv5SgrfIN9WLgXXl8wbAzic48ecNgA76tkmwoSnIV/tb864NDz/9pdfr7/hkL2efeXNV32alvivHwxgd9tuuxVeHf38bQP7VG5+3QV/Llge9c/KEZHBmGKdidS1kMsiByvOlZlzmFeTESY0HrDAYHF498tp4egRVyMeuzqc8NuDw64/WTd04glGQwM3MBa5HhPOaBnmkWVpXxmc6HPEdGUJyVmYYZwA07k68XpEnTZawplSFeB/k6YEpk70BO/kb0Mlq87VcnqzGyXZCNwsGYCVISqCZiRGPcABVuDrYrrEupRotUmcyAnQSckQEbmDcQRTDtc5XomCmffaWNzYFHkj66LbDfyYB5RRv03IE4sgtDD20y/DqNvvC2utOSAcdOA+WA8kJoK7TKHUEr7xCZ40XvoH8mHWaebuWuxPHGOyUhx3vN82eFsvjT0rKmcA1jhuV0TY2ZTzSgHWeGSCJ7nGyKlGC37MYSAY8VwFJvWYiiC9no/DF35NPEwFVhEcpaclAJM+jRZteu3zhFPVR+m44zhjm3FK7FDkP4nOKneMkQsmzfAbXwd5kfjBYyCrk0JcuYQd6dxNktMzJT25SkHvtYTuD5uCpobqoJuorSIxxBYjgGsQab91L2wGLIteB2ZrFrJfnXv5LeGfz44JO2+9UTjt9weGLigDU4CsXMSOPFQsUbUTzYEZHgs9VJzRlqGog9y7qqCHfeS5l8PZV99ZU5NfdO1ZF11yyhFHHIFMUkvn9YMBLPIS5N9y/fXD5307+dLtNh603LknINt4CbI6oV46cuXboew6v3wRK0V+giyFM8YTs4gb1DIQE+791+vhnMv+Flbqu3wYeeaJYTXEHpfUIxGyNhFiqPlDJTkmnGVlGLmhtOjYvNoykdU0rDDidVBNCJ7XRcCNR672kBG6OZhrmxmxUhdnf4raYi3RLDchmm62jrZZ+IWLWwQx9VHyuWF+wq0QWKOBQVOk6xJ/Q99pRvB2XQKw8hTwA0GcrG0KdihyrqZnRXvO2dqmc48CXiou2NqmSgYuicrg/8rrY8KIi68NE76aFLbddotw1uknhg7wFilm6Q+509mhYyoF+iAa98RD0fkojTmZPkoSQhdBXTJjqUDa+mbIvRrXRABLWknBugXAunFKc0/Mk/7V58v3vtqPFk+SDBNcCwhNXaAgA45VXgYu0XAKI91wvtSIi/wRTCUx5QKs+hfxht3OgKON3lRRKZfL6XLacK+G5rOUeKNoLZwWne4cPhPJRbpYjs0jYBKpiBys1Af8zldNIr7Rh17pcvu+Nlple1bGJq4kJyQD1JxE0bQNnrrhakik84u7hLseezZcdPmdYUDfHqh2cngYOqA3aAtSPbNlibTN60g2AXzAnU72jJ4KDB5pQN2/GrTz4YQZKOd9Rf1746a8tNcv99n/2mtHfdM6NS2ZT38wgGV3AbKdrrro4htQ+Ornxx6yZ+ERw3cMHeANwMK9DC/Q2pBIdAyB5acuRg7ZJGQuK6YLqcmqC7uEc668Ndz94L/CVpsPDRefdmwoRzrDsga4aSARBBSwAFlwqCyOCM6VdYHyBLAUb1zfFaFOGwM/5GYjl+DcrHGwzlXwfYz0MvpOr2e/ExwQuvH4tW2QgKMTbOYET8brn6mJzIrIJupgFElSDv7yvvDdqk1lm0v6ZpGmzaPyc4q7JXB62+JSU6CM3IdUBHw+N404FiNygaI2hd7qMTQpFrAkNHxz4AwTvpk8Ldz7yD/DlaPuC72X6xquu/KiMGjV3siiVIVM99hUSDpiAyNYU4pwY5ry+RoH65OVwKlt3YgC3p3F/JWAkq+DPSNnitMWM0YnUxFYMUnRI68yG4oBrP+Wv7aWgQBLZR/pQEhi73Vop3/7INWOuXNZf5i3INJPTkBB9LVWe2aozTGE+riyUlGUMHI4eR9leq8BWfal1iM+Or0YINtzbf1t8iypj10cDVTRUJ2ojxwoTWy3uB07vzWL6aOjesElI17PKhyN2Mv0Va2v6BleGDspnHT2VSoZfv4ffxH2/NmmobgRNf3AVBUXA1Txm8lxiBmox4HmLf8APQ/qISHnlZYjvwmqShd1C8f9+YLGJ1989+u+A1b/5ftjxz63mCS12Jf/oADL3h166O97/f226+/u3ankJ386dN+CPbfdCD6tSAADTrYAKaJkvcUkSZcFDwFZZSmqwBpdD7CU43Fecfhy6rzw54tuCC+/+1k4FgEMh+w2LHSCbyyyQ2IhEemlXKbIUMVYZAIsNwurHwhgzZdPFl0ndloqpYMVS2fvcwxhBCypAjLEkQHPuNGkT5QkaykMs2qA7OpEYk9UAd6u9lwk3giu7FKySUycTrlW/8K5BxJwZLyzYGwO4xl9mkQ3Hf3aLNoYrotLOCE9n9/Ztcal2IaRFy8qf9ZiLgtLO4bbHngU5ZAvla/tQfvsGE77w1HInIYMaKxGwfUTjhJcGQ0X1qfWuAAAIABJREFUdbwEMAfYzLSSw5X1nWy2ElfYho5cbltU3hJUvNEMqKaiOk+almBrKiE7PBPg4ppQH+KgH9UHBqTkwg1k5XESvQZUESM9nHWteAj70OqA8U/SPMHZOVg9xRZcmbwciCV0NQfFyGFnDu2o6hD4+aEb5ysF4nSyjQ790BAo2XvSEbO9RddQqQUihymvEwdYP8gt0MAZCm6ARNKSudOYcamd+BUJydhz08naU9kXRq8ViFFADbOiLmHiguIw4vJR4bnnXw577frTcNqR+4YOjQyXZ9YxyzOQT+mWboaYqwIm4Za9Ee0ytyx8YecAXOl98NdRDzTdcu+/ppdVVl44eIONr3jiiSeWSqHDnH3eFrEuzc/33nXvVZ979slbe1eUbHz8r36ev+tWG0FVAE4W3KcABpwR3VCUWJfJXUhIhaXKT5DHzYqrqpGv/8nXkaPgspvkynXGsb8Ow9ZbC9UuZ+ses5QzJSIU20IcbgSKqxD96MYVnf9cf2qcg20KpgiMDuKmM4ubxcV5nxxtLNsj+icBAKoLkhoqdnGW88gxWOhLp3HRrO8iiub+nLgXkzYc8LQ54y0Ouhy2fUZQNPWBiFc6W+c8Mhxsoibw7Fqxr1JRUC/uXKQ4FbUTJVcW+EPIIjtXUBquuOn2cPb1d4gZ7YxkyuedcVzYDeqC/FpWTqB7nLs3cb5dRWMcUQTBrHbcpA0equbkb/On+c4AcUKjDjCtcW3xmohNCcD6PDcH7bYAVlmuIvBx3tUvN6KqT+i/pCH+Jv3wkLB1TQ5tMQ/2Elb5faa/tZVXrgHvW+qTm4w0eaOWtLDePts0QoxPsPUSVtvnKZi2NokRXL2PkdMUzVgb+oZkRXDl/8lBb3/Ha/g7Mg46vPGfuYL5me6csdGTVVMuQEL4Oib79kxbzBhdXdIzXHrTw+F2VClYb60B8Bw6IXQprMKhzTQvPK3IzFjNZqbuLKBRFdISVV70mmsoKA9zmkrC7MbScM2o+5vufvifNXnlHW/ebKNNzvr7449PbjmrS/6TZmfikn9AWy1uvsnm2499541LuhTmr/GHw/bM23fnrZHIBUprnj3gApHOAdUpUbwQ1QfqoaTOKymHGhVWahhOeA1rcs3MQ/7Hux8Po+5+FCLpiuHCU48OK3VCxi6WpKGXgNyGLPae4oKnv3ajgiFGdCJ3IdhEMRk4bGPLYSrRxcbRGIcRT2OLkk2JlgdEKpNnwFXUbtcZF9dy+s3IINJLONm4bfSdiNPaTADF92SMzLI9avo482vkrnAw0/2pisCZMvMosGH55iDAet4CRzbjYLV97NDCoVdDrg2/z7n82nD5nQ+HfGa/B3Wv3r9PuPDM48PQtVaHOAeWApE11LmShzUlJR/kk2gTolWywSGxshJJe4SDqyiU+OR7kGgyX5nHRjCLa6LmnZvMcrBSF/h9Sfl16Vkz6+neAlbqGz2VOoH042BIHNXltnbx86yBzNL12cs4WAcmp5mFDT8F2JQWjZ4M6dsG2BSUExesCMwSPQwkTedvuleRlLv7RXWBcaLeltOf3Wf38mW38A+ncua8oDcGS8W4MoJumTXI/fDQM2PCeVfcEboiUf6I4w4Lm627ClSuDLVn2XQYvVmWhkyU8n5wrqgeRH9By9UwaDfAXlPVWIFk3Hc13fnQv2pDafmje+y3z4nXXHPNuKQD34Oe2nPr96HX9rTf5jVvvPFG0Yg/n7zF6H8/e2n3srzV99ttu8KD99kjr1tHFD9DeeTiejhmlGIxVSqGCwyhAESpel5MtgsCrkU287l5SNhw3lXhWSSF2W27DcOpvz8CAFuLYAb4H8jAYrol45qsO9THZsV3O1zJ1doFSkTjImIU82IiDaN8RyI2Ke42QmLcHBFgc4efA4qZDSMgjN2L4GlbwsDRH2cyui1ZYlCwDhlOOLBGbwHbBOQ4zc/V7nd/W85p4rKFe2PeAX++wnyTyBvbWHqui3M0cuXDgwB8A4C2JJx5ydXhqnseE19Rgo/KoKJZY7X+4dwRMEKuvAIK3wFc4QlSoGz0TBvJuvesUZUCkAmTVp6ZYY6NyIRPVzAeYNThFZEjp59tu19+qGiufd0y05U2kx5WMe9vlhsWHDQH0nigZgxpAtQo0rt7lhGanSUpuOK98h/6K2NgjSCuZ7qrWIS/uFlNqjIjWnzl9M85xPT81uCNUhIuN705ZmWzZv3zJKAk0lZcfxIVGhKpp5xqlLJ8ejVgtmeqAZ2ZyeGoW9U57DMaTLHfGGnI/NDzUUKpsKJLeOOTSeGM868KX02eFf7w6z3D/jttFcpRX4slYGivMTpgHoUSnGXMmsV4DXwGeqlmjS7gxeffzAoXX31L09OvfVBV0aXrgwcfdeQZ55xzzvh2k88SuPD/DGBj33cdNmzVF59/fkRhXfWwrTfdoOse2/80f5PBq4euxdiqSLDN6i5m5aYogI0JvzjWGWIhM558Tajh9fE3C+DC8bfw9vufhl/suwNSl+0ZKmHoKgFHzNNOPnjKCwAFOOttiejpl2c7TyJogmJOi/65RD4Rc2aqtGFMXaA2JEWRY7TgAnuRjHJ1ts0BNmf92E66g2wzCDA9YUy82DlYKxMSTwy/VwcJaZfzZcAc36cJYdh5B1vrogF4tDP5Vwz0sMTI0c3KAEGETSMEQ25RcA8aVmyOEuTtvTFcddvDcupWCXRcV4K2BqzaLxx+yP5h8w2HhuUqK0Jd9axQziKhANs8ZqjSXDpY+CkT3UMZeSMODqoCJR5houpWdAQtVC7JxGYBlovFgWoUzTjhhQOsLUYGoGJyWH4urtQIwQ5jA9SYVSuCqyV85xciaONOnf6iKsHuS3WxUkP4f8nyqxv2jDgVDlURQ1NOVWvLMRsHGxMS5dAdv4n6dUlF0dhlKiXhYFQPOe1FN0B95yjebHvk+sHquiihmFToozDDHUCRAF0DqaUAaqfxKFp66hW3hzfffDccsOum4aiD9kJ1W3oEYe9T5+1Rd6rRRXojNrBaCE7h2oIO4ZtZNeHpF19vuvvRJxs+HTdxUnlFp+vXHDz4xn+OHj2p+diX9t//5wDLAW633XY9x48du9/Erycct0LXTsttPnhg8QG7bpU3eI3+4Fro00p1NjZ2HbJoidMyQmBtL7pDLShcDglhPgpnXvxX1LqqCUf9anjYd7ufhs6o40VHZBU+U/IY1FllPLL50fjmIP3F09wQKg1OcFqOSKoNYYhEmovgKoCm4SxlGQy08Y9MOEaJBmb+qBRPXWCKG1i7NG1LYxUuGPJljWMk2oixFjZrBB9ztUait9SCvte4iRx44+YxA4Ujq35xc0UO1gDWGA4+jwBr3qvyO2RwAVy1rkdFz1vvfTL8ZOOfhq/Hfxlefm8MfBjpzdEUKis6hA2HDgr77Llz2GKDdVGED6VIqOZR7lVrl7+zCoAicseIYihB7bHnn/1P6ICS40MGr2ncS7NdsVCA9YVKDiOpoR1o4291wRamNQ5Wn/thKZCKQQhCCQO75H68Nz/9jH6W3yfGKpOekqQwbEP6aaO9uKA23SZJ6QDMgHiiJzaqajYfqZ43+YLt6CQwcd9IKUPzvsAmnRjNulJAg4l0YkYzDZoTpXk0lZWr2zLrEo1e8SRI3e6chn1cVjSCaiYAJNR5qFEaRlzyt/DQix+GrTcaFEYcf2DoVQFvIHgVFDJ4QLpwSjTMG2217mgIZY6C6VX14cnRY8L9/3yh6b3Px8+rbcx7doUV+v51neWXf+6W555jmYMf/PVfAbBx1HDj6n/1RReeUjtv/k6dCkPnzTZYvXSPXXYI666xRujWqTyPRjCCKh3Um5gJBqoCAkE1auvUFHUKDzz1XLhg5NUIo+sUzjrx6PDTwauEMnooqLok7gEQMDSMekTTk2mlEhKNCTgIZgJMnrXU8zggi/y0WYw4Y6itkVeWHXQijDSc3QIRWQmEeu9LEGPh1ZaDpHOiEf9juRizwhLknNsQINvG0iZQOKK3ETequ18JzqNqgHvbhy81p/clGsYs2TGjflLOXJve63XVwCiRV8zS54XhGVh5L7r4jnD+oceElSt6hMseuz/c/MK/kHOTCXYUqBxKwYVstNbAsMt2W4ehQwaF/n2WgxsX65iZeMhSNSqBg8gFFsEkmE2aNCmcc9bZYejgdcLRLMWMZM/JAbio7SLQ9Kqi8SSK8ysEy5B/hjMUvEjCSU9EE/Gj6igV74Xf4jQNdyy7FlrgvVFnbBhpQCzdvvnBpnpYUVwOB6wWdfjwTlkCEg40AmxUSEWtvfrnNGrD9Db8fUzaHXWyfICmBeBmr0iwerD9hb2iMkLRx1XgSobF1DlGMtSFGiE562FtiUxJozzV6PbGCEXU46IvNFV9zNHKqCsUaJyLXCPVRR3D1TfeE26++4mwxsCVw7mnHQcaqQRrS1fOOjFb7AZTPRBcGYBQi/mZMnNe079eHBMefer58Mln46ur6pq+6dmj66VbDNvx1ttuu23eoshkaX7/XwWwHChAtvzeUTetN2nSlN1gFBmC1IUD+vdZvuuggasVr9Zv+cYVlutZ2LVzh/ziIjhkYPPSAlkNneqMeXXhkwnfhjvueyjMnDkrrN6vdzj/5KPCuiv1CkVw35LVESVm8lFNUx4F2gAgiKR6rBGj7Tn73MIg+aeLWCJIJ0ptOCOphC61CWy5sjW8dFXC3WanPPPeHckjd2mlMgiGGVWAt8O2UnA14tdn6lDKwZol13PeuA42TRsXt5QZLWx/RO7GEn0bYNMXNwOw7BMNEzx2uIE9icz4r6eEo44+Kxy93fCwyYprhjdnwHfx1mvCZ3NnavqsH/QM4b5vCt0rO4Tlu/cIffssj9wSnUMHcLkFANnaGpSonr8gVM2pCt8CXOfNmRmqZlaF4XvsGI79zUHIYcHEHu19cQRRPE5OO+P6Mtxrii0JASQcafIkB8aEq/Qv5G9peJRws/xA5WCcM0/QVwBrqoGYoDuCbISnJIeBc8YkSOn5MwBr/fWg7/ThSVfTkerCzGTZXBiB2m+Rt1RB6bVGqu53m1Ef2I0GlraokangvrH3ifLFdbBqhftNZbip8mEbkCbJIDEJE/OMYP/Wwr/9dtTVuvrW+5umV83L2wjSyvbbbBl6oPps987l0us3scgn3OXm1dSGabPmNo6fNKXxA0QQvj/209pJMxZMayoqfgfE+vxOw3a4767995+QN3z44ijsM/O05N7+1wFsHNrRRx9dct999y0XampWx9KtOX/u/PXgx7pyaXFR37LiokoUaSvGyZpf0IgzEKVbq2vrGubVoUB3Y/70zp0rpi6YOWvAwN7du52HmOV1+8PpvXouiB4VbGk0EVESYEkn1IkZmiTRKr4x9F2GbLOGhCz3QyCOHIlxPySh3KlNATbbZpb27cQ3rsFEL7unlXYIVs4hJFUJSPriYNy666ArMS4bRODcb8K8uVUlWoQNVA1g+WO5ZsXLqy+aOgIs38CQpTxmuKYBxobjTrwg9G7sHA7aZpcwYca0cPYt14Rp8IPt3rlbmDFrVphYNQOlkuEdgDBbVjylaNihrBzpCuAoTiOY2BPltJdBa721V4Pv407hw/ffCf1694Z/7S6hHKF57Sda9s2BJMkFYHOeuBERShzMknb9lMwaupRPwDnPuGpaHwIF20uU2HZQa7YoesQt7s9IuWC05waynETabMzpz7AzqoFIpylARq1OAuy+DjaGOJIIrnYCmIRmcxLpUd9kuFNTA9gAUpWAOqVDUhyywDW2YYdyoqj1yUn8Z3mnJBSsOYzO3HSqXAsjNHX32JGhBsbqf4x+PVxyw50NUxfUfVJcXjF51pz5qyINaafKThVIvNeUXwqGqrFB2XHrF9TUNM6vqZ0HFdLEgpLyd8s7VLwCFPi4skenD04/ff1pw4f//f8cWBMaiW/+f/h99YirK/79zr/Lv/rqq16182tXgYavO0SQwm4VFZP79Vlx3NqDB0/dcMst53StrW369bHHHDv+449PXX9gv7KRKIbWB+5bRVAV5MNIZpn9nUMVhZFyCGpuiCBAythAvVUkWNNKRZBJDQzGYVoe0NRYokAJ36gpUKbQkOpSnQsAwcWXGR2EbgKh7CvZGNrBdl0U6ckhqrceiUX/YEVy6UNuDDIdLlA6Rx2Hl6gI/HERYE0frCyyKVdH0Cbkon0CfT2dw0s6hSf+9Va486pbwqm//m3o3lQcxnz4Xui18kqhR9ceiPb6Ntz40P3hya/HhhnkfrHh6rwsj5hg6NjocINCuaEzVOW/PnDv8KsDfxG6lJeGBfMQEYYOlqLQXgFqK7UfYG3mmnOdBgctW+F1+nxxAdYBNQVqP44IjgJRTr+DnYxiDuoO2imFEX/sOvUFb3mQWSQVA10iYPq5EVUArl5SO1rX7CGeqjMaGpj3w15Sk0WpSuupR/iXkY6YG8SwSq1EvSt7BDoyrVLKxSaN29UJw6AQVqYphG2/AAck1Xu1Naj6WtQZwQSV8BiYGI444fTG6XV5X2w3bNhB9z766CujRj3Y9aOP3u382mvP9501ffoatTULumKvN4Kh+rrHiit+vPLKfb8ZPHiTqqOOOmpu+tz/vneLS6v/fSNoo0ePP/54p+N/+5uTZk/+5jdbr79Wl9N/f3je8h1R/YC5D+gGlGwm21BMMuIaLKkPFGNO31nllDVASSiG79zYlVIS745tpS40CRcUCZGbRFyhqNMJFO/dMp16AZge1fSAuS8DSn7vTxeImjEwK+ZTvZBEdgmQbVNF1y/ebRuLYbWZs4QbyoGYop+qJngXIvcvsZI5YAkA2OD1cJWZPLU+XHzeyNAFjhu/3RGW3+LyUAuRLp8mLWQyenvS1+GYm68On6HwZQ0HobLMcKdDG0xf2bt7l7DVxuuGfffYKQwdtHpoRFYuJrQmN1uPTclSQwyjXJxXDheauTGKsgmv5+ClCqR6RPztN0Wrvz7PgBN9fG1qM5yw6VNN/I+T7CDrhiytVdbFy6gr18gmbLbnxZf6K7x1Tl7tx++zo+KVmYeLgzUDUeTqjRb80E3mNbaF35Gz5ZxkuF4lAPcDPg2McFA2ispRb9OzhF4/RfDsaUKUpVI7llTA/NwpjH5nXBhx2U2Nn307c/zqg9Y5bftdd/o71ISLowdaHHL4wa/9nwVYzuTtt9/e6S8nn3Ta7CmTDttuk0GdTjzioLyVuleg+gRSHDIOnkAlHVdGtyrPfGWMldgqYhGdGjA5TuGDmNyFuyAzjTkE75vOtqD/2BpndbJiJHToO48sJoRx+86NROIXsqabKQFYBlQ4Ahp4OtCS69FwLPbfnmv/xL9ja0lSGL/OOFi2xX1mQcVxo9N/ldwyy/5os+A6ppNsyO8Y3nzrvXDF+ZeEwZ37hp1/sk3o16efIucIsHNRnO6kUdeFJ957I6C0kqK7aLjoCfetLTcaEvbYAcavQQNDtwr4QtfOxzNjMhXMS9RFK/ig5SvrwRG/NaOPjztzS3Kt44StsV3JnBetcbytcrWcSuc4s0YwTWHiB2sTmmgn/TmJF0GCZ/H56oywUf3gOpDyEow1Ny67wEE7GbBzjiKGlgBrl6WDNgbWnsHfzefQysJnwN3pQXTh4JuMyzLa2MESt4PTGq8lvRSwaCECTii91MKg9cI7X4SLrrun4dVPJ8xfa931j9r/wP3vO/7445GG7X/n9T8NsFymk08+udt9t486Z9Y3E3+57QarlZ51wtGhZ0kTHN9hAYdYXkQujFZu6qfoU6fSkxLwk3ylTu+e7MVPapUAcDqXKd4JXyyBbSgn35RGBZCtfCddnn8ulTAvMpWFhNlkdxHUU7WFxDw65icbhGK7rEgag6Gpgy3eRrix84Lgm4qGBFGNzClC0ruDq/XZXtpQdOHycfIzez5BHMk5kATm3Q/GhhsuvS58/fmUsP7ag8KAVdYIXbp2Rz7funDf80+HFz74SLk+u8ABYctN1w0HDN8rbACvgjyE1RbBgEIXLreGSLQW+GlO+Iw0hDjdhikI5G5N7XDj0prtWTNOptxhBBczWgndcjjHtgBWRQz1+DRDliVud/WA00hyRjowkus3bwM/bOMzox+s4aeMmU4Fzs2ad4X0tpSAIhAbF6BuFkqLzXYjmDYHW+9UBE+qj/g+GlZ9riSTOY0kngqii+g1YLMbcZSHBvXrjSg8mC9bB4ubylVHgS70OKmGH1ZTWWV4G5VJfn/6RU2fTqmascEWmx+x+ZbbPAjONdVnNFuv/1///J8HWC7M1Vdfvdx5p5wwMm/BvN123HJo2UngZLtCz1fGUtbwrYX+3DPY+8kvB3gj2EhA2nAZkY4gE8nUEcbviVPabNO7SsG4htxrhB8OvuY25YiWrE62rXTJ5D6D/2QJdq7UfGBTOHSZ0B5pmGIchjA8VRckHKxTsiqTEoSjns52rB0c7vcYiZ69syoUcPTmpoLhasr0OeGlF14Pzz71Spj+7QzoW82VoABeHH1X7BbWGrxW2AzqgJXgRVBCYxmTdKOce/QfldXcp4pBDTbXcU1a227NSNkxJfJ7LQFWDSYgagBr+V8J7laR2KDZzql0Deyt/a2kNPrTpSABZIbjty5nXtYjlSXyNtW3jJdCgov4OBoz7cC2PsVQXVGrt21uZd4neh3kDJh/R7CNfc+OJ/q0Othnu+u0KFAXuJoBNpGIIsBmhkn1lYCVfcCB3wD9egHWeG4Nxoz6eq+8/0U44/Ibm8ZOmAZ9at9zt9puhxuvv/76VEHc2vL+f/rZjwJguTaXXXZOr6vPveT82qpZw3fYeO2yYw8/MG/5bhXIFbsAOkDGyTPDPt2yeDpHMdQ3NLkFbu+4mUjYEWAlFmVcqaRKyN1V5hLkqNaMUOKmsARrthd1afRV9RXKNZjZRshawm23CzWjzc4/ymwG33XxOWYlNiCzPJ0pFoincRDOFR2zAO6D4YbmRoMRhT6y8/FXDXyOGTlXO78eADs9NNQixBG3dirrECqgAugA15t8GKwaYVlmUm55G8ONjhbmJBcuDw/0T9VGOTwCoJL2tHw1F291eBCMsiDW7LZcVzr/0sXiHL2nJIwsIKXvkzZyADZypXZw5uqBffYzBi6Nzg/wrEdDouLwdUi6r74YYHqK34TrdgyOC5MZsXkB2OS1QP2EVqJetvkkJ3pnrocOXwfzSHZGRPAIQfXXUishVI/9IiMdjbUKJCgNr747Llx2072Nr4wdP6PHCiucssfw4XdefPHF/6e+qq2Q0xL76EcDsJyxg/beu8+Lo587u2rq1H232mCN0pN/f3hYrW+3UDvr29CBmIqkMkwzYxUAjWOy5NxRZI2Gj2j0MYpNIsESECXxZ9iWDLg2N7oYM+ScIh/loloES0VWZnaNQFVcVcZAFtmVyG1Ykwa4fPmmsnsiiLOVVC0Qgxhir23sKUdjfJpzRlkOOe5X/G6AM3iB8gtgo8Gnlbl8C5lSDvoGmQyx2UoY/cX/6DTOhB2YW7psUSlD7taUjpb716YmlpmxYjJMGNPqqxVKFoxkuU2CWPbmLFOnh+EDH1vzAy1ymM2f3ToHa+ujZePIk+fwIDYR3zjeRLCw6wm6ivjSjaaD9eM6e4BE0pIWKB1kep9Trw0pSt0m7ueCawRJV+Bn6COOM+egwvcm6dCLwFUD/iy2rHBmqggwjlqsKdezHkbiOiYFQsLr9z77Opx6zuWNH0+cPmPIZj/59ZZbb/3k/5JBqzW6/FEBLCcAmXR6XnjmX66c/e2knbfeZFDZKb87OK9fZVkoQ5RYEdOmJZmwjBQVieKJJdIJNN2X7VYHAnfTin8nBeF0XeRqBVEp8GkDRcOZG9six5pwsFlIIOhFByOL7omAmQCyg6wk3bR73nXLKO9dSrlqutzIiORgnuwuH424SH9lgTtDUUqGjnOpmFIADqoazFkB9NsSl9Wu6U+Zr5Phs3TtKqZejqInQ3n5PTwOIqeUJcyoYza3oJZqugyGqsPx3rhE9r0BQgKcGRYt+3krThs2ygwHm91IsWx3aii1FbVVteelAGu5jWN/xISqv8nVykRmC+Tg2vxQEMU5zTjAJv2PE5GZvCzA5hz66Ypi5qm395tId1l1iAgsPZjMfdA4WDu3U7/kKHnVQFopKC0RB8tCg0zI9M/XPw5nXnhZ07QFDRMGDlrrxFfHvHt3a4D0v/bZjw5guYD33ntv1z/+/o+nzZ8x8Rcbr7Fit5N+u1/eoBV6h1K4AhUx1DERSbkDuCGiJ2J2+Q3BWoiABFN9lcMrJTdG1YJ9YHo7bUCm/Us4CDNwqY1khVyPluBcDFN0wM5ukIwqIIMjujNRC2jfsH3zc02A19gu9U3KAwdUuosZYMfn5W4FivGsqZYPcKXIj3hXRAsQUKx0j4XBs6QHN3MMzYRPKzerRz3F6g16jDZuDkSqr1GnurCNmPgKt7IKibdAs4mJn8tibzPlj/B1zIBO9tlMWazZiiqCRCURTzh86YYrX3HrVaY9HZlRv5/xg43tJod4omN1PCTIZUkkcsVRb5CMwObR5iXhDDLDcPVQpCGnTfMIEAGkag4uv+cWNn21t61hYs0YRIK1boALXi3eMMXoPU++Fi6/47Gmb2ZVfb3q6quecfBhv7nzmGOOWerJrhdGIz/Udz9KgOXknnzUyd0ee/r+I77+/PPj+/fq0u2Ph+4Vdth0oxDmzg4V4LxUyoRZuPjjddXNPZ1E7dMmcIw7zLZP/Ne4LiNOezXbsMkKG0dmeUCdUxRRO8CKJYubI0MWwjkGEhg/k1RrlQrBXrkcrBzPIkuacL66O1qPcW/2YIiGCtuY1mr0cLA/0kPEquwQWJnz1XSyseCdxeRzfNH67FUNuFFlPPH2XWbWrwSo0mckW7kVqk1HnZnqNg4567pzmj5mq15Bjss5bs6vz4aPPM5oZhHwlqWGfK0T9y6BXqaTmbNWh0YOh+ozG0FYg/cnSqSrkEk0AAAgAElEQVRwQMxysvqcdJN7iBttapr9mOAfEVTtcI3rm+2f+VobnaVtJrKVjTeHjJkWEG0hrwfpTvAsdz3uGeQUgBRYj9DXBchsde1tfw+jHnq6ESVbPtp4s5+c8psdh/1zxx8JuGanLZdofiR/jRs3rvRXBw//1WvPv/GXPp1LK//06+F5v9hle4DsLBRUQwkb5p3Ff4VwPUo4p+gN4JtEkyg6zyV4A7wsVbYCsBlxV4aynHl3Yk+acL1e3AL4nKCWa+hyY1DkRLINUveZWP9dl+o7J8dTIKEKbKCoa22GFbn9TMVuiY4RGFkZV23Zzem/raBja/SW4sL3oMYsYLT23MwBwX4D5Hi0Jq+sHj1Z32arJIBN207U9cnQI1haqxbAEnX5fiDr2QbogmZvzqIDrTBkju5euEt6y1WXJIe9GyzbM3HGhTogi2RNNWHUmzmsdYDaQiJkVcBfUFwMbpWgzj4yQqsx1FE6KesSvq5qDJfc9Pdw6yPPNFZ0qXx7t732PPZvf/vb6Pb06X/pmnZS+//SkHPHwmq3b7/y3BYv/efFczoX5m140B7DCvfbadvQs2MxootgFVcFBfrEpmRnLIIcVm1L6B8zTsj/0ZwbM8xDdPyO050aHhKuty3lXyZBdux5vDQF2Ni+XZE60mdAXm9zl7u55d1v1q+Yhq55t+I92a2dgGpWNM1k5s8x0FDMb0PcjuNr3q9FXZ8z5szy2n3NuLwMd9jckMW/LTLJX4sA2Ogvm6gkqOZJuE4DqOaReCnApv1K2vGPkjn23AFZgE2MYXKDan7ULf4+FYh6M1JtZYefoSVeEhMA2WkJWmdkGAEZaiClXUDqyjyA61uffhOuv+expkdGv11f0qXyH5tussW5+/xinzHD/wuSryz+DH2/O370ABu30qYbrDv40w8/OTfULhi2/abr5R99yF5hjRV6hjykSitF3v58FGA0qzsBwsVtRehH3swBlud/kkFZSIV/MlyR3seNkf2d/TyzqAlGppyS7qLhKVm9lLvVV85/WCvOQfGZxPyce9omHuN2Y7CCPS+Kws70tLjZxu0v66Qk3OgClr3BwC2338mtGQDO4Q4XAsytHhYLUREIIpo9xwC2+bCyIM05FPuoi/Rvtk/6Suygz7x5TySlYUxJ48CbC7A5ulTvQkzO0gJgeYiLE06O5+Rd2yva+jcC2GjAI8AysMClr0gqpligOiACMD4BF8uwZerKa6kZQOXW2sKK8NSr74Yrb7q/6f2vJs3t2nfFG9dad/MLH3jg9h880fXizsPSun4ZwGZm9rHHHlvuV7866K8Lpk3fde1+PQouO/OEsGqvbqGwdqa4WWmbtN9SecmMVs04U206dydqFWCzyxlBiVuvpYXc3Iains/uM+yKEVy+maMozt+6IAvq/Mgcv3O5ydR40YJr5HPgcpUFwbZ8JONoZAzMUJQxkAairQNl6wAbHenb6mv7N0Pr3GvS3whU3j8BYQtvAXdQcwOR10dNupDDXWd8W31VbP40D9YXZ/5aDsHOvxzAjuG0aSRf5rZ4vehB/GX7pyVzpQ5jJljVQQ6aoc+q05edydHYSA7WuWaMk/XSaP6tgQteScfKMK26KdzxyL/DhdffFxY0hVlrrbfuBXvvd8Dl/2uhr4s7ycsAttmMvTB2bMeDd9j26OkTJv6ue1njcscfdnDejj9ZL3RDrm4SG0tQMyhB/pjOrYiXkFNixsrNhMIJ8KaA3Bz4ch+fbhJnABPLb1a6N/yUGS55RTCK/pe5z3FvSqobEh/W3Ce3FMu52dwfOMuxcR82UzVE5BBP2gqY5npO2HNb+JkuLuUugeujS1hOUwLYlmBlh4vp2XM430wEVfq568I5H5Gr9TGbpqaVbZcBTJ8g5To2ASa9Xv1oxjXrCE4+cy67lfnJ3puqkXSzXS0yjd4ibgR0n90kBywvxx5gheemko4IKimFvrUhXHf3w033Pfmfppq8wvfWXW+ji377uyMehkrgvzrT1RIgoUU2sQxgW5mivffeu2zcxx/uPuHzz/5cigKpu2+7cf4h++wc+i1PlUFVKEXkVzF+AkIAtVe47wBGdEGiuxKjkRCQbRSrl+lrk/fZZxKQRLTNwdU5noQzTRULvD0WLEz2hpq3CgStScZ0DM9+0XyTtwRYNhgTMZsTeWKwyhiusjyiAWwGEDL6To0y9s25wVY7qo2eMa4skoQTbGhxZQsRvq22cgaRO0/pLennue1m1i0BuTT7mBmQMg9w0b61zma528QjwakoOZASmtJs53DGyVMWc1dLRRDJJvICptyQu50tG8apCrDIM4DEPdVILrkgvyI8+85n4Zq7HgmvfzRufnlljyfWXXfoWU888fAHoKf/mpys7SShpXLZYi7FUunDf2WjNH4hz+yAv1555UVTJny1/Sp9OxWe/sdjwiaDBkBlMDt0Ql5L1gjLq4M7H095EB0LBbLarQAWHKzLXQ6wQg57n7wiiIIboP+tcycWhtiKa1aG+8yJ1Erac4BtbUZdyddc72h41jpHJYClHhVfJyGnWQ61OTflz83hpvFZLMUTo8XSZ343sXZJEkwLA1qbet7WgJQ9iW5mxkWmQJger7wqeU5zTjUOppmKoHm/om63rQ0bP8+eFe2dJ3HZ7GOigKZ0xg/AQYtZwNhLEDiASgIMha5l6ZeO3cI1dzwUrrvnifDlrOqaNQdvcNXP99j74hEjTpjc3uf+GK5bBrCLWGUAbc+br7vhxKoZk3/Roai4x3G/3itvt603QdXbhlCO6K9C1hSCwp8cKOtKKUsd3X1yZjb1Isjxj3TMNWuzAV26SY1jTBhSby+xWBtKNeu9/d26waflQBd2nW1UM3IlImjkLI1NTZ7fupU/VwecPD1bHLKVqKwfetO17HvroN+WJ0NWzRBB0EZuOu/sfTKitbU+EdijOmYhBr2oJ06lFVt3PSvLBjenjtYORDHCZmDVf0DbRqbyJKetsu3m3ldDQxYqvtZBNTVuypxw+c33Nj32zJv11YVFX+2w694nn3LVyMcHL7fc/2xOge9Kl8sAth0zd+ONN3a85qordp80fsIRTQvmbLzl+mvm/2L3YXnrr9k/lDMJtDJyEVRZSpzRSdFyHKc35VxtUxCgUpFTnJ2rEPSpWYcMP9WEA1qmr3Z5a8sXI7xaG9jiLbdqQUWONYJ5FtS9uQQbcnQTdmhkAT8du3/e1hDasSbtuaQtUGzrXrPMRx6wGS/YBmsY4VhjY1JueQroSDLQM1Yw0YZkzqXcbjQD2AQwW9P3cOWTbqY9tlPanro4L6unRRKMrl/ea+SUbCxAHgEYshqLykMVovQe+/dz4fZHnm5674tJNd179nxw3fU3uuIBVCBYnOf9mK5dvB33Y5qZZmN99tlnCy89//yVPv/s4z9N/GrCPr07V3Tea+ctwj47DQv9e1eG2jnTUVK4Gqn3SPzRAJYgpINhdrpTTsk4SXeLIqE7wLqFI+lJluNMXbQyHdW+WoiaQJxyuvkWzemmHGymE+kDI9h6m7FP6TNs/M29AdpDRovu26JbaQ/ANr9G+V0X8creQzNUohKJBiGOOke6MBc+e7UBfq3oZu05ZljLHqZ2UEXQTg8ya3/R/c8ZHpkCuQvYoa9cD+R0oe5qQpWKefWgJ+Rv/XTi9HDVTbcHVG9tWhDyJg7ZeOMRffqs8MioUaOmoj+Lh+iLmuD/oe+XAexiLiaAtmLkBRfs8vxzz4zIr6lbcbP1BpYcc/DwvPVXXzFUoOIpjWD0mc3JmRoNXC24ThK0GRMYQ5RuIjcwiNBTW0FWvWD5DuJrYcvoHHMzty3euUgQi9FY3OLRzSgarvx+i6u3frTeXlR/NOvrwjithYnHi7Ve7Sfv1D5FMHQolJhsbSSqmWZ9Y0UhU6MY6KVPTCUUw9UIlry+pf2nNT9Y3RY5YB932j45Zu9n0r7dkf7EodhdFv3lXtKJZOJB2bFhnYlUCxSh2isStdQXhX8892q45vb7mz77du6CLt17jh6+7/5njbxi5EuLtRQ/0ovbT4E/0glqa9gnnXTSqvffeedR0yZO3KtnRWGf3X+2ed7Pt98iDFhheagNkNcUeWbJyUo3yyKEAkRz9JGulXYxZcYygGIOWtvLZijJd/1k1u8S5jPfMcZt5ICsQCEuZ5bjiZ/lRnvZuCJ4ZO/NjjhywymUZ93bozgaMYdVEVp7maohbn4PqODfSwxIF0Wc0ce4tfmxubKumN7U/jD3+vjK+AX4R9aWDHgYXMswkWZMXZI7gODakuEzXj/3ZVBpRkatkBLgcO0zTaTnm1pQ2KoMrKQpfsT7zX1QobdcCx7nkd6YXBxpJlmSh14wNY2gQ9TLmo3k2GM+Gh/ufOiJptFvfdhQl186tmffvncP23mfGy+6aMQyQ9aiSC6HStp58bLLcmfghBNO6DjmlVd+8vnHHx07b8b0LQeu2Kto5223zttnhy1Dr1L4wcKNq6iIdauQ00C6WQAn/ub+RQVi1KMqssQxTBXo/pfUg9lGSh280/3oAMYwVIlymf4sQkizqgCtgWzkzlqetan/asqN2Tt7WDMNgeseF0IlOfpb4/gW+7U4LEFbzS/kuUnpdo4ze39O6G+akD2mA1xUtxK9OnLgZpI/LnT4KcCmB4NiwyKH7aBsAGxBMFZHzisUC1wNYJkbo4El0eHtQl0x66ERahtQxicfpXwbkf1qXh2qoBV3Dqg0EO56+J/hidFjmqbOrpq1wsor3b/qav2v/f0fT/5gq622ql7sNfsR37AouvgRT037hz5hwoSyA3bdYf+x7394Sn1dY78thq6a/5sD98rbZMjgUDd3ZqgoBmE31qBOEaCpBlVtvaw2S3IjBSrypoLoEw6PMd4xuxb7YHJgDB4TuGGH5UPh2cIjYSFdVtbOBBFz+aVc0T5LEpEvi4Ca6nCVmSEWvotqA8nLC38tUi3R2u2tGNYW9RybNAcevbe+LVwv63kkvPEW+mqXEvTLh2pTsPBxp+2Ij2w3wJpow/Yj15tZtxwdL6+xdeMTGqA/5V/K+SJ7AEHdJKNGuAPmyzuAxgJcgDpZ8+oQkYW/q6obw79fejP89Za/N42bMq+utEP5p3vvf8DxP99vv5cArD/6oIF20Vyzi5YB7HeZtVbuQY7Z4gduv2WdN1576chZs6u36lRW0O9nmw7N2327LfPWW22l0CHUQHUALhZli4WgEkfJuZoPrSdMdREuNXjZo9JIrKiTU2nxFkJl24PJBdi4IVtb/vSzRPBt67Lmny/SvtJ+ckvxI3NP+2/3iXBAArC0x+Clmc64jmXvsYTkEaQdVHnWtYt+sqqGxQVYTioBNj4p6gsy0kzGsNWA8OY6lOrh/LEqbyHBlSoDcbYWbdgIgGXtDv7UF5SESfPzwotjPggP/eNfTS+98XFjQXn5uz2XX+7vxxx7/J2H/u5349s1xGUXtToD7aOPZZPX7hm44ooRnW677eENvv7qm4NnT5u6x6q9Kjtstd7a4cA9dgyr9ukeSgC0BawNXw+PAxT5QyUqBRmY/tLEeJVJUWIZY2DMwEuHdqsmavGX34ODjaPJiL0tBkhxk7xW3M8ZjklGbIf97H2WJ7cN/9dWZrAt0GvL62DR/HHLhyTCdTvVEW0DrHOIzThhE9dzdAkOhry+5ec5qp9FUhXXOQuwdvCmqTDtADHPB18RLA68sw1gAaqF0skaB9xItyuopeYBbwuRP2BOdV14ecyHYdQjz4Y3P/yiaX513eT+qw24qefy3e/bfpeff/RjSYq9yGX4HhcsA9jvMXkLu/Wll14qu/m2mzd75O67L5k/s2qNXhXFRfsg1+yBe+8S+nSvQInqOSEsmIWAwzpUAOA2KbaNSZ0ZdLUN+BFD6PuUmfOVPT/LJbYfyzJdbeumZp+7OKyN61RiH2VJxsDeYISlqpcOObVlwW/f0n2nSfKms5MdwTImQs8+PfGGzYBqBNgE4rWYKrfdvo7bVfGx5Dz1Zzavr7VlAMuinX4ke17eNA8CKkmAs61tQqQhDFiNpZ3C6++jtPodd4dnXv4wzK5trOndd6XHDjzkV2f/5S+nj1mc7i27duEzsFhrvWwyF38GbrvuuuUvvfzyPb+eOHHf+bNnDwEXW7b7sC3zfrbpkLB6755SGyBtMQoDGnqaszciwwpo3SXnQV6WWfa5OQEWcPo2IDYvguyrffrN1pbc28w2lgCsPY4v+Uvq/0wYb9YFEhzS4r7a1+fFbdWxycfQQl25kOZyGd0InFGWiIdNc860/f1ryx2rrRbi4UV9vXkEyMzlOmXjcBk1KFdUFBq0mBVzNcsDt1rLQmmo8FubVxamLagLb330RXji+ZfD0y+91jC9qm56accOb22++XbXHHn04f/ZdtttZ7d/JMuubM8MLAPY9szS97yG+tkHH3yw/xtvvLHX3BnTd6ibP2fdAX2WK//ZhoPDdptvHNZaZaVQQj0ZDGGF+UxijCQyyEHLvylxS9fKjHL5JZ71mB+25KS+O1i1k6s1iG0B7Mn0eNmbxZmu5n3O/t1evWl7n9eeIAtLkN0655qynotUNrfZpe8GsMRTd/XTjiXAul6W6qTaahhO4V5F7tjTDeLIRqnsDqE+vzRMm1sX3vjw8/Ak/FlfGPNe05TZc+dV9uj5dKduXR7eZuft/z3ynJET2juHy65bvBlYBrCLN1/f6+rrrruu6LXXXuv9zYQvdntl9IvHF9TWr7BcZZf8LTYcEn6x5/ZhjVVXDI0L5oirzW+YB84WnGw9wJblrClewtJbR04W4h7zdlEv2/5X1C8sSmTOfh/9R9OnRN4t5pdNv6GKYFFtN+8tWa/0s+bEuHg619ZIOdNCRndqGNU66ecK8Jn7kyTqub1qr8tVeggtju7cOWfp3Qmy2f4w6TWLDEKPT68AvG+kS0pJmTJdNRXTrFoUnnr+9XDnA4+HMZ9MCHNrqms6du363GZbbHX99Fnjnj788BPn/hirDLR/z3z/K5cB7Pefw+/UwiOPPLLi+Wefu9fYDz7cr6lm/iody/I7b73penk7b7NF3noD+4dKYGp5fj3cu1zsI8dSCB0aWCCWQ4bnl/LStu8VRVyL5Gkb0pw74i/zUuebZqZy2+QWXpn79Fi4sX19sqtatT0pyqhlK20BblufZxNdtzwi2gDY5jrmeGOSOyL3ablZedsx8mRe23Gt9DHucRLXgn/L5dUMouRU63Gw0SOgCOA6s7o+fLsgLzz3ypvh0Sefbnp37Pg6FD2aUlHZbcymm215zSGHHfLSjjvuCAPAstcPMQPLAPaHmOU2nsH8Bk8++VzvRx+6e5s5M6duO2/W7J92Li3oOWSN1fO3GLJm3mbwPhjYr28ohtqAXgcBgKv0eNhORUCmgmbhq20PJQOw2RVfhBdB4hGQQyXWVmKAyzzUAHbxXq2qAQiwzZuR7jEns+qiH8T5oUN9jgdEs4TVzVoRN5i8mgVzJH4d6RVLG2BtzK5TdYbffF3x5IIyRF5BcijtGKbPqQ5jv/gSwPpWGD3mk6ZPxk2ozyss+bCsU8d/Lb9i38ePPvq4dw444ICZi560ZVcsyRlYBrBLcja/Y1vQ0RY8fuedHb+eOnXQ9BnfbvfF55//ojTk9+3TrXPh5kMH5W29ydCwwToDQ/dOxdC3Wa6DfGSVj+k7k4xXbT6/LYDlDa0YuPixGLUMYIpSUo45URVkKKhlPatFT0hLDpYtLx4Hu7BhS7p2gG2XN8JCLWJxHtMnZnJZLXqwyRXt23ZS6gBI692Pl9V/8xjSii8o/jPD1eTZC8ILr78XHn/25fD2p+MbZ8yaU1dQWvHWwNXXvLWivPSZQUOHfj1y5MjqZQlZFmN5luCl7VvpJfjAZU0tegZQ3rjfdVddtfsnY8ce0FRX279LYeiyzmp98neF98HmGwwOvbp0CsWN1cpFqyhzrKKKZMtP1oDQIs7T5VU9Jb0MJAxWKYLmqiMj4FnyktYUpOlnKgCZGQ65ucXRm8owzn5YNxKf25zitC4ay9Cnrmef4LpJWdf9rGC+Wf6nyyLPa2NPe24hw8khwSt1g11Bjw2OJJt2MDOTqetUMp9xEuJV3hnXsCQPJ0OtaTV/ZtPGMghCYSCJRiZezzHVIaNVNRKvILJaOvgGfDhnQW2YOL0qPPrUc01PPf9qGDdpTn1tXsG0wg4VH2z+060vOeyQY17ZY4+tZi2a0pZdsbRnYBnALu0Z/o7tU30AX9puD95zz0ZTp0zapXruvHVqq+cPXmH57kVD114jb8t1+ucNHrhS6LNcz9ChhFnnUfkWelrwNdiwqPipDcnoIxOJ6d3FMjMGu5aZIArdeUxIo2gGQCQjy3B9vhdbNBSK6NX8d4wmcqRUGbxm+JOM3+EsQ3EUfdkjhv0SeJAZT8+ivy/7bw711qB8gBNEjH+YPpL38lq6MNHQRlVFPgdMVzaoV/Qcglrsi1QZPA7sEztHTD/dlqEu8TFtAaomvtsc0dKfzpHyrML4JC6akWDsCTNpYTCsylqAkGmOs4nuVewB55y6drQB86atVGllmNtUHqbPrQ7jJkwOYz74JLzwxvtNH4/7qnHqrLkzi8s7vVVUVvTOGmusdf++++479ogjjljmavUd99zSuG0ZwC6NWV3CbTKpzNujR/eZtWDBetMmT9pmxrSpO5UXF3bt3b1L4eqr9s3bbP3BYeMhg0KfHp1DeQG4Wpg18qCzpRGsCJvY4AiGECIRQKeQrj1IPiMgZUkQAQtRjZFlxt9Kt+gRQM5EGojkUExz8iFaGNum3P3RMBST00QciqgG/aF9RCCkiy8s4bidumVrxThNHRb4IWZqCIQy51AFjeIK7RpdS9Wp2qY7m3/BBCieJtCykPEfrzlmjDD+biuMNY6z+XgdVNXPlLNWVQACKzpSwIQAsbwFRX092a5toNWfA4dXiMobImyVB0Ud9MCFpWWhan51+GjcxPDSW++Hl197O3zxzezGb2fPqc8rKvyqa6/l7+pY2e2Vysreb++//x4zDjnkkGVJWJbwvlsSzf0/9q4CQKqy7T7TvZ0ssNTSvXQjDYICgnQYoAgIqKBgICgqCCgtnygGISgiIAIKSHd37AK7y3bHzE7/53lnB8FfBBSVuNdvvhlmbr3PvXvuec9TEsDeDSv+i/tgZntg587S369b/9iZs2eeLMjNKaN2u/UhJqWmRcNa1K5FfapeNlJWLNAXBcBtYKooRQe2pGTnDVfcZ9BFNIJgWkUFon/LFWAw8sRb3lC/VIzPA73XUkmvsT4PwHmA7XdOLu/d9Vu9vSLQZPAucmT9hkseABeUzst2+f032cHJIMynh+N4ki/4lDxQ7H0JmYK356+4oIkbGXJigB7noKcGhAfWrz0txHl798FAfP1JedbziiqevGUvnvJ2HDBXZB9R29eTbyXj9Dzo5E7Ynl8uNMlUoGKVAtN9K6b4KjVUdqUG2VU4KzlSTZRackAOMOMUYxOS6fDxU+5ftu4CY73osthl3LEl32TSHKhRt86CZ14Ys6dbt24Z/+JtJx3qL1pAAti/aLh7YbMlS5b4o6J86RPHjrQuzM2v63Y6K6jc1tIlQv111StFyaqVLy0rXzpSFlk8jEJ9tGRCWTo5QMBpQ2FwkQHkUVE98MFl8IrCuBh7xTS6yKN+7S7xVpsqAluBU0Wcl9njdQB7bdYsDHXjbeadkvNEWDBnZpK8rZuL3hSti0QKzmjDXB8kzy7YrUcV9UgADLIiNdcLjiKCH+vw9FskYXAmHFJEXSh8wiNhti4qkHnB87pz8qaYMjSC8V6D1+tPm6WWon9fe27cMK4iml30cHBh2s8yi5AGGHhFe298RgsWB2quujFbgKhD+TYn9NRcsNM0Ono6lo6diXWdvXTFnZ5dUICwqzMqlfJ0YJD/9o4dWm9r07lHart27aS+V/fCH99tnoMEsLdpqHt5NRGFsH696diB3ZEWi7UK/pBrpSQnt5C5bBX9TUZt8bBgedWyofIaUSWoSqXyVDw8nExaFam4nxizXEgBagYn6LjMujxqIQMKGGARiHgykK5jdn9Ud6CIGXqCqX5zgF0jfDdgrZedelJ+BZ4KB5Vna6G/FjFPMeXGv0U9BgGSDMZFDFRUo/GyTwZIPEAYrwXb5qw4LnaCbQUgc7aTh3H+BvLeh4ugvGjqh+7A14DT+/Dxjh0gfY1dFzkNvQkM4iyKCltj53KwVVGOEt4pBm01GCtnQ3MLliyAauylOIDpWbwuUEx8his1M8eVkWu2qg2GA/7+gdtkCvVpg3/w4S5d2nFxazOab95u0PO9fKs+dOcmAewDesnBbA27dh2I3LZta9/LsTE9XDZLcUyWFWCxirKRQYra1StTk3rRVDUqkkL8jUhqABAga8wttFsPG5Qz6ompPOugHrDxTMu9zq0i43mwSVTF96qnXpASoPwHd5l30i7wsQhIBXgxmF6bvjOQepm0DEkXCKcv8im5hCbhwVbBgoFe3PGBwczBzj3uFiFH6jEql3nOmbPhRP6bIL2csMHHYtmAj8v7ZeCGwPlbBbEiLdgD5QzU3lHdiHVu4aTjBxIEGRRU4XKAhdAy1HoTCqxrqQDB/1eTUujQsaO099gZOn4+hmKupLv5cQaObtPplGcrVqm0oEv37ls6l60cV7VnT/wkLQ+CBSSAfRCu4i3GMG/ePP+1a9eWOnPqTPOU5MQW4KVhbqe7mJbsgSGBBk3VqNKyGpUrUrmS4fKI0GAK8DWSSS8nncJOBq3aE0bF4CZkBLw46oA7NIj/GLwAOHCWiSmw8KJjHUyBxXKtlB7LDrwjT3iS2JBrl0Kf5HUd2IUSxZ+d+MDsz4lgTy4M7bA5SI1UYQHuDkgbYNwuUFkXnhYOlgK4JB8zWgc/BJh9crYbKkdx1qgS3+GhIQrleFEeg7dDenDBGShAGhCnAuIqwWyhRoB18rkzsHOEAsYDZw/1hrAAACAASURBVBU7/8Qiusby4onMkKlgG2zr4hRmrMZ6aj6KV6fnFVBKdi5dScoAmMa6T51D4P/leHdBgbPQrVKnI2IjBc6v+BKlI7c0bdLs10fat0/s2rWrFFb1AP4tSgD7AF7UPxsS6iHo1679Jejc8YMVCs15VfHHHumwWasU5uVV1mkV/r4mozo4OJCKB/nK0S1XVgaZZBFhoRQeGkQB/j4AXaRkikgEoBHAy+Mo4zx4ONLwGxemFo4kMQfnOrcMsgyWHlByA9BEzzEGPOZvAFUrwNGp0VNCbgHFwMGDrhDk7+MjQtD8jTrSsWxh5bhfVm050gCOI7xkAFhulc4AykluLhfYoxrtpXHIxNw8iktJIbPZTMX8g6lscBiF6FAsx2oGXvJeCglkUwSWydDcD3yzSKNl8uhh0SyWcN0HZqbMSt3s7ecYWZ76A3jNhTZKy8mnpLRMSkhKotgrV+l8XJo7JSvLnZGV5UrPNdvscuVVo6/xFFyL53QGzdXAwLATDRo0ON+sWbPc06dPS1P/B/zvTwLYB/wC/9nwWLsFu1VZU1P1/sWKRRTazOGp6ZkNU5JTWuVkZlXRKWRarUql1oBB6rVKeYlwf3m50iWoXGQElS1VnEpEhBIQmYwGPenhNXcW5IrapExiBTl0evpDicLd+CxYKACYMVgGgALBBMa6yKEz0o9njtOUpSso0W4FY4VWanFTsEFHXHFsQIf2VFKpg3OO9UwOa/JAIB9LAfB12x2k1RvJjGPuOH+WvtmxmfZcjKd0sGyFHtw1Q05tEDM8vvdAKgfgVtvNYNwcbwqwxv4cMmTIuTVFwQtwPeGpIFcB+DnUCqFTeHQQsJKS0jMo9vJVuhSXiPfLdPFKHKXkmSmnwOG02u0uOxYMKjMgwG9XcHD4lrDwsLMISb6ampOTXqZMGUuPHj2cUnGVh+sPTgLYh+t639ZoUVZRv/PIEdPhHft9Dx04WDsxObGRvbCgit1e6AdsMyK+1lerdOl9fbTawIAAeXhYiCw0yF9WKSKcggC4wSFBMl8fI+m0GgCzmvQaLeJBPeGgnNDgAUYirQNAqlLSqdxE6jlrCmVUVJNf3YqC7crzrZQfm0y5pzKpFOSCZ+p3oBbRjcCA5ZRbUODJfsL+dABCncFAybmZ9PUvP9LGmONkjvQjU9VIUoSaSA05IThfQbFrdlHP8g3olc69KASOLLIUIIDNQVZM/9H/V/SlMkNXsIDhpqSlU0ZWDt6z3AkpaZSQmEJxicnuzJw8V47ZaUf6ah5khGw43/KscndKYHDggaiyUbuq1ap2oWGthnklS5bMQQ+ros6Dt2VyaaUH1AISwD6gF/ZuDgtTevnUzz4zHP1ljz429kTo5csXS1sLrJGgkoFAOgNQL0jmcpa2W62lAGh+er1SadTrFb4mk8LXxyRHJIPb16iXB/j5yEwmE/maDORrMJKfykR6Hz1tOruLFsZsI/8nq1NaMDNfG/lg2q63aUkLZdJ9LpPyd8WRnxaqsR6TezBLMX2HKqzBS4840rT0NHKEGSm0bimisgGUorWRWWcBM7VQaL6ODOdtlLc1jl5s15vs8QghRRB/rjkPGVK5lJyd786APGG22tzZ2TmuAnOB02yx4xDyNLVGmyBTKOPwcEh1uGUFkEEyFGr92XIVy8WWLx+d3rlzC3Pnzp0tQleQFskCv7OABLDSLfGXLICwIXliYqICHXXlsbGx6oyMDGNgYGAwJAA/t92uhTMswGK1VLQU5FewFZgjHQ5HOBDIF84dlVoJmMLLpFbJnQqFIltdIFN3CiN1uxKUqM8ROm2A3ET2FCsFq0IppNCHTq7eRopAA4oylARLDkaGGqb00EUtNisVpGXQJRQ7CY4qSaVrRVGyIosyVXlk8beRQ+8kQ46aQhINlLT8PNEZJDzlI6fNgTwqlwuV/ty5So061WA0Juh1xvMGvfGMTKlMUqlU+XK5M8uWY04LNpnyi1erZm3YsKHT39/fJU3z/9It81BuJAHsQ3nZ/91BI/tMm3T+vDE2Lk0XfzVeG5MQZ8zLSyuZnplSx2yn6FRXVnTwgFLBjmiS5RvMkEaR4RSTS+5tyeS2ITLABqnBLqeIxxuQrGQA1Q6KopIA2SxrNl1wplBqcgol7DpD+RtOkTbUjyyKXJIVd5NP6/KU448IAfjiymYGUfKXp92R+UEHKoVFLQkLLXGoZGSZlPBS4WawakunTp1yIV+waCwtkgXumgUkgL1rppR2dKcWWOFeoTD8Ghw89M1npxU2kfdRNzbKc2TQRtUm0kEeUMdkkTYdYHu5gCxJuRTSI5qUFUOoUbEqVMYnmAodZrpgS6WYmMuUcvAKJX6zmyLqVydHKQVZQ8xkCbQjyBRzdwBsJAA2+5tY56j2Tw94c8TEpXd6rtL6kgX+igUkgP0rVpO2uWsW+OWXVYFDJr8yJ7eurKeyoY/crHZRnlJFaqWJSuYqyZSlprwzGXT1yAUK7VaLXJV8qXxoaaoYXIIUiECIy0yl5CspdGnveUrbcpjKd2xG9tJKSg3MJrMyB0XGLEieUFE5SySlfX3OPbxl32GTx0xecNcGIO1IssCfWEACWOn2+K8sIEOVMOP5i7Fjf9m3aZS2bymjvKGOzKpMcqD1CaWiSM2BRLJfyCd5HgL+rdBRH69GjipG0hp9Kdw3CP3LHPD+u0if5qRzq3eR+dQVIhMC/yPgfqvtRz5VwsiCUCwl9NqgRB9K/99pUsbYM555cvCLNrJ9O3v2bHBbaZEs8M9ZQALYf8620p5vYoFZs2Zpfli1qmlqfPyo2LjLHVWhGlleYw2F96xIWboMVOpHlGu6lRRHcihcFkKlTVF0cvtpylaayVQ/kkx+/qhWhaQGhHjZUZnKfC6JMvZcoPLVq5ChpIliC2Io15hNmprFyKlDAkGhi0ISDJSz9BypY+1kySzMDI8q91mDJs0XfLFwYYx0oSQL/FMWkAD2n7KstN8/tACC7RUXYmP7xZw99arGai3fq2dLeUiVCJq6eSWF9Y+m9EAzmeW5ZEBwf3CBD/mnmujyr7GUcz6LDMF+VKBAvYR0OMKCkCurQwNIu40MSj1ZruaTyqGk0FYVSVndj/L02ZSnQUKBSkZ+Fj3pjiOj64KTnmvdkZZ9scq97dBli0zlv7d/rwEvz14w44h0uSQL/BMWkAD2n7CqtM+bWqB1y9Z9duzcPDcwwO37+vCO1K9bJ1lavovajH2DzIhhVdcLJ5s8jfzsCtLFa+jc+nNkPptKgXUiKbpdA3LkZ9EehGyVb1WVzMX0SHtQImYWJQDP59CxL3aRTK+hwJZlKaRhSco1ISEBKbWlHSUo7vu91K96bRrdqxUVZGXTBzNX0tLvjrtc7sAzzRs1e3bdNqwgxbJKd+5dtoAEsHfZoNLu/tgCvTv3Djp1+sigi5fOTq5ePUj76riu1LJ+KVRecdO5SxYaMGEWXUTGVomWNcjoq6C82CRK3htPhamFZCxXgsrULkvJyfHI8nKRD1Jo01FxoDTWNWtQajHLRZnbYinxlxhRGQt4S4qK/lSsTinSInaWzhfQlU2HaXD75vTWqE5osZOPpAIZLVi0nb5euc+VkSM7FVYictLcBXNXSxlY0h18Ny0gAezdtKa0rz+0wIgRI4J/+Oabl/Nz059uUDss8LVxj1GlioFY14UUVzm9PmU5bd5ykarXqkCp6JKalJwnMrTs5lxyFdNRlaZ16cLO45QZl0mk11OVtnXoSvxZiqpRlnJQVyDp0EVSJCLxCrVW3YVcEgv1D9CnzKp1klXjps716lHS8UuUeiWNRg5pQc881YQUymQUvDbSmo3naea8Xa7zcbnxEaXKTvrf3LlLAbJS+xXpXr4rFpAA9q6YUdrJzSyAJAPjC0OHToy7eOHZLu3Lmia93lsWCmxVgIk65aE0ceZ3NOez7dS4RiC9O/E1mrlgFW3dE4MqASqyIyOrXOeaZEXZxLPf7CNFgZoMcHCVa1CSEuJPU266jexWN2lRW8Ck8UXnVbuonmXJLSQfo5E0KHuoUpjphyWTKSU+gV4b/znlZ1jo9fGdqGfvcijMnY1KXr60fUcBTXj3O5QUzMwtWar4m+t+WL+gatWqUk1W6bb+2xaQAPZvm1Dawc0sMGjQKL+9236ckJhwccSjHcpo3nqtKxozoi8Vqvw7rEb6dsNZGjdxCZUu7U/T33mKoiqWpedGz6Udh5IQC4vSgL4FVLlzXdEH7Nzq/SgAoxBVvNyuJBryZAdKOH2ZFn99ANlbgZRhKyS7zkyqEBNFlCtNl7ddIF/ULfR3F9Da70dTWIQvfbV8P03/YAMF++vo/endqVZdH5QotKFQYSn6dU8KvfTWQkpMdSSXiarwWlRUxa9WrlwpZXZJt/ffsoAEsH/LfNLGN7NA3759fY7tOTD6alzMi80bR/i/8fqjFFUG1bNcqOjnDKEtv8TRKCRUKcEyJ43tTh07laWsAhuNev17+vVAAmUZZBTYJJwyLdkUYvCjAGMg+ZKOkk+eoeblfeidoU+SvEBJz0/4lDaeTUTdAQWF1A2hkNqlyQ9ZXjGrTlLatrNUCnrsmtXDKLSYAu1aAmnqu7/QNyt2UuPmUfT2209QieBC0jutYLNB9PPeFJrwzvfuuMSci3Wi6w/fsn37JukKSxb4OxaQAPbvWE/a9gYLtG3WrFG6Oaf+0DGjflqz/MceO3784aUm1YN8Pvqor6x4CcS2uvLIjlbViQkmGjV6JR04cZVGjWgIXbQj2hkkoRuAiUa+spZ+2neG5JVDqWyvaMpzWenKlr0U5jJRKIK3nIkxtHTec1QuyAfFs3X06/FUenbyQgpCimxo7VByquV06Ugcxa87TzoAsI+rgH765nmKKo0EBFTYzjYH0phXP6Oft8XRgIFN6PWXHiOjO0a0unEpQmkDQsLGT1zpTkyzX3qiX7/nMcDMrVu3dWjZuPmKz77+7Jx0ySUL3IkFJIC9E2tJ697UAl/Mnx/x/PPD9tlU7lBjcKAzP9WsqVnGlxZMe4YqV0L3AFk22sNwsewgmvj2WlrxzQlq3MhEMz4cQX6+aD+jKaCMbCONeulHWrfvFKmqBlLtIW2oUCMjTZ6drqzchX7W6fS/d/tSk0ZINEA3BQeyu5y6AJr86Tr68dg5iqxbjS6eS6S4PXFktOnhwkIhbUsG/fTlMKpRCUVj7LmInQ2kfcdzaMQrS+nKlXww2n7Uq0tpcliSkSFmpFybD3217BS9/f5qUmkN1kKHDcXALFo/n5AdM2dN6zlw4ECpXbb0d3DbFpAA9rZNJa34Zxbo3rXrwK0//fRpVOViyotXEF6V76ZejzWk9958kvTqWPTYMpNCE0Yrvj1O776ziiKLhdJH03pRxfImctkLyImSV/mWIBr+4graceIS5QdoKBKxrnKjiqxJqRSalUZPd6hHvTvVRGeDZDRmRIaWQo8uBoUUm2GnNz/eRIdjkik5zkVGdQD5qxFFkI/9FubQuiXDqUYU2twgE8wKp5hDWYK+/u4ETZm2HnqskhbMeJqqVfUhs4PTdEPo8iU9PT3wXbpyNZdKlQ0XfRfjrmReadygSY8N2zYfkO4EyQK3awEJYG/XUtJ6N7XApUuXtHVrV9vgb9I3nz5jCJ07f5RmfrgObWQM9Ey/R+j5Z5qTAkVczsZm0+DBH5MNXVYnvd6VHmuPgi2uLJIpdGjdIqP0bF8aOWYlHQILzUG6bIESjQnRuSAENV0XwQnWpLIvadwAVwPa01hw62LKL9PK0ODQQAmZvvTRpzvhyNpLJt8QMiJEKyc7EzUM8mjtspFUswJ3msnGv9EGRhlM6YUBNG7SMtr402nq1qE2vTauC/kiOyw22UUzp66mzT8dorCSvvTaxGcpPjmZXp/wtTmyeMk35i9aPEuKlZX+GG7XAhLA3q6lpPVuaoEXXnghcsGCuWfat6ymmznjefL3c9KKlVto9vQ1lINCLAP7NKT+g/vRhzMX0aq1h6lvj1r05ri25K9PQhgVese4jGjfokF3gQB6bsRSOnw+gTRBQZRXWEiF2RlUHpEHG1a8Qf66dMS6JoHt2lGHwAh2ilbe6HbodPtAPy1Hi5YdpzemrSD/8GKUkZsM5oziMZnptOqroVS/GsDYniGqdLmdKjIr/Oh8spz6D3yPbDlEE98aTA2b1KURo6bRftQ1KBGupjn/e50iosLQ2NBGj3Ue45K7ApY0b9Vq+JIlS6A1SItkgVtbQALYW9tIWuMWFujYsWPNn9av31M2wl/bv88j9NjjtSks3Ic2/LSP5s7+meKgnVaqGEWX4xIAvjKaO2sQ1awMvxYqZ5GVw019EI+qohxbBA0e/iXtPBVLOl8/tOx2kiMzj6oXV9La5a9QgAnds5xZcGShZqzTTSq5DhEJ3K0WoKmOpI8RTzvxo3XYnQbMFokKBYimtRTSD4ufpYY1tADYXFK60DwRWrBDp0TlLj9aBwY7acJq8vcPIp1eRzEX4qhho5L06vg+YLARdOpcCi1ZvoN+WLvbrdcGbKxVocaAn3b8lCbdFJIFbscCEsDejpWkdf7UAlOmTKn85vjxR9HAVWUyKKlmjTLUr39jatSkKR0+epk+mPolnTx5GQ0KCdJAe+r7ZG3kaV3FlN2CZohgli702kJX15S8YBo8ZgntjkmATqqAfICOsOkWqh6hoh9XvER+erS+QlyrWwmglaEnF9p9o/M2GKwW6bERNPurffT6DAZYtNnW4vcCdAXPsdPqT5+iFnV8ALDZ2AalELGtVYm4WTRkzMw20Dtv/khrfjqHKAYXdX+0Hr04ujv5BuCY63bRym9308lTyPpyud3hxct816XbgGc/+mgiOoVJi2SBW1tAAthb20ha408sgA60qr7du74adyX+7XpVSskU6JN1/HQs+QPk2neqTy+NH0tzFq2gWR8voZb1Qmj5Zy8g8yoJqapoSIjmhTKAqAqAZ4fTKikvhAa+vJQSXGhmGBwgCmqnnTlH4XIrrf36RcTCWgGsqJAlR1osPE9oGIt3BzkUKipUh9HHXxykWUu2U2j5UiQDmucn51De+Xha8dFgalbLAHDNxPYAWOi9dkUhWK4cvQ9NtHdnAY1+fSVdTsqhT+a+TJElg+mjmXNp7/YEUstd1KJpbTp+9hLFpRXGNGzRque6jesOSzeFZIHbsYAEsLdjJWmdm1qgXZN6NQ4fPPppMX9NndnTXiVfXx9a9f162rTxICVlZlFkxTIUmwbHlKyQ5r7fm1rUCiINyhFCTAUbVWHK7wKTdeI/cNrcYBowZjmdycpHlSwtMrZcZElMoyhfGa1fMoYCDPieCkTBF7kb9WDxHwRVJAlw3YFiNPOLI/T+/I1kCkMuLqIIbNkWsl3NpJVzBlLr+v7YJl2wV4S8khttYm1OaLkyf0QvhNO0uT/TrM+2UoXygaiBQJSemEe1yhWngU80oHZtGtGmX4/Rmx8udbgMwTP6Dhn0Bpo+Sqm00t/FLS0gAewtTSStcDMLREdHqyxJV6eYM1NGvP7S05qureuBIaJXANjl6QsptGLdr7QW3V7NTgf17F6b3ny5FQUqoYNiHRmYrgw1BGRo0Y2SWij7oqT4bADsi8tp37nLRBroCQBOR56VqkEi2LT0JQrQ56KTNkBWZsc2kAAAskBKcsqQVquLoBmfH6a3PlyNKAM1QqtQLxYhWYp8Cy2f24faNQsBrqZBkoBTDdu6XYB1bCeHNGF3+NDFZCX1fOo9upLgpLLFw6l7m2bUvXU0RfhxSVkX5aCm7OQ5y+n7rUfSKkY37LV9/5Yt0p0hWeBWFpAA9lYWkn6/qQVGPD2g3orPv1rboVnt4JlvvyTTWDIRa2qnAvTBsul0dOB8Oo2cMAdM0UGfL3yGGtVSk8ySRhqtBuCHaT7qDRBYJObuZJdrBMAOfmEZXYhLI7UJUQLQZ7NSwWBD3LTxq1EUZMpDSBcAVm4TmVeswHIHWgfCtZzaMDDQo/TuxwgPC/LDvn3JmW8lW0YKfTGvJ7VpGQIwziAV0mIhLgBgAeAAYTtkCLlCTVYUnvn6++M04a1V1LROLfoEbFyRfYV8UbDbgWeAQ+lHh86n0PCJM93JOc7twyeM7zVx4thk6faQLPBnFpAAVro//pIFMEVWfzF71hIfmb3rO2OHKFog0FRrQ7ts1kZVWnBFB320ZD0tWLaJej1Zjd54rRP56ZKhaYI9wrOvwBQdaIkZPhglPpoVBorPCqZnhn1NVy9nkVpjoEKw08ysdKpYgmgjNFh/A2JmZbmQBBDZxVN9FglcSoAtgFoTTvMXnaDJM34gjb8fydRGciGKwAJ54rNPHqe27SLAlnPQwtuGtXFcBmUnarmoAdRgqHYKIIurHPXsP4PiTl+lT94dR40qhwP7CxAC5iazDAkPMl+aPm8Zfb56SzZCwSZM+ajBJz17SgVh/tIN9JBsJAHsQ3Kh7/YwmzRs2P70vj3fPtGiruGt4X1QkAVgBz3UjfApF8KnzmRaaORb0ykhI5W++nIEVaqshDSAOFRIr0p2Tsnwf4A6B0DOjc8WuZ4SwWCfeW4xxcXlkVbnB9CTUU5GMpWLcKLk4HAK9snDMdAlFlN7t4xvXZ7uo+wha7nq4jRv0SF6b+ZPZAoJIzsA0WVGpEBaKi2Y04XadyiOVdNIxZEJTjBp1I4FOuMUoOGifqxD4Q8ALUlffHkAGWarqG2dSjTj1TGkQf0EhwwOOR3ah8sMdCEhnwa99I4rJd+6s3ytyk/t3n1I6ul1t2+uB2h/EsA+QBfz3xrK6IkTAz6fPm2x3mbrtHDSi/J20eVQ2QoOJB3CpXBHOVUm+uKnozRp+gJUyapFH7zXG6wWKfxwdCkBqHKHA0yX+7OoISmgCAuSDfIRB5ue7U/PvrCQYq6aSQ2ARYQr5aUnU2Sog1Z/NxZRBHmkcBYCF1Eiy82/QiqAXOBCTy63CgC7cDtawWwg35BiYKOIkwVwmlNTaO6MntSlYyT6d8VDgwW4unUIRFAB6NFUFnqwE0zaKjcAQAPo0mUHvTByPmXFp9HS996k6qXDcKwcsuOp4OaMM1UAzVyy2j3z89UFJStUfuXY6ZNSC/B/68a7D48jAex9eNH+61OOiop6NOnKpYWta1cMnzfxFfJ35ZAWYU8uhEzZMd0uVPnQ0In/o237T9GcmePpkcao4SpHggDAEK4tAJwDGqgbE3wO+gfYYpruVhgpOUNNzzw/g66kYiqPzgXYFeVCgy0ZpKBVKychSQHg6rbhhTYwYKJQRoUe6wQTdqGIzGdfbaPpH39HxoAQONocyAQzU15ODn38/mDURagFcM8AY0bVLDi24EETYK1EtS4mwqzJ2lEQMdPmR9MXLKWlX/xMY3u0pTEDe5BOAZkAx3WBnUMcplhkdg14ebI7JtO6a9nKb9u3a9cOEbfSIlng/1tAAljprrgjCwwaNEj788aN79syk4dPHz9S8XizOqSAc0uL2FQ39Fe3UkYHLsZRj5dmQkPVUo1q5cA87WCJqH4lB0Bhao+1ELbFUgEKtuAzfFlkw5Td4dbTvsOXKc8GZspBrvjVZXZzYhZ1bFsDuizAWAEGzFN8rsDCyIhpPsu4LpmGTp9NoUPHYkljMGJ7OxUCvG3oOlu/WkkqG27CQSyQExjMAaZ8KpA0FByqxcCJ/THwFpKWziWm0KWLCdShSjn68OVnqFSoFpIGAzEyyyAA58lNYLHradby9dZ2j3d74ttvv0V2g7RIFpAAVroH/qYFWrRvX+rQ9q3ra5UIqLjko3dlvtBEVZiqqzDNlrsQHoUMrM3HTtKYj7+hCyk5Ql+VA7aYcNoZ3IRPC9/h3yoGScS6quC0EuFW2JNThqwuOdbHPllvULgMYMfQWF3ZIloW0VVgsGDBcG7J8M4hW3wMNEnAXoHEAFpuHUM4JqO4HNsqbFZCTRjsHZwXx7fDQeZgZxvH07ISLMDWE/blwJHtKk5isFGbCpH00bjnKDIQx1fifPAdM1+rzI9+OZZAI6fMdxfIlFuXfbO8W5s2bVDRQFokC9xoAYnBSnfEHVmg6xNPPLpx1berhnVvoXpn+EBSmrNB7MBQMeXXwrmFRlho3WKktxevpQ8++5b8iwWjiyvXC8A0HgxRiXde4ArDC+8AQwZcN8DUYUfglVoNLbSANNiVAqFbZIPeihbeDlRkUarZIYaNZGjXDfbLC8fd8t6USoAzUmftYK1yJDEoVHawTewXmVsg1zgugFwOcASjZbDno3P0gAysmmULEcqAT6w6pKI0ostaQMunjKcONcuTvDATYWBwhCG11wUWK9cE0dlEBw2fNI/2nr9oGTtxYs33Jk48f0eGlFZ+KCwgAexDcZnv3iCjGzR4Pebg3rc/fmWQvE9LyAP2fIZHMEsE7cO77wAjdel86OU5y2jR2i1wDslJybTR4QmnUoI52uHUssuAeqwTANMU7PECNWXxgAFMZHlhHRm+k4OVctYWN0l0cZSCiD4AU+YNORoB6ClAD/sFtgI0mY6Ch6LXlhxsmgu7KOHYcqLOAGMoRwwgv0Hsi9krs2COKJAhPVcGQFbguLyOCp/nvfIs9WreGM4yC04fjFhrh+RQAFDWU1qhkca8t5B+2H3M0eiRZp22b5Hay9y9u+zB2ZMEsA/OtfxXRlK+cvnPC+JjBy6Y8LysVdVSpGMGCRboVCnhJALIAdDsciP1GTcN0+gYkmsNpERVLBnm8KwIFBK0zBB0e0UTQieHSQkwxDQf7FU4kTjyCuAntASmmm7+jr1Q3I5bkFURQeChr3ixrutdIFNwbO2179lLBi2CM8YEIIvQWzBXfFRyU0UzRIckJC6gmaLCrmYox28YD7ZT2Z30Yo92NG5AX9KyIwwSgUOWTzLBjOWUaTfQ5AUr8BDZ5Sxfpcpzp06d+vRfuQDSQe4rC0gAe19drv/+ZMtVKP1pQcKVp6a/PETWuUF10qFTgQws0gagjHLAMAAAIABJREFUdCLrSS7XUo5VQ+2emkBn0iwItzKREVPzQhS+zkekgTPITYHtI8kvujTacTM4QyJgLRRefNZAWV/1gCpnW0E8EBorXsxsmYVCimBVl8HSJdgsvsdnZs9yBSCSPWbsOsM+nNBynSqONOCUWDBUZqvQXwVxhoarzFdR3PYLZN55hdRZavJToK4s9Fc7OtQ6zTn0WIuaNH3scE5BEBEHLgWkBwi25kIXmdVB9NIHn9CyLUdclapVe/rEiROL//urI53BvWYBCWDvtStyj59Pg8b1nju+a/+sgZ2aq94f+wLJLVmi7KCoD4CpPVerOh2bRY8Ne5uyoMmqjSZM3S1o7YJQp3AZBXUKI210GOUFomQgwNXN24gEBWiqYIYcVSBqDMAlJSIFFGCPiAhg1sqqggBg/h/AlXVU8f8AUxlA3FO8EFovq7pY18H7VwJgeQFYiyAGUYGLIVhJJqcPqZPclIJShYX7UkieJSODMRTDkJElJ4miq5WguW+PoCg/NakKAbKIgGApxIYxnojPoTFT5tCBmITCR9q2bbVp06bd9/ilk07vP7CABLD/gdHv50O26tSqzIEtO5b7yOXRo5/qL+/Wtin5GcBAHXlwJMlIrfahdZsP0dB35lAupuFubukCYUBeVkv+rYqTqYE/pekLKF/FDiamnp55vxvJAwysgDBRZYCjCjjsCx4mfARIOgGeDLKsDAAlhdYqtvNEJXBtAq6U5Xn3bC/WF+FckChExIAnakCICiI2TEZ+3BwxCY6t7Rcpbwc+ZGvAylnWsFCx4j40f+ooqhioJ1+ArlyJCAW1AYkQmTTv69X03S+7HEofnw2jX3qp36uvvipFEdzPN/Y/dO4SwP5Dhn1Qd9ujRw/FmRMnHrty4cqHWpW7dOs61al7x0ZUKao4qVUGsljltGjpD7Rg7c9kRQIBa5eysmoKbFeBVHWCKEObhmk7Ax4HTTGDhZOKgdGJaAGGP7BOnsIjPYuhVGiiQgpAUReGXqagnGbLoCoTUgI7x7zOLZE4K+DWzVIAwsY42sCFGFauNsCOMpZlUTsbEWAIAcMDQAaQ9bHpSJetoJw9Vyn/x1hSJyvIAMeXzldLr43oT63r1CAtiHR6npm2Hz1Bqzb94j4Zc9XmVKp3jxg1ath777139kG93tK4/p4FJID9e/Z7KLfeunWrcvJb7zXas3vHZLXLWlYnc4Wa9IiM0miRMKCQpeUXUo4SSOYHACyjovA2VUhbLZRS9PnI8jIDTKFlIlVVBmbq4hgqLvqC9FVeFKwDMApyzCyA0CU0WI6f5bAsnuMzSAJkWRYQVNTDXxk0IcMKRxqvw+xXBnCVYTuXcMQxe+XtWOLF76zhshIBZxYXjNHYVBRswwNiy2VK3xBPyhQn6VDjQAetwV+ndmvAiHMtNneWzW6xKJVX9UbDtg6PdZ22dPHiCw/lTSAN+rYsIAHsbZlJWumPLICKWn5Lv/q8oTmnoCUoaWmXyxWoUKqMyVnp1ew+Tq28gZG0bYqTT2QAOg44ycwNCjmUHxTVzQgHtJNdm86DTXJ1LEFHGSA9CqvHmcVTfv4A5suluQGwXgbrIbEeRsr1Y70FtT1Iy46t3+Ju5awnCGUBIM7OMcGJPd8xG1bZ5eRfgKIuB3MBsnEku2BxB2r90zQqxSW3zJGNw8QDos+Gli37c5cOHS5i/CjNLS2SBW5uAQlgpbvj71pANmvWLPWWLVt0SUlJmqioqqbvNn67zO5bWCd4YCVy1jRSAapRORAeJVJlGTYV7IjiSAAGTF4gFwj91ePlF+tci8lijOX42CLA5dUZVYXaKtK3REaWAFbEwgqZwROPJd4FgPMitgeg8rYiDMwD1t6KXPzODRTVVhWFobNC4e4cuvrNYWvp4FIzShUv/klhYaElIiLC3Lp1a+vQoUM5VUxaJAvc0gISwN7SRNIKd2KBpUvXBg0Y1m2bsrymcuQzdSkhGCmuWoAr8M4Dp0wXIQmIuFRPggC4I77nRAQGXWarHimA3xku+Z3LIHocWIyb3oDYa4GxHlDlf4q8LIR7sV4A0OXUWs9GXCuhCGAF0HLSAgMtRxmwdODJLJNDQw41B1PgZT0dn73RGakN/WD8K+MnSqB6J3eBtK7XAhLASvfCXbXAqxMnlpo2c/KvylqGyOKDa1NiYDbZNS7OQBWAx159N3v4BQAywPL3nJmFZADBOhlkGVy5Z5dwa+GfAD9OQihKrxXxWoymQq8tSjQQP3u6HPB/Cq4Zi9AtO6IFRPeDoqgDD/vlpAV2hnH4Fyp7eRMbxNHl5FvgRxEp/nRy5iZXMZf/3LaNW49dvHgxUrmkRbLAnVlAAtg7s5e09i0s0KVXrzo/bv52nbJZYGh4jwqU6JOJ0Cb23LPmioB/TiBgOQDZVQJ2FQBdRBSgt6zwUAmZQMz7GfxYb/WwTpYIigKsoLdy5EFR2qw3k0skKHDRbxR34f2JotxIGvCGbQmpQHi4rkkDXAfBA+QM/wzYnnRag9mHIjOD6Nz8He7gbPWqsuXLDN61ZleedPElC9ypBSSAvVOLSev/qQWqN6rf69SZQwuV3YqbAjtEUKoxk1xqLgXIVBXgx/1emMUywPLdB8cUT+dFfy2RycUAyAyWq1cVgZ+IGPDorbyJA5EHgFjP9tcYLAMsogaERACAZeYKeiwcZN673LsP4URjecALsJ44WQ4ZY3arRYPDUvmhdGXhfjJech2qXrVap81rNqdIl16ywJ1aQALYO7WYtP5NLbBixQrFuLcmjLmSETNJ37+81tgkgDL1WSjuAk7KFVYAgEoE7LPeyhVXnAgZYFmAO8xyKqtYAJhQbEURFyc6ziI+wJOMwNlXKPyqcHCRGJQbREEWscBh5okC4BbeRdIDHwvygEca4PQC3m/R/3EkgSeU4DqAZZ9VUXgYwsLUFg2VsoRQ2lcnyLIvPb7v4z06Llrw1Unp0ksWuFMLSAB7pxaT1r+pBdavX68ZMHTg++m2tBG+z9VQaKL1lKvLQcIUOCl0VgZYFTz17ODiSAIGXQGwrLuKAi4eTz+KYJHdjtRUbidjRxwsgFXGHWgdyAhjBxVXzoJkoOBoBBSSYb1VKRxniAsAoDqxA2a3Mq4jW1QYxpOk4M3j8jjQPAzZI0WIF6f74qUsVFFJWxAVfBtDaRsu5Qzt+XTn+fM/3SFdeskCd2oBCWDv1GLS+je1wJdfTjOMHvv+3AxtxoCQkY1kjij02lKBwXLKLDoFcJlBTqdlV5JLsEw4t0SSgec25FYyMvbmo0C2AiUOjWinrUUcq4oLwTBiopuBFXUNxPSf41a5saHFQRrUkHXYHagXq6JCZIIV8FRfr6J8eyGqX/ExmK8yWxaaQhF7LarYJUC2KJoACQms2ipRWrGYNYBkm5Lp0jenCvs/2r/7V4u/Wi9deskCd2oBCWDv1GLS+je1wPvvj/OdPnvRwjSfvB6hIxvKrCWtZFGAwUJn9QIsF0zhKb5LACtAVkQOeBYR7A8JQFPopGAU1S44l0gUV0B6ZFmh/wzXgiEzCmZz40IH1lMBaBXsGOMKW8gcc6DSlUMPthyoICXKIbqLGSkHNVydcISxw0uEeXkCvwRbZjBncHULYGeQZUnCCkVCRiEWPzLtzqMLi4+4ujTu2nfN998vly69ZIE7tYAEsHdqMWn9m1pg0LBBYevXrv8iNdDcJmxkfVlBWAHqDphR6gVTdrBXZrCiwAtrsgBaGZipKC3oJZb4F0gq6ZH375Mvp8QfD5J7XxpxsS7itoIcdMASgA3AyAULRC+tIlLKBBmNDgRRDsarYSSFN6tMGQarAGZR70CAqxdgvYkKHLIFgMWLu9RyLQTG3UCLgYKPOOjs/w64m1doPmrb5q2zpEsvWeBOLSAB7J1aTFr/phZo16NduWP7j6xIDi+sFTGyAWX4ZABgUawF7a6535anmAtuOX5xSFVRaJZIBhCdCLgSC342OyjAqSP35SzSJNjJB7VaU3fHUN6ldHqs7aNLAvyDz9kcNhX0VcZMxcEjB9udvnImOrBeCZm2ki/lmArJt1JxyvdxU74e5V/AmFn3ZZC9lunFfNYbscAOMwGwVjwA7AiRdZLJaqBi51R0bu4ed92Q2rMP7Nv3onTpJQvcqQUkgL1Ti0nr39QC1RpGV4uPi1ltqSwrE/p8TUo2ZHnqBLj0cGqhv5boLsChUHBuidbZRdors1gAGzuclA5EEDCFZKkADFVlUVAkMqtSvj5G6YcT8ue8N7PpkCEvHPWexMGDB1VDRzz76rELJyYU611Fo28ajNCwXJGaCyUX79BpEVHAGV6eRAZPGUNeRLwt0+IiDVaG48tRQJw7LahRYSviipHi5h2kMo6wdavOnOte1dMATFokC9y2BSSAvW1TSSveygINH2nW6PjpwyuVDQzFTIMrUKo+x5Pt70IbbW5gKNq3svbJmVuYywsmy90MOMoAZQ0BcGpuHwNiyiFaMnxWOuDRLwiizE9PUs6RZMvMqbObDH9q6GHvucDZpazbpO7YY+ePvenbt6xG2xxgbER6LoeAccUuFP3mLDEuyO3i7DGvTCDScZnF3giwSqcZYWVOUtu1FJHoT1cBsAFJ6iM7d+5qWbZsWanm661uAun3GywgAax0Q9w1CzTp2Kr9voO7lgS2jwiQPxFBaQjR4oRUl9sIXAPAskog4k+56yA0WdZRBeYyl8T0HGxSCZDlJADuVCtD40KVW0sl8gIpY+EJKjienjfzw1lNhg189rj3pLe6tyrHt3x11MHThycZniyl0z8SRikGHLeoOSLa3IpoBRF5cK2e4bWy29gNH4eDuJBswAzWWYBEBgepHVoqnhJESZ8cJtfRnJQtm7dEN2rU6OpdM5a0o4fCAhLAPhSX+d8ZZJNOj/TYtX/74uI9y+tt7QIoXZcn6rS6iQEWgIqeXZ5aLpx0wGgryquIWFU3M1g0F1QwwEIPdbJnHyCrlRkoItuX0j85QfYzuZlzZ8xuNqjPoFPXABa1ad94540X95/YP1nVvYTO1LYYpZlyBXP2VOnCcRESJhofXmOwLBV40mZZIhCZY9yZlsEWAOsSDFZDocm+lPHlScrfnuRYtWJVlW7dukmtuf+dW+mBOYoEsA/MpfzvB9KkXfPBOw9v/6TU4Oqq/OYmylBz+j6DJ4ppc6IBnE2iugvXaBWZWwxwXLOVfV7QYF2IN4As4GKvPtcaQJIBA2x4po9gsM7zBWmzP5zfbHCfPtc6CEAiULRs33LE7sN73pV1Ddf7tS9J6aY8wWBlHGcrgJwzxzz9uoQGK5xdfHimz57YWyFVIExLhhbdXCNBjRY1gak+lPfNBcrdFO+cP2t+3eeff/7If29l6QzuJwtIAHs/Xa17/Fybt245etvJrR+Wfi5antNAR1mKPOAptE/WXLlFDDubhMOpKKJAwC9uQdHAALFZADgBsGCvcjjHXDYblFoDhaYbBcDKYgpTP546s8ngvoOvdRFggH2kQ+sXdh/aOcX5WJghoGMkpcPJ5alzAHmAwdzr3BIM1luxi4HeU4NAACxLBCKaAB1lwaR1OGf/DBMVrLpEOT9ecr45dny7SZOmbL7HL4F0eveYBSSAvccuyP18Os0eafbe9tjt40oMrSPLrqlEa2swQoYurmzFjiYGVqWHUXqLaAsSKxZ20LNEwOFSKOQCoFVg2q5iZ1O2PyXNOUzaq+7kD9+b2vipvk/FerfyMNhWz+85sut9Z8dgg3/nMmCwuSDIDKCeAjMCYBngvRLBtXAtD7ByEJd4x/GcSMfl89CC+RoyDOTckERZ3513P9Nv0IBPP/n86/v5+kjn/u9bQALYf9/mD+wRG7do+tWuhB39SgyvR+kVZei/ZQOUojALB/lzpSuAnFs4nDy1B9yiBCEWUcrQw2DlAFbWRAWLZYC1AWBzgihx9gEyJMkTXxs7rsFLL7wUfwPAtm393J4jOz9wdgw0BHUtjzCtHGyPNRhIGVRZgxW1Cq6LIuDfhAbLvRW4FLiHyTqdyOQCwGrQp0uXbSDXL6mUtewsdWv76PhVq9a898BePGlg/4gFJID9R8z68O0UTFIVXa/OhsPmo4+UGFGPUks5yIqOsihQKAqweBgsGhBi2s7sVZQfZGxlJ5gAw+sZLKevoogLirwowWCLZwdS/Mf7yC9Td3XkUy/UnTBhAvprexau4LXw84VDduzfMdXZzs8Y8kQlSjXlkENM+1nz5WpdHpD1yAMA+aLOCd5EA9E6RhT3RqqtYM4MsEgKK4BzbksmZX51iprUqDd/x/Y9I9GCpqiM18N3jaUR37kFJIC9c5tJW/yBBdLS0kyNmzTecV53pUbx4XUouTi0THSNVUAMdaIqFmuhciiqToWnPbdcNB4sYq8sCrAGyxIBdFDwV6GPcnNDIRFkBdDlmXsotMA37tlnRtad+Morqd5TAEDL23du//S2PdumO1rqTcFPVqU0HyQaMMByyALYskw42IqcXQz03iaKfCaiL5gnioCPy1W6lABYJcBdU2gi5Y4cyvz8BFUrVf6bH9dsGlyiRAlO3JUWyQK3ZQEJYG/LTNJKt7JAcnJySHR07R1Xi2WXLz68NiWFFCASC558OxiqirOnOFqAAZYjCsBhvQDLKi0YrEsG7RMgK+eU1aIiLArR6RUAmxFIl2bsogh7YOxTT42oP/Hll9OvA1hZ165dBm7a+fPHtqZqn6De1SjTJ49syAKTc7lDUd+FQZWZKzu8oP8KLbYoO5elAdGvCwBb1JdLBYCVI6NMY/ch7V4zpS08SlFBxX/YuWN/v5CQkPxb2UL6XbKA1wISwEr3wl2xQExMTMk6daN3ZVd0FI8YXouu+ud6/EoosO0WDJZlAQ3SVlGRRZQN5PjTokQDbgnDGiwcXdcAlotu43s1a7Bo33Lxw51U2h1+8Zk+TzcYP358xg0A271Lv007Ns+2NVH4hvapSekMsA5ouUV1YT0Ay442D9B7ju8J1eJeXQz2Lu7RhRdLCipOOADAal2+ZDhYSMnzD1FJY+hPP2/4tVdUVFTuXTGYtJOHwgISwD4Ul/mfH+SJEyfKNmjSaJclWhYaPKQipfjnA2ABanYAmsqTTCBnkHWqkcYKh5PAN4/2ybW22NEkgv05JhbSgAzygg2sVufQU/G0QLowZReVV5e88OyAoY1evo7B8l669+zee8OvG+ZZGyv8gvtEU7ofEhzgrOKUWxdni7HmW9TG2xOXC2j3Ri9wB4WiOFgRC8sNE3kdFHwxgj2bTrngYDtCQeS/ecPXG5+o1bJW9j9vTekID4oFJIB9UK7kfzyOnTt3Vnnk0XY7qaHaL2RweUr2Qboq6sDKnBoPmCLeVA7gVEKLdXC7GA6jEhkGnhbaHJIl/slaLdZzKZ3gsAUAWB1FpgbThXd3U5SuxNleg3o3njhmYub1w+3Rq8cT6zevX2itL/MPBoNNCzSLqlgcRcDNYDzOrd8twrHGt39R+5gi3ZePLeP6tXj3Qx1a33MKipt7lPR52j1rVqzp0rJly2vyxH9scunw94EFJIC9Dy7S/XCKa9avafBYj25b9C39dcH9ylIyCq444GBSyDSiHqto0S0Ku6CVNgBMACxP1wW+sWO+yOnFugL37RJVt8BgrWhAiJoA59/bRRV8Sp7u/2TfJq+99lrW9TYZ0LdX11Ub135qre8MCOtTm5ID8j2SAwO5yOQSJ+A5llg8vbo879ympihtltuAu+HD4qpf0HB9HBryu6CihHnHSZEiO770s6Xtu3fvfi2C4X64LtI5/rcWkAD2v7X/A3P0L79Z0m7A0/3X+rQNVfn1LC3qARQqcXux9snzfvS64qIqKgfAFdjGL2+jQxE1IJoO8npwQHGBWE51dTpQfFtHJVHV6ty0PVQ5IOr4E48+3nzixIk3TNOfHdiry7L1az+z1nEEFusPBxvkCRtX6eb0WI4g8MCrpz9XUXVvuTddVoArr4GzQJlCFwq9iCpfiCLwQT2CgEtqAOxRUibIz82ZPqfdM888c+WBuWjSQP5xC0gA+4+b+OE4wOz/zX5yxMsjlvl2KCbz6Yx6AH4WtIthwMT4WQcFI2WA1TgYPBEYBdBlLBOh/pwWi/BS9viLti6QCTgmlbvIGgt1FJboQ+dm7KFqwVUOdG/fpTUA9gZH09Bhg9ov+Xbll9bqjuDw/rUoNchGhQr042J9laf8DK7cXJGTG/hyQLNQegFWqAQekEWJGY9mi9+YQPug3GFgvI7iPtlPinjZhUlvTe0wduTImIfjikqjvBsWkAD2blhR2gdNmTFl4PjJ4xcHPRpJASi4kuPjIDMDp4gy5ZRZOLOAoGoBsAA+sEUFOswy2Hr0WIY3B5e/FtKB6DULSUFbiGl6soHOztpJNcNq7Hy89aMdALA3hEoNGzOk5RdLlyy1VXSGRfZrQNlBTrIg5IurYnELcAGwQoflffLh4fQS14ydX6K5twBZkYCAY0PYQCysjAyQM/xSdHR60XaSx9pjXn51Qqd3xr1xTrrckgVu1wISwN6upaT1/tQCb0ycNGTy1EmfFGtaioLrR1A2N9GCBqtWaQWYyjn21QNdAFSgHJdpFdNyDuNCHAEKbKs1+AyMc3E7GeGAQmcBOMk0aSraP3cz1YmstqVW1ZqdFy5caL7+ZEaMHdNg0ecLVjorqItX7d6QCgNlZHZYSY19q8CCEYOF/Xs0WBc6JfCZMLPl4AEFwN1mRRZZEYt1O5g543umuuhUa8oz0LmfTpE9IT925NCRXT6Y+cG1UonSLSFZ4FYWkAD2VhaSfr8tC4x75bXnp874eB4ZwBo1cDBxLD+DmgVIxX4m1IIlGz7rgKzce0sB/z6TSpZfeVpuxPdcaKWokqBHWuDtkJiQA6Z51U11q9RYW7lyhZ6LFy/miizXlonvvltz6rR3vzeTuRRFcsUuIKQJ+8vBeXAYAYfY8jnwZ2bLVhyUfWh8jkyZ+cUdbLw5Wvw9fzZgM0QSONPRo0ttuPz0wGcfn/HJjGO3ZRBpJckCsIAEsNJtcFcs8Nxzw4Z/+unns7Q+cpkLVbS4kIsMU2ydEskFYIIOMEm5SkM2LvuK1jEuhFHxNBypBGCuBrJb0AvLmg+/FCQD1k3BPoXTCYxSqYCjCiBbq2b15fWa1B00e/ZshszfAHbilIozZ05dZ7bmlUWdQQHMaIZACjBjT6SAjOw4B4MerWsArpyMq1RC58UxrIVIi0VUAy9chIYDG1yoQ8uoy+epsKtIif5cLqc7rkf3J55YvOR/B+6KwaSdPBQWkAD2objM//wgBw4c+NrXXy97t1rV8rKOXdqJHljbft1BJ0+couBAf2rapDmVKV2BTp88R3v376S0jEQKDw2jth0fo+p1GlJBZib9+vNGOnBgD+UXWCgkNISCwgLBeBV07vQFMqdZqEaN6l907NxuCDTYG5oPTps8rfSkdyZt0KqpfGh4MAWHBFOB2UYJSUmUbzULYG3dpg01adwUkoCSNm3aRIjbpby8fCpZsgS1bNGcfHx96fCRo3Tw0CFBohs1qEvo9UUXz16i9d//THn5eVe7duny5JIVX+z6560pHeFBsYAEsA/KlfwPx4GCK7J+/fp/8MvPW16eP/djWVCIP6nU8P5HlKADBw9SxYrlyKA10pWYBKpVqw5dOHuCTpw8QI+0aoaYWC2t/mkLlS5WnFo1a0J79+yi7Jx8iowsRVWrVSSH0kGbt22ll55/2R3sH/S/ofWeHT504VBP/kDRMv2duSVenzRuU/1a1SvOmz+XIkuXBYOW0bEzJ+nsxTNUvkJFAGkk/fzzL5BjXdSxY0dC5hnFx8dTmzatKDc3l1CshurUqYPzPQo1QU7RtarRzv3bKSKsFH228Cta8L+FSV26dOi7YsXSrf+hqaVD32cWkAD2Prtg9+LpctHrXr37frlu/fo+daNrAkgvUCGm4h07daHmLVvQlSsx9MPqNXT+QiyVK1eB+vTuTlHlwunsyWP01fKVdCEhjXRoivhIs6bUqVNHMpn86Mzps3Rg326Esbrp8Se60axps9w6jeHTwUMGvzB06I0AO3/+FxGjRw/f9EirppVbNG9K69ZvIJNfEFhzYyobWZxSk1Np6dKldPz4ceHYqlO3DvXu3YtCgoNp565dtGbNaoB6NkUDYDt37kZapZq+W7mc9h/dQ6VKVYDIoKGTp06mgT0P+m7FivX34jWQzunetIAEsPfmdbknzwpAqtu3b5/P5cuXA2w2m0GtVvP9Y0OFKfroo4+/XPfj+uomkwGRA0guYMcRtE05HFhOFF4ByYXuqSarFbVWNUo0NoAWakVJQ3zvRPaWCnGqThRYwT7Fusw0HTb4suDOV6pUlJ+d765VO3rRwMEDh/0eYOd+/nnY2JGjNyoV7uoKLk8I7TXfbCWjTk9q1nRt3ESRSyDCaYWOCoU2dCzQcF1a5IrhMyvBCpyrDTqtSq0RoVx8zjI45hwOZHpx9pnLkf/4413e6dOr15rc9HR5gd2uUKlUzoiIiLzw8PDMKlWqFEDrvZYrdk9eQOmk/nULSAD7r5v8/jvgkiVLotavX9/24sWL9QFExXU6XRAA0MdgMCjNZrNFjgZaWVlZpRMTE5WFhRzg7wFIAJAYLH9mALMiHEqtVkH75GaIADv87gCo8vpceJs/83fYv/jd+70ThVcA6K7atWv/r3///iN+D7CfA2Cfe+65n+G4qsrbM0izU4sjvXifvD3vi9895wFQ5bAxgLEGQMvf8Xr8mc+Dz5edYDwWXrRaLc5J7y5RoniKXq9PxvcK/I68CZc9MzMzD79fLVu27P5BgwZtaNu27UWpKPf9d4//U2csAew/ZdkHYL9czHrAgAHtAa4z/P39y7Vp00YeGBjoSk1NdQFY4XSXy+x2u4zByGQyuQFuMoCPfMuWLZAFrgjAAiAJSxQUFBAz3Zo1axJK/lGZMmUI+3QB3K4A8Pamp6enQRPVgiEjll/9AAAa4klEQVQHovRhNNYvxftlwOMFOqmrcePGC3v37j3y9wC7bNmyYoMHD/4Zx6/M2zBAMsgC+NwVK1YkALOtZMmSluDgYBnAWwMAVOfk5MgSEhLo3LlzslOnTlFsbKwAWQZTBlaMS4Aw/u1q0KCBrVSpUnYGZmwvx/5RSdHDejFu/huS79q1q+Dw4cM5ANjh48aN2wQ99wad+AG4HaQh/AULSAD7F4z2sGwybdq00m+//fYqAEqNpk2b2sDSzmVnZ28HyKRgaqzA1NgXABoMMAsCGIUAcMtiXd+UlBS6dOkS/frrrzRkyBABeAitclSoUMFSrlw5Bj158eLFnXglA6C+xz7WAFBjLRaLHSAbsG3btv4LFix4GXbWM8tkMMPv7oYNG27q2rXrJBw7uVatWhlnz571w3GMAOeoGTNmfIz1SzLo8cLb1K1b1/bKK69crVevHrfbPo99aQCepQCuFZOSksIZ0PEgUAHQFRxZwOAPoKZZs2aJh0HlypX5AXEa6yzDmJOwbzseGsBxlRqMWoZxynBsH6xTBWz+EYBsKPZ5sB88fnPnzj3/sNwn0jhvbgEJYKW746YWeOSRR7ru37//82LFihkYCAEc73fo0OECgJLnzhzNxPTUB68AsD/+3BbM9gWwQtfWrVsDuF8Wyvs5AD505syZpE6dOi0AINoAcOUB1GFgpUqAlAXb5mH6ngPWWACwykFbliwAV12w2X4ARC1rm/jdjf3kAdyuAuQyAX6xJ0+ejMLvenynw/4iGUC9cgTYah4Y9w/4Xo9pvLmIDSPkVaHGZyOYuMZoNOoA1OEA/BIAaEJXBnrsscfo22+/FREFjz76aAa01eVg29zsMOWPpv4AcvVXX33lh3PtASnlfR4DgP05jP8HSZOV/rgkgJXugT+0AMsDYHQvADA/aNasWQ4cW6//8ssvn/0RaHzyyScqgFC5vXv3dlu3bt0wTLnDADQ8lb7GJitVquRo1arVTz169PgQgHcQ4GUFiOpxHENcXJwBuixP3wsxlc8EoJuff/75Cj/88MMssNWrAMszeCUCFPMAkAH4fhT04Gpgw5c7d+78OY7F7FcNDbg05IsyYJxVwHZPr169ehBkABXGEADw9AHrRBRDOUtQUFABwDWP2TLO8dynn35q/Oyzzwg6stBlwayJWTi2o7CwsFyEdW3G1H8O5IKDeMDk/ZENMPZQsOt1eGiUrVq16uvvv//+Qn64SLfXw20BCWAf7ut/09EfPHhQhdqnr0AnHfXkk08u3bhxY3bPnj0/HjZs2LVarGBpDExVwCTbACC7AazCAYTBYIhyME4Z66/MHMGCRawpgxfY6WWsshlsdHt0dPRRlP+7BEac/3vQGjVqVClIAF369OmzCDowChv8toCZjgHYT4XD64Mvv/xywvW/ccjYCy+80BFxrfXBoN/4/X7xu3bmzJnFduzYUTMjI+MxPDg6Qy7wZ0mBHWTMXPmddVh+QPALQMuacxzOeRf047UA2V0tWrRIw2eRUcZMHRJDI+i474GdV4NW+/6IESM+/L1WLN1qD58FJIB9+K75bY34woULGkgEb2E6PnjkyJHLFy1a1LJ+/fqjwVYhrf4auHLlymoAud4AzlrQYv0jIyNzwGLTwTCTAUr5AFj2tKsBqoH5+fmVwCCj2JkEicANzRZdW2S5kB0S8fsh7HcPQGsvGHO8r6+vDQxUBwbYG/uIa968+WpkbnmocNHSqFGj/nv27PkUeukwAPyi3w/oiy++iMD2UzDdnwMQjgFbdbPzDEBfBw+FhgDfWjinCsxsMT4lGDOBdRIYcpafn99uSBaZOD85zl8HsC2B860EexiOHj3qBCNOxffnIC2sxYPnJ0QOxEKnNgLopwBQO//444+B2P9UfPcOHkg3ZJzdluGllR4oC0gA+0Bdzrs3GDBYPQDsLQDLaICmipkopvezMU1O2bx5cztM88Mef/xxnur/4OPjY0cQfxeAWGWwwXwArBnTcQc7nACgAQDfGmB7Ppj+0/z58501atRI++6778J4ys6hU5jeM1O0g9leBmO+CjaZBGD98emnn14LD/7/azIIgO3O2vBTTz31NCprrfyjUSOSoQqaI45iyQDH8QdbLYH3QGbWOF8RAYDeXoSHBPXt25cgV7BOTJAr9kNyYOC38QMCL184vCLwELBUq1ZtF2SE+mCr0Th/Zq/ncX5HqlevfhwA+xSOUZnHgQfNdDgIJ0JauKFmwt27OtKe7hcLSAB7v1ypf/E8165dq583b14rAOYEgF89BiVPbKmdvepu1B1wgI3KoI+uOHbsWFXolWpM9xcDgE4CSFMBSDkMUMxU8XsFtHj5GqAZzKAGfTMDAPQLQpqewP44WF/EpfK++QUJwdKuXbtXAcQLwSJvqJrlNUGTJk06Q/NcjNjXIXPmzPnuj0zDEgfG0HPDhg0fgFFGsDxRFLp1LdYVEQYuAKUcEof4DufhePfdd5/F/reBxQKPbSowbxOiDCJxvOjz58/3RbhWGQC8Ao48AujSm2++KQ7P++Zx8H6g8e5HaNhb0JG3QyO+obTiv3gZpUPdAxaQAPYeuAj30imA0QW+/vrrwwGggwAyJQGAwCa50CUZPBgE4SgSYVjMQLGOG46g05h61ylduvT/A0Qw4GAA0X6ATyneDxihG0ALzHbiI2rDXpcEwL9zEgJkgkQ4qd585513loPt3qC/sq2gf7YH+C8aPnz4UDDFdb+3HwDTOGXKlG7Qjd+EhFEarFvOAMhxrbzwMfnFMa88Hh4XjwWSgX3NmjW1unTp8v9qvkJqKLl79+7v4Eirw/vic8d4CaAr9snJEbwP1mwxVhfsdQlgvBDn+Amkg5x76RpL5/LvWUAC2H/P1vf8kRD/GYzXB2Bs/Rj94NQR9weDCQfhM3iw44pBkMGJAZE97WBsCWCSPU+fPh0MjbIMYlb9AGAcaM8e9yCEL43Euy/0TU9KKoCIwc6bqcXH8CYU8O/YvxvHywKTfBsa68LfAze8880hSSx49tlnR0Br/eV6w8IxZhozZsyLmMaPx/lpeQx8/rzwcb3ZWtc7svjY7NRiYIRuuxBSxUGMVcshWNg+u3z58vGQBlTQdj+G5BDlfdjwuTJQ8z55396YXbYTx+3i9wKw9VnQYt+Fjiwx2Xv+L+Dun6AEsHffpvflHjGND0T852R41QcDVLQMFvzyppcyCDEgMpAUZTE5ACSZHJcKsI3B1P8itrOGhoYqAVByMLpcOJLyoG3KAcImaJvhkBKKAcQiYaBK2LcK2ys5G4yPwwuDuBekGPDwOQns920kHSz2eux5PYRMNQJLnQcNdhRY7q9eg0MHNSBt9gWw21exL3840cRDwZsWy/v2ps4WpfHa8Pt5PDTOYd1kRDNk4rxzoANbAJo6AKTv1atX3ZAY7GDCOnbUYUxVcLwI2MDIjjzeZ5HWLI7FC3/Hx+QHERiyDSD7Ic516quvviox2fvyr+Ovn7QEsH/ddg/Mlpj6BsCh9AZiS4cCYHQMoMzKrl+8ufwADzt00kQA1QGs8zlCuc6DURYiRMkIXdUXIBSKUKVgMDgnADcFrDUNTq48OIN4O9v333/vA330HU4WAMvsDnbpd31KrJfJMlgxyAK8E5CgMBbB/CtwDqK3NxxrDeHR/xhOuNGTJ08W9Vm5ZGKvXr2ehCwwHduFI3KAawVckwV4HW+NBBzbCoddIqb3GQDrpxAtkYkHgALjV0Mz9oUDLxznH8RpsTj/LJx3As6/gM8fERQmHKM6pIKecJbVANuPYO2VAZsfRt4HBI+Dx8UpwvjeCl16IfTaiQhLy3xgbhxpILe0gASwtzTRg70Cgu11iAZ48ciRIxySpeHcegY2BtjrAYoBgwEEQJKIuNTvAKKo81pxLcCmKYCpPBxeJ8HU4jmDCvvgGgMOrF8IEKsIUH0ZwGPGb/EIhzqB76sD2JZj2jwR65W4Pr3VW2zF6zQC+3Vj26uY9neGrnqUrwa88/UB5jPxUHgZTqnd/N2HH34YDe14NbaPYFmA9/l7gOX1eAyQNOyIMIhH/CrXT9gEsC6D8YQz00YyxHyk1p7kjC+srgQL1YCFa+HUisTDoyLkgsTWrVufBRA3glPPjCSFwWC4Gi+L5f3z4i0qw1JKEZO1QE+ehJThj+Ek8zanebBvLml0UsuYh/keYNYHJvcIQHIRGGkkhy/xFJoXLxMrYofiu6I0VCfSR80oWK0DKPHKSsgCB+EU64Cpdfbv7YlCMWXBQE9hGq7xgjQA0BkQEJALPdMXQCScaF491judZ+eTl9liWu4COH8Lh9FoFFJJBDjXhwZ7DWARo1vsjTfeWID9dWZZgMHZq4l6HVvecXiTB+CYI0z/vSxZjA3HdE6dOrX16NGjf/39OMCWSyA8bRm2qcf7ZFtBvsjkDC6vvRhcvXovf+dlzPwOicENVn0R4D0EkQ3/b/8P8334II9dYrAP8tW9xdjA4sLhRJqDfP3HwFg5MUDoq15N1At613/HAOwFYa4xAJB1A/y2IDmgI9b/f4H10HXLICD/JEsP7CDzhmPxvq/37HsB0AuI3mPysXgbLGkI7n8TDHPh9u3b64BRToeuORba70GM4VkwyinYHwO2ADZvhIJXO/aOxavDesfAU3uvtgym6QRLbgq77Pm96VDFKwjFXBbD2dURQxEsn/fBx+FxXPcAEmB9vc34Nx4Dl1yE5LAKcsdzYMEZD/Gt99AMXQLYh+ZS3zhQAICyW7duI5F5NAlAyQVTZF79k9kfA8f1LNYLIN4pMP+btUf82wV9cQWiB/r8UY4+YmojOOwJIGRgp5bX887A5q0X63WoeVmfF2z53TvV58gCsMa9AMCe6E4QCoCdCaniJTjl0hBa9iWm9405HMsrN3jP0xutwPvyfucN0/KCLI8bL/Q6tBdAtaiJV+zvbwuwcH/IKJ9ALujOlJuP43151/U+oLyg7h2HNw2X9VjEFRfCHi9PmDBhoVTS8MH/45MA9sG/xn84wq+//roywpzW4Y+/NOutzMKujxjwMrCiaT1Xs2IW5sYrj7OV8L0VAJOPbZORYjoPTqIVf3QgxMcqAYSvAgDrIb41D8xPh334gTWXAsD5Aqu4M4KKuyNgf0I79eqwXrBk9lcU+uREPOoQTLdPI1JgGoqrjAaw18CUex6256yra6fgBWZvnC22d+PYPA6u3GXFuumQEy7h4ZKKjVx4qGixzmnoslP/qEgLagtowMafhwNsEECbx+CL82TZQ8clDDkagh8Y2C9+9hT35oVte33kAmvXOLc06MXNwJTPPqS330MzbAlgH5pL/dtAobka4NF+58CBAyPBCoUG6gU2L/sqmpozoDrxewaA4yQA5DxAcgem6kfhsMlA6JQdQGJDBIHl9/UCfm9WBlokCDDqKKGfqqFd6nD8YHjlG4MVNgH41QXAlQdOKorAVoCqN1SMz4tTaqFjHkNc6UJou8898cQTswGIw+Bkqg4gk3v1W97O6yTjhwL27cC/T2JfR8C2twJAd0M/zUD2mRkvITqjdoDsVmPgqmE4vhESgYrHAOcYM+laCD+rj+NEwWYV8AqCnRQ4HxF+dr0GzMfhhwU0ZU7W+Ai68VsoAfn/UoEfwlvygR2yBLAP7KX944GxYwtFsBt+8803ixkUWBf1ghiDQRGwOjH9t4LdHQI7/QFM7xQ87yfAHjPg7PnD9NW/akY+HziujChzWBYA2gaOqn44r0rMChkkvZqp99xYJ0WWVzzCpMJQZCb50KFD3MKG42lvCJFiIMMQOJ71CMawBNrnNlThuoxog/+XGfZXz71IApChHoIOKbeBiDKoAvCsgQdGFzD22jh/bRGrvdY2h8cB9s4PitMIN3sKeuy+v3N8adt72wISwN7b1+eunx0C9NVwOo1DxtN4eP15WiyOwWAGcHByuig+cxWrsWCKWxAK5Wmg9S8t0FiDERXwMljxCK5m5Y0KYGBiDZMfAMxkvR56DoNi9n19by0wVjvWsSID7H2A6hwA4L8a4I9kBz/ICc3A2t/HeURhDEpOpWXQ9zoQ8aCwIWRtMh4u78HOHj1BWh44C0gA+8Bd0j8fEMrrhSHA/1NoiR29wfjsqMIfvB1s6yCm0IumT5/+A/7o/7OAeLBa7oRQFwkJk6CNNmIHmZfNcmouA6zXccTgyiFTRXUAOMU2G79twQNiEsDr9H9Z9JqjNKB1P4nIg77MbAG0Km+qLsbgBrPegky0PtCoWQeWlgfQAhLAPoAX9c+GBA92SwDsUgBWKEcOgFU58MeehVCrRWB8X7/44otn7xFGJUNIVmkUi3kGjqzRkDK03rAu7jzgXZjheuUDSAIZeEB8BI34c0gOV++FSwuNWA1ZohLG0AvSwfOwuQ9Yt4ydYHhY5CCa4Mm33npr471wrtI53H0LSAB79216T+8RBVTGwbn0DjRJJbRA1gfikJH1BuSC5XA43XMtTuCEUgFEeyL2dT6AycSRAsxgebrNwAoWLuwNsDIjnbU/kiDWQhK45zq6IqFDDVlmEJxib+O8w1j7Bqt1I6trMZZhf1SJ7J6+kaSTuy0LSAB7W2Z6MFZCHKcfOgesB7A2wDSaU1AvoU7AG8hc+vYeb28i/7/2ziZEqyqM486MM35kKpgWU0EFRWqEkdQySgppVxCTRos2ES1qxLKNm8C+MGwRLVy0SIghAqFWZQUtJFyFuMzMMLKgxegwmjPjzPT7nfec6zvTDH7gHd+Z97lwuPc993w857n3/d9znvN84PrvRWaB77DE7tU/rQCbzXmN6/0Xjlp2YGwwo6pYqzw9ZrPLFAkIsnwoepF/q9L1O7rITyLK+LVV6Aw6rh8HAmCvHy9btiWx9PDhw6v4gz+NqtF+CL2JNEhk1rewhjpASJiW97zPR2AZRgsvYViwF1BK4bw1dGAmOMRHYg9qVx8zE7yuGg51PFBBFpeQ25Avv8+HYq3ybzYS+9HO+BztiMGZjDXqoCPanBsOBMDODZ9vaC94mdqC7utrELGJzaw7tVoCXN/D0GDPfADXwrxdu3bdPDAwsB9/AH3kJb1X1Me+0vgAOee82ShCu2ApwSPfxhPXDgC2m4/EaVTifsKy7iOiMCTnNXEsDA4EwC6M5zjrKAi98hB+SD9Dsb2LJfa9KMUvZrn9M7vsfcj9/hCosC7qwBVfagMrqWt6J5AnVvUMMthMELv8U35fLct1lIJzmEk0Hyah+X6sqr5FZes22jmPc5Y+aD+Euewk8tpFxATrIDZWB0YQiyh/xWNp5kGhbzZeNI/Vsji7mXFI0Dilf2Wu8kb/DYg4NhJ+/ADezNZD/wTOZwZxWH6OMDZ9GDwcuVoeRfnW5MAVv4CtSX5QdTkOYD21hxnfYwDtB6gt7UYO+zAbXCdQETqEatOQy23NTDknO1MV/1WB0mzVa/M0A+VU3hXBUl+rynCrMtPpoD2KTBg9dtKz96ctf6eDrr9Lnn1NuqEFEE1Ah3qiI6hgjaFPuooPxTbAaw078uf4cHwBcJ1CXDCqi0HSYvK7VfWiv65MtzQkErN/BT18l/E4E9bqKo2ljNU8RSvN4yr3Ml8sUvGn8KqUt2yxRCt5rhwcA+lfNuzW8FyegPZbkIuP4Ne2k+CLZ5jRfknwxTdpuuXFNpd79+L+pZcseLFAOYAo4IC29yi+78ZqaAN/3i26CBSIAKt1YNHtXK8EDASTUQDtvL5bteTiPJ7BsQBSwiJxiiR4CWKdzUCUAVqg7BJhOSegJQmS+jAwEsK4ZwGHPPvwnMBVYLSu9HGtYX93fjQj/D5P0VEAdhM78puI5voLkWqPGhdMwri3DFA24FfygZjrC6BVamBsp/cToOZ79lnKJGC2EIcfHa3ETKVM9aGRfuhMYzT5IXDz0EPstQ/bcgymTI/jHuLeELwWbEe2bt16Eh+3mxERdPEBPM4zegF1s+EF+kq21bBiBrvAHzf+Rz9lGboENadXme0Ni0NNMyp1nO4hPULaQHLWdIJ0nKShgb8FxlLH98VQB2tId5HuJvWSVpOWkryvy0Itp6yvf1jd8imK0EOVeUUVzLPqVLZvSrNdzmkWndsS1ATYNKPNdHRv3769jw/Gh+iPfo0e6Y/kG7rbsqWM5QXHUv8+rl8hPSWt02eb02bWkjDT8b//ijP9PIkt5WcVhTT32dSf/NhLOoaJ8AMA7TOY2/6G+e/Lvb29EcNrticxj/IDYOfRw7oWUtG/fB0/ps/h+f8NZH0n2VDRFHaczS71S5ezubKWJGAag8ol7AUA4AKzwDFmhM42jZCqzNDlsz5jFSesQEVqHeXvIC8BLHlLG6vqyVHSOb1Wke8s7CzXf1P/NPqrAq9euIx2oBOZMc1adcZCvrM5LbEUDXTovIV29FLlsr8TGsa5N2HYcEQdzx88ePBdNr2+37lz5xHGMuCU1zA11L2otZd1dLCVRQYGL3yUe8/S5nq6Xsm5R/eJ9JummU6i05q/AfJJPNAE9OlehaIA6yxHJQoRfPMMuXwwqsCO1mVcF2lSz14/IKr5jii9t+JzVnnyfjyFfdL8IbyW5x51WoMDAbCt8Rxqo2Lfvn0b8dr0DXLXPwG5sy5LBTeX0soq81H5+RNQXdK73G3gziXZZQaGTuvmZXY652V2epdSxfFqpWxDNiCgGmDQc8orh9cm83P11KFt6pXK5bnL7Lz8Hof8YfrfwIzvQdSzTiFLPo0s8x/LNwFgAboSgFBXgoLsStJqgHcFbSxx2U4d6U+Ams8JZaEvnSWlQc6Uv0qFsALpDEfhRTrbvO2Jq7m8bHLMF5DEDJLO8JHpBmR7+vv7+9CIOFbbCxENzykHAmDnlN03pjO8Zz3O0nMzf/Ll5Q+fKREJizx0VJnrdArzZk0ndZPccrYRCFAZYCtwybPBKtpq+S2QNgHPlA2wUiYDc+ouy4cFqjHlw5wFan2vWrcH0BUse5rp8yORZ4FpjE3tCpZFdlyuy2bdlI29sqxv4G+jjXwt+ia66bNiiXRmoC+bX2nsOT/JcMVb6+TZrW1c5PcwYxhEQ+Io4c/DR+yN+ZvU0msAbC1sjUaDA8GB4EBoEcQ7EBwIDgQHauNAzGBrY200HBwIDrQ7BwJg2/0NiPEHB4IDtXEgALY21kbDwYHgQLtzIAC23d+AGH9wIDhQGwcCYGtjbTQcHAgOtDsHAmDb/Q2I8QcHggO1cSAAtjbWRsPBgeBAu3PgP2C7uD7qfqyR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5" name="4 Grupo"/>
          <p:cNvGrpSpPr/>
          <p:nvPr/>
        </p:nvGrpSpPr>
        <p:grpSpPr>
          <a:xfrm>
            <a:off x="335262" y="1043608"/>
            <a:ext cx="2861343" cy="3151207"/>
            <a:chOff x="335262" y="1043608"/>
            <a:chExt cx="2861343" cy="3151207"/>
          </a:xfrm>
        </p:grpSpPr>
        <p:sp>
          <p:nvSpPr>
            <p:cNvPr id="3" name="2 Rectángulo redondeado"/>
            <p:cNvSpPr/>
            <p:nvPr/>
          </p:nvSpPr>
          <p:spPr>
            <a:xfrm>
              <a:off x="404665" y="1043608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Elipse"/>
            <p:cNvSpPr/>
            <p:nvPr/>
          </p:nvSpPr>
          <p:spPr>
            <a:xfrm>
              <a:off x="1628800" y="1187656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92" y="1355054"/>
              <a:ext cx="1906089" cy="2418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32 Rectángulo redondeado"/>
            <p:cNvSpPr/>
            <p:nvPr/>
          </p:nvSpPr>
          <p:spPr>
            <a:xfrm>
              <a:off x="335262" y="3415333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34" name="33 Conector recto"/>
            <p:cNvCxnSpPr/>
            <p:nvPr/>
          </p:nvCxnSpPr>
          <p:spPr>
            <a:xfrm>
              <a:off x="472371" y="4035770"/>
              <a:ext cx="2647657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Rectángulo"/>
            <p:cNvSpPr/>
            <p:nvPr/>
          </p:nvSpPr>
          <p:spPr>
            <a:xfrm>
              <a:off x="44049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3593532" y="1043608"/>
            <a:ext cx="2861343" cy="3151207"/>
            <a:chOff x="3593532" y="1043608"/>
            <a:chExt cx="2861343" cy="3151207"/>
          </a:xfrm>
        </p:grpSpPr>
        <p:sp>
          <p:nvSpPr>
            <p:cNvPr id="45" name="44 Rectángulo redondeado"/>
            <p:cNvSpPr/>
            <p:nvPr/>
          </p:nvSpPr>
          <p:spPr>
            <a:xfrm>
              <a:off x="3662935" y="1043608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51 Elipse"/>
            <p:cNvSpPr/>
            <p:nvPr/>
          </p:nvSpPr>
          <p:spPr>
            <a:xfrm>
              <a:off x="4887070" y="1187656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072" y="1403648"/>
              <a:ext cx="1901263" cy="2358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36 Rectángulo redondeado"/>
            <p:cNvSpPr/>
            <p:nvPr/>
          </p:nvSpPr>
          <p:spPr>
            <a:xfrm>
              <a:off x="3593532" y="3415333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38" name="37 Conector recto"/>
            <p:cNvCxnSpPr/>
            <p:nvPr/>
          </p:nvCxnSpPr>
          <p:spPr>
            <a:xfrm>
              <a:off x="3730641" y="4035770"/>
              <a:ext cx="264765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Rectángulo"/>
            <p:cNvSpPr/>
            <p:nvPr/>
          </p:nvSpPr>
          <p:spPr>
            <a:xfrm>
              <a:off x="369876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32656" y="4932040"/>
            <a:ext cx="2861343" cy="3151207"/>
            <a:chOff x="332656" y="4932040"/>
            <a:chExt cx="2861343" cy="3151207"/>
          </a:xfrm>
        </p:grpSpPr>
        <p:sp>
          <p:nvSpPr>
            <p:cNvPr id="60" name="59 Rectángulo redondeado"/>
            <p:cNvSpPr/>
            <p:nvPr/>
          </p:nvSpPr>
          <p:spPr>
            <a:xfrm>
              <a:off x="402059" y="4932040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1" name="60 Elipse"/>
            <p:cNvSpPr/>
            <p:nvPr/>
          </p:nvSpPr>
          <p:spPr>
            <a:xfrm>
              <a:off x="1626194" y="5076088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105" y="5364088"/>
              <a:ext cx="1915815" cy="2383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41 Rectángulo redondeado"/>
            <p:cNvSpPr/>
            <p:nvPr/>
          </p:nvSpPr>
          <p:spPr>
            <a:xfrm>
              <a:off x="332656" y="7303765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43" name="42 Conector recto"/>
            <p:cNvCxnSpPr/>
            <p:nvPr/>
          </p:nvCxnSpPr>
          <p:spPr>
            <a:xfrm>
              <a:off x="469765" y="7924202"/>
              <a:ext cx="2647657" cy="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45 Rectángulo"/>
            <p:cNvSpPr/>
            <p:nvPr/>
          </p:nvSpPr>
          <p:spPr>
            <a:xfrm>
              <a:off x="437893" y="7308304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sp>
        <p:nvSpPr>
          <p:cNvPr id="74" name="73 Rectángulo redondeado"/>
          <p:cNvSpPr/>
          <p:nvPr/>
        </p:nvSpPr>
        <p:spPr>
          <a:xfrm>
            <a:off x="3768172" y="4951373"/>
            <a:ext cx="2715364" cy="2526927"/>
          </a:xfrm>
          <a:prstGeom prst="roundRect">
            <a:avLst>
              <a:gd name="adj" fmla="val 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5" name="74 Elipse"/>
          <p:cNvSpPr/>
          <p:nvPr/>
        </p:nvSpPr>
        <p:spPr>
          <a:xfrm>
            <a:off x="4992307" y="5095421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2" name="11 Grupo"/>
          <p:cNvGrpSpPr/>
          <p:nvPr/>
        </p:nvGrpSpPr>
        <p:grpSpPr>
          <a:xfrm>
            <a:off x="3861048" y="5004048"/>
            <a:ext cx="2263715" cy="2788947"/>
            <a:chOff x="3861048" y="5004048"/>
            <a:chExt cx="2263715" cy="2788947"/>
          </a:xfrm>
        </p:grpSpPr>
        <p:sp>
          <p:nvSpPr>
            <p:cNvPr id="11" name="10 Elipse"/>
            <p:cNvSpPr/>
            <p:nvPr/>
          </p:nvSpPr>
          <p:spPr>
            <a:xfrm>
              <a:off x="4365104" y="6012160"/>
              <a:ext cx="1613231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61048" y="5004048"/>
              <a:ext cx="2263715" cy="2788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50 Rectángulo redondeado"/>
          <p:cNvSpPr/>
          <p:nvPr/>
        </p:nvSpPr>
        <p:spPr>
          <a:xfrm>
            <a:off x="3698769" y="7323098"/>
            <a:ext cx="2861343" cy="7794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889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cxnSp>
        <p:nvCxnSpPr>
          <p:cNvPr id="53" name="52 Conector recto"/>
          <p:cNvCxnSpPr/>
          <p:nvPr/>
        </p:nvCxnSpPr>
        <p:spPr>
          <a:xfrm>
            <a:off x="3835878" y="7943535"/>
            <a:ext cx="264765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3804006" y="7327637"/>
            <a:ext cx="267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2700">
                  <a:noFill/>
                  <a:prstDash val="solid"/>
                </a:ln>
                <a:latin typeface="Berlin Sans FB" pitchFamily="34" charset="0"/>
              </a:rPr>
              <a:t>Nombre </a:t>
            </a:r>
            <a:endParaRPr lang="es-ES" sz="3200" cap="none" spc="0" dirty="0">
              <a:ln w="12700">
                <a:noFill/>
                <a:prstDash val="solid"/>
              </a:ln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9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73017"/>
            <a:ext cx="6131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0" cap="none" spc="0" dirty="0" smtClean="0">
                <a:ln w="18415" cmpd="sng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" pitchFamily="34" charset="0"/>
              </a:rPr>
              <a:t>   Gafetes Escolares Editables</a:t>
            </a:r>
            <a:endParaRPr lang="es-ES" sz="3600" b="0" cap="none" spc="0" dirty="0">
              <a:ln w="18415" cmpd="sng">
                <a:noFill/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erlin Sans FB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28526" y="8604448"/>
            <a:ext cx="51566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99" y="7937"/>
            <a:ext cx="1053709" cy="982455"/>
          </a:xfrm>
          <a:prstGeom prst="rect">
            <a:avLst/>
          </a:prstGeom>
        </p:spPr>
      </p:pic>
      <p:sp>
        <p:nvSpPr>
          <p:cNvPr id="4" name="AutoShape 6" descr="data:image/png;base64,iVBORw0KGgoAAAANSUhEUgAAAVgAAAGnCAYAAADyqE+MAAAAAXNSR0IArs4c6QAAIABJREFUeF7svQmAZEWVLhy5V9a+79ULtIAgjo6AIMsAzjiCAvNUfMOiggvO4EOFGfXXcRAXRvHhAqijKL+AKAjioCgqosCAAk6z701vVV37vmZlZWZlvu87EXHzZtbSVd2V1dVwE6pryZv3xo0b8cWJ73znHJ/yXl4PeD3g9YDXAwXpAV9Bzuqd1OsBrwe8HvB6QHkA6w0Crwe8HvB6oEA94AFsgTrWO63XA14PeD3gAaw3Brwe8HrA64EC9YAHsAXqWO+0Xg94PeD1gAew3hjwesDrAa8HCtQDHsAWqGO903o94PWA1wMewHpjwOsBrwe8HihQD3gAW6CO9U7r9YDXA14PeADrjQGvB7we8HqgQD3gAWyBOtY7rdcDXg94PeABrDcGvB7wesDrgQL1gAewBepY77ReD3g94PWAB7DeGPB6wOsBrwcK1AMewBaoY73Tej3g9YDXAx7AemPA6wGvB7weKFAPeABboI71Tuv1gNcDXg94AOuNAa8HvB7weqBAPeABbIE61jut1wNeD3g94AGsNwa8HvB6wOuBAvWAB7AF6ljvtF4PeD3g9YAHsN4Y8HrA6wGvBwrUAx7AFqhjvdMuvQcymYzvtttu89fV1fm2bNnie/TRR9XIyIhvYGDAHw6HA2NjYwH8Hp6ZmQnNzs76p6en5eRlZWWzxcXFiaqqqmR1dfVsKpWaLS0tzeD3THNzc+bQQw/NnHnmmRmfz5fB4fzyXl4PrGoPeAC7qt39yr3Y5s2bQ88991x4+/btgRdffDHa2dlZMzIwUj85NVmRSEzXzCRStbOZ2VJfJhNMp9MB9FQAwBv2BwJRn88fzaQzlal0qiKTTocIyATMQCAwjfdHgZ8T+FsMX9N4K4n3UgDVVMDnm4lEI8MB5R8AEI+WV5UO19e39G/YsGHqNQ0NybpDD50FAMcNAL9yH4535wXrAQ9gC9a1r8wT33rrrQTHKMH0pZdeKt62bdv6js6O14+PTbw2mUi0wsqsAqBF/T5fiT/jK05nZiPpdCacyaTDAFJgJt7x8xQKh/nkH/Nd+QPy+5yOTadnFUAZ2JvB91ngLL+n+T3ty/gSMGET+NwMPhnHz5M+lYnjOjG/PzgQCRdtqamueXzDgRtebG1tHTj44INnDjzwwPi73/1ubSZ7L68H9qIHPIDdi857JX6U1iPAx//ss88G4vF4FFvzGvRDBbbvNRNjY2+YnJx8/eTU1GHxmZlGgFoRvgCcviABMxQMCTyGgkH5Cgb9KhQKyZff71dAV+eLvxuUFVC1wErwzH/Z9wCqBFb5ApWggK/4nlLJ5KxCW/F7RgHg1fjEpAIM45yC4kmf8sNwzqTwBTBWo5FI5EVQDY9XVFQ8ju/b0a6J3t7eAbRp6phjjkkcdthhmcsuuyz9Snz+3j0vrwc8gF1ef70ij7744oujL2zeXPr4cy9tmEnObPL5M80Ao3qQnofGp+OHAaVqMioTCQSC3N77AGK+YCjkK68oV9FoFPDlA3AGVRhAGgSIEjqJk4KhQo/mvmT/7/6TA6qLDVeCsECyfNoBYpzf7wvwLyo9m1YpAO/o2KgaHh0F8KZUUVGRKi+vEIDn78lkkiAMa3g2DZDG4bMzuKdYKBTeGgmHnsPJ23HyYdxLR21j40sA3N5169bNAHATr8jB4d30oj3gAaw3QOb0wF133RW55ZZbSp955pmWHVu3Hjc1HT8WJl4zQK8ZyEOLtTRaVBQEOPkDwYAqihT5aH0CVBUsV9XX16eSqaQAV0Njgwr4/AJ7AGQVwPafgEswzChtZfJFgKMlaoHR/bMDlkK9Ljxk3fSBfAZfmTSuiTaiobBmNWynceXJ2JQaGBxUU1MxVRQtUpWVVaqiolLw3lAM8p2WcCKRULDQ07SC6UjDC1icHIPl3Yf+6Efju2tqav78qle96sFTTjml9+ijj5446aSTUt7Q8nrAA1hvDEgP3HnnncXgTxvuu++BE+GAOkdlZg/x+1QVUKYIg8RfVBQRa6+4KKpKSkpkW09QJQAR2Aha3JqHcdzY+Ljq7e2TbXkFrNim+gYFJxNOCTDFFz8jL1KtbguWoAgeVexQw7Xmcq6Lg6sFYjdIs42kBYQ6oF2M84bCYQHb8clJsWbHJybkXkAJqPraWlUUjkgb+Tmwwrh7kAhYAGDSqllj5YIKUbH4NI4RsKbDLY22JvCZYagb7n3DG95ww1FHHfXciSeeOHTqqafOeMPsldkDHsC+Ap/7eeedV/TII49UDQ0NHQAj8oBUZvaI8dHxk2ActvkD/tIgXsWRiIpGQiqM7+BOxQoMwQok0MBqE+vOWpnwSuktuPyrjUxYfKq3r18RiCpKS1UdgCsKcPYbC5EOK3igtCVLS5PnoyWbb6HmMwjzOLkWfITEU2Oxsq1CA8AhJn+lVY17onUKCRiAdlzNYEEoKy5R1VVVsoigL+R+5L7QPlIcXCTspIEbTSUB1CnwvLTcQZeomcSMgjMvk9Q8w2S0uPipaEn0Hr/yb8Ui8/z69evbzzrrrKkPf/jDVDt4r5d5D3gA+zJ/wPb2LrrookhXV1f13XfffRyss2Nh0R2cSiZfDdCphzUaAfj5aWUWwbrjVj8IcAkaRxPPkd2mEwTnvkRoijcIOtYCnZqOqcGhITU5NqFKAVhNjY2gEyJ6G45/IMsC6GlagF/i6AJ85TiyDEhKG/SJl/7E5nyWYGn5XTQW17bgGYvF1OjoGNo6LvddVV2NryrlQz/wnsTpxu+EV2NlE4BT1tVl2kWrl1+0gLm4zABsE8kE6YUZ9PN2AP0LuL/tcA7+9uSTT37iJz/5ycjSb8g7cn/rgWWM1v3t1rz2sgfgfKm/6aabTti5c+f54ED/ChO8EpwpcDTsL4EDCpaaj9t9GK2yTSb4CUgKN6q38mKXWrBygVZ+D6cFeQFatBK1i14lwMX2dPeoiYmYqiwvVfV1dSoc1qoBfWZarhpUrVrAZwDMXNyxGA10L+PBaqtY3wPbo8FVqAJeFQA7C2ucFjjbwJ+HB/vV8MgYOORZVVVVrqpqqlUoEpa+SeNvziKANgqmZkCTYKGQ9nOBwJdY+exH9EMS1i0da3CeZaamplQsFlexqRjN4Alw0btAJ/zyDUce+WNIxHZcf/318WXcnHfoftADHsDuBw9pqU0EmPp///vfl0B72oZJ/lpsfU9D1NPJ2OJXh/APrEgfwFXAorSsVIWx9U8BAG2ck1iOGBFBAE7aB4DFG25rksctNmBmAcrkLMVJZACHYMZteH//gIIWVhVHI6oRjq/iaLEAHEGI8EZQIsBZK9G5Tr4VumgL8nvKDbDEVH1WaZ/gP64vFrd2nokVjZucACcrDrB4QkWLI6q2rlZBriUgzPaxf+ioI6/rg9nu7iPSHhpc01i0hGTWjjw68bhkAZjj0zNyDVrNcJZRqjCFxmyprCy/JeQL/A+8Y1vA3Q4jus1TJix18K/R4zyAXaMPZjnNuvrqqyM33HBDA8JM38ztPxwxbwR4bQSmRiNFEX9pSSn4zwisKw1kYo2RRxU+EX8T7NFaU9muE+iIJaL3z752B7A80vKwdjvP33lecrIDA4NqDCBbUhIFJ1ujytAuh38lR2odW8LHmqE5zzZ/yX1jeF1tweYCrLTVXEJv/3nvPAbOMPzA9g6ODItmlotGOaxvcrMROMDoqKOlKi867kz/2euI2MH1ct8j78wPJQX73zrfJkGlxGLTmURiJjUzkxjG83kUVvXTZeXFf/ibvzny0cMOO2bU090u+amvqQM9gF1Tj2N5jfnyl79cdctNtxz1wovPftjv878GQEY+tRSOKX95WZmPXn+Ch3jAaSnCwyRbYWxbiaBhsTZplAEknG05NKsEOoBxyuEFTLuMw2k+Dta2PB9gCTa0bAnqtGThWMPXKPSxsGTr60VdQLCy228ZkMaqlOuYa8puPL89u+uuOQ4y+wG9mBBIrXONAEvHV9qH7T4OY3tnYN0PAWSHhoehIEA0RUWpqgE3WxKJCvwTJMkZc2HgoqSpB71YCahKL+OL/UxRGqgC6oFtn4tCwrGitYxtIhbLwLrNxGJTPHwMR7QXl5b9AiG9N0KV0O05x3b30NfW+x7Arq3nsWhrMGl90FqWAUQ3TUxMHTfQ33ceHFUHQaNaDEG/D1pM2cqST6XzKJWgoxpbWlAB6Qzg0mhOxVrllVySKOu9t8BAFMjQATVPixYCWNkyG3AWrpNbccFLzXPSsYWcAqq3vw8OpXFQFEFVX18n8iiglVAF8nmDTFZxIH9jW/VOfq9fGuC048oBQ55e2qgVEhLphS0+72mKmllY31OxGewEwqoBbS4FxcF+ziAwgdyro9s1XDIbqRUXGlixisjCpSPINLBaKsVa7nLbWlZB55g4yUZBJcRnQCQkU1OIMLunra3tFtA+D7/pTW/qB4WgH7D3WrM9sALDdc3e28umYYzvv+r732946uGH3wrAOm46Hjs5HCxqjoTDQYLu5MQYLKsa1dLUJEDFjbpAo4CGawoW+mnbqW4wkr/SMLTASwsviO1xHFKmfgAWQTYUCggnW1FWLm2n5UgwtRynBcIswBb6JvSwsbdi72F6Jq4GB4fU+PgkdLQhLAplQhlQuiZdLFa3+Sx+pmWr/8s9n/zmuoXF0JHvUVYWm0moUUjJEnCUJWYScSyYjxWXRO8rLS3/4+mnn775mmuuGX/ZDPaX2Y2szmh9mXXaat7Oe97znnW/+c1vzqPDCpbrQbBwSsrLy/3lFZX40QfN5Yzq2tUJz3xYrWttgWaVU1tDhGPwuYCvkG0X+ZULQCw42Ws6cic0LAXB/gC23v39Q5CGwZKFIwnSJdkmawtbc8PuoIFCtn2hcwvDKh2peWRqZgeGR8Q6JchS30tL1iofEC0sAQm0vrPwmsVUd//s7n5kF8C+YBQa5V+wlgGypFkysG6TGZ+/D3K6FzYcsOHaU055+z3f/OY3R3d3Tu/91e0BD2BXt793ezVapNj+FSEH6kaEnJ4zOjr6IaBWNbaHAVpMAFdDAWAiY+udSibUtu3bZFIfsGE9w1Y1uFLEn2ceFfphzwuwBqC0QiGreaWlSutsEJbs0OAInEdBVQeQrQRdYJ1C9NYLVypWudk+77YHV/YAC7CUWlHOxu3+CHMZAGRj0wnkpI2qWoAsLXA+A1EPGCvcWWtyeGQD2EtsJpdJRvhqLleTMzZ8d2xiHPzwCJxls/FwKPho67r112B8PADwH0BOXS+QYYl9XMjDCj3nCtn2l9W5KbFChqqa+++//9h4LHYipDxnQMjeAm41RNApgTNIx/Br0JGJRk4VwNXR0YHJHlPr2lqFg9XWay66LkUBsLcdmg+w9nzkci1NIFaZ4WotkCKxNoBiFItDCPxmPRNpa0B162HNyXJDZ/e2xbv/vGPBmkPZfhtEMIKghPHJKUi5imDJVqsK5F6QhQTKAnlWxgqXjxqQXI4Fqz+nnyRzOJBi4bWpaqCkjddCPl1QF4O0rjkaZvDeExXlVXeWVZT9/qqrrnr2tNNOi+3+Lr0jCtUDHsAWqmeXcd7rrruu7P/+36+8pauz52wA5ZHw7jeVlpYFysvLfCXUi9J+wf/ZzT/Rx+gr8QadRoyY4ja7FvIng79OC8T6MRN8Gc1a/qELUBHaL6+3+1YOxt8pU6LSgQJ8WmIjIwBZcSLVS6gq1QWUktnUhTkRXstv3R59wgKs24q2VnUcu4d+9PsEnFG0WkkXlEFfzOQ2OnTBTRLA6bUHVI30GUBWa4bBrVMeRorFLFL8O6mLnp5eLLLTZN+ZCjceCYVfCoZDf3nd61//rXPPPfd5T32wR49/rz/kAexed+Gen+B73/teCA6sI/74xz9+C+jzGjh8wpWVlaoKlhA5VW5Jk3BwcPJy0op21Xi/xfrD5OJreHREdXV1C33Q3NwIR1Gun3/VAHaBrkBQvjiv3Hwq74XASZDlffL3zs4uNQaveQmyW6F8jLZkqdU1NIHj8NrzLl/2Jy3AWsvZAi1XMe4gqDToRfYw0hxM+F1XV6Vq4XC0zi9nggFcF5O3LdgwIbJ1Ih1xAOJlZW98/pKUBl+gkACyPXAeDsPo1V5GSsNg+Q6Cevnuxy+55D8/9alPdS+7A7wP7FUPeAC7V923/A+TY0V2pbKnnnrqeOgdz0TY5BlwVMBfUuojuNJyE5kQwjL5cKzV6n5Qes5pTpN61RlYUlu3blVBbLFbWpolB6sAGI/DpCdAU6c5J5HK8pu/15+w4n4CgAUcAS0sCszF2oeILwYjFCOCqqGhQXIYMI8rpGhGz5vlYy3VsBq0gdNu0wMiy8LPCWqK8Qzo/KLGdxbZtSrh/KqvqZVF0g2M9hksa9LxMefRC5ZmkAxmVCwY4KW0i/XK+geHJfmMDirhwqywxqV21dY3XoPx9TtYtNtBSXlhuXs9mnd/gmU9692fzjtisR6gxfrVr371OGTHf08iET8NgIdQ95pAcXFUlYJj1RLIbHgqrVYtu9Iv98MSMRYtWkxubhPb2zsQ2hkHwDaJrpSWIT8vkxonlmitlRCR7uUjdjPDAhy4KXsfAlgA2d7+fjUFbpP0QSM0p1wwhC4gJ+vSmVpr0lIIe9m0RT+e5y80DwQgi6xgyJwlvCilVAMDBNkU8i6UIZdBlbPYEZCFl10uVWMA1j0I3DyuBX5nwcWBcYT4MtSXGcIioFzIyyPZTAb5ZqbB4T9VWlb2O4Tifu/222/vRbvmvbVC9uUr6dwewK7S0/7gBz/YcMcdt39+ZHj0XQCEyurqqkA1EjyLxEeQVSdWsRylPBhJKJJ9RDmpU/G2pAikEYvJzbDOrq5eaErrZHtNGVRIIrj0FltzgmvsBfe4tIlpAQm0RrhLq3BXxy41jcQo5aUlYpXzHmTBMXpTK+xfDet1oV7jVpzbdet8Yh5Z8qC92KpPoe102iEwQECW1rmVn+VFIC/+UOYBZNnB8D/2hQkGsfSLLDao4EDqgInPKSmjFdvQUM8FK9PXNwDH2FQS424rUid+8fjjj7/DSzJTuHmx5uZc4W519c/MAIEvfekzTQMDU28fGhz4KCbBq8pLSoOUI9E6kwTUeEkoKyKtZAvvEqwvBh7CR9KbTKkWQJRZq7Zu2wFPdhl42KZsCKcRva/+3e/misQGMUjxD6xAmrLkasWcAiAwWXc3snAl4jPgZKMAqlbhNW0uWttv1uJfLaC1jjp7dwKykJtxm842I/+rJHHphxU+MRlTqGorjkfyyQhnpgTBoX0K8UzoUGQf2oWaFvUg9MYJLLg1NVWqGtF+bOfw8GgGdMJ0tDh6d1Nj03c2bdr0CPTWE4Ld3mvFesAD2BXrytwTIXa84p577j4bHt4zEIN/DCiAstqaWh9KrWjvssh49HCmflL54cSg99kkEbHAIQ6LeV4MPyXA0kJNEpgAVO27dsn2tLWlRRJHa8nQLKKnGP/OBC778HHPM21t7tdZY5qnrTVmqBICQW93r0L0kqqqrIDzqFqSXjthqa5+WU2A5WXt9QRwmQmM/YzdiDi+GJTAvAsAtiGkPgyguGNDA8JrkdyG2l4d+7W0l07oOPdlx47bcSiPlw5BF0rS8TaKChPDUGgwFwQXdmYHCwbDIu2D+gSFfdN94IvvaG5u/uGXvvSlx1DU0pScWFobvaMW7oGlP2mvF5fcA8cff/Rfb978+KXQsp5cillVXVXpoxDdkSlRPA4glFh2k5kJhQTnFdTnO1dsI3JkQ5jgFO2zggD1pK3NDaoOnuw0rsHzMy2h5D01qoMl38hKHjjfVpcSLDphBBC0KsJJwCKaX5+AQCfoApZ4oSWIvpSSL3L/AA8nq9VKtnWRc7mlYgKyhsYhxcH3hJKhioNAh9/JhdLpxK18fV21qq2s1lQHsdB8LdZ0C7A8NidLl3ESuoHeto3RX/oCehFPoZ+TaBcSrsMJFpcqFc3NLUJdUIEwODCQQWALi411wbH4A0i6vgcn2OAqdenL+jIewK7c4/UdeeSRrfAkv2PH9u2fBf9WXVNV6efW0Fpd9lLLdnQs0EZrPZEe8IeCMpkZL4/qp4jq2ijWkiRtoRc+T7q1cre9F2eyppkZhZpb1Ia2COpNJrAJOGu4eDC7VQ0E/dgJ6PfoySeokcul9S9OM3f8f76HaC/aOt9HDc3Bt+ytCNAaPpmWLQGMGbkGIJ/ifdWiSoJolRkKwqgvStRMjTLhyk0nuCem9Im9Rt6MzQ+E4PN21BnyOa12YJtowUrKSKRg5AnroTemI46lKEhrDMPihrIlhVwLjxxy0Kv/o21D232o1eYFKuzFsPEAdi86z36UBQMvvPDDbxkaGPoQwO7kspKSoioU+2MqPlqpAnIu7/dKACz5WnJ/5Cs5iRkDP4GsT+Qteb11ra1S/kUqupLrNA6kFbjdgp+C4GolThZoR6D17YMlSJ62FlUGaqqqtZGGL4lyImUiVrIe0hqQluuyX+atLQCwvLgNrhCeHPczTBkXAIzWJHPLMiiB2lXK8ZhlSwIICI52lTH3YFvk0ATLAFj9WU0ZCL2PbwlkWBvDgtU/pAG/hn2JBYtvcjwx6AORdTDEZzuLoiW3H3zwwddB+fKiVyV3mWPDHO4B7J71m/OpCy64oOnGG6+/Aonp/zYQ8NVji+UvR+UADl6HTzVSK/v7igGsSYMnriFaS5gg3AYilSEqudYJCHHyEowJQPuUg92DfnZHfrEM+DCAoQfOo3AgpJqaGnUggi3dgk51IqWIJ7Ko5KHUHrRh0Y/kG8gGxATMzM/CpeMkkvaQ4DU0KDkMKivLJIcBQVa4aKv2cBGuOaqRBWbqYhZsPsDa6g2zAPmxyQnR7iLBt0SfoWSNE8hCxQMogzQWhFlwtk/Ayv3mqae+/bZrr73Wy2+wzDHkAewyO8wefsopp6CIYPvfv/jCS19IJ1OHg2v1NyFdIC2vFLZiQaTh4yvXCWFqT62AYSW1s0Sgj3Nyq2waRrF7T+8A1ASYNJA3SZ2teWL69/C2V+VjNsJLtszGgaSdNz6hQQZAg7CMeDP6m6HEJutsDsCuSkPlAbuu5JpNokMmx27+Zu9jFAlaehDaTE6ZWllu0yWSjbsQqQ22vLDmuQA7N2LMfYyMGenXIFIvjqtuSLkIskh/qNatWyectuV1mY8W0XXA/vQUCkD+4KijXvfNo446YZdXXWHpo8sD2KX3lRxJ6dUVV1zRsqt9x7sRO38RVvjWyrJyfxkmS4hgJrygdig54GoZNEMwyiRa5nXnHG5AUywley1cm553Jn/xYQK1IuigDCLzWWwLV0OMv7e3ZD/vplNyZFHQd8ZhXQ0w2mt8DBRMFIEIDaoIUiginbb43Ii374IrrNLBqgpYJoZbcLrnx6cmpEZZEs+lHNYjQZYaWkfjm7cALzZWsmEo2d7PD8l151Owtc8kuTis66n4tOQxYJHHKEKUmQeCzi87dpnngIs2Ig6T+ON9DfUNVx31pjfdj2TfIHK91+56YK/n+e4u8HJ6Hyt3EBVa39zd3flRDLY3IzVgGNIhHyeH5gJdmaLsdpF/5xbQ8LArBnRMSm1oAYnmMl5r9ndnZyey4cck8z6TWc/EprUluy9lWssYCHM89YRNOrPQj35/SJKb9MMKZLq+SuRfqKvnVjtsQMEFsGRO9n4pW7TlBK+FFkz3fdigANE/QbZF65EOSVaZZbVdAhsStDjXciam3MPeveZYueZ0uk+VmoKygMmCJuD8KsGiReqCIdu61JDJ2jU+ocZGR1EkI9kZLS656V8/+clvfuYznxnau5a9/D/tAewSnzHTCcJ6/cfnn3/umqJIuBIJWfx1tXUyubTQyI5aM+OWeN6VOCxnC4hJQ48wE6dQvbABOWL5onW32pKmlbg39zmkagwsQb54jwg5VjFY7PTMN8NaZxw+rS8CMPWe5BJtLoeVbos93xwZ3SKAKP4rlvIxpXt4D93d3XA8zYIvh84XQQDkZN2LMXMwrFQw63ySP7ZpxpQjZ1uYB4IZzWhVMzcGHXQ2MQ/1yJB0qcnYNCrYpB5/17vedSYs2Y5C9e3L4bwewO7mKRJYb7/9Jwf19Y1cBBnL+cXRomg5NK11mAyiDpAkKtajssDJCtzLDrwbq5mTYteuLgGhdW0IOoAzaCUca/t6wAsrYvSxvEfmK+gfxFYbfGcNQJYcOCqzSmFBUR+Ig6+wrxzQMsbzQtcUgMUzYjFJccjh50neA0CLpbzJmzc0NjrZxdhym0MifwgtOKRyGZIcLmo+OkF6x+SaJb00CrUGtdQoR6SakJnNFs60uYVYVWEAao6p2DS6OPVsY2PTle985zt/9o1vfGO6sD29f569wFN//+wUd6s3btx4VGfnri9l0rMn1FRVRaoqq2T7NINtFQsL+uFkmk+7aM9RcE+2uZCdvPyVFsfo2BgsvD5xBiHmXDsvVsC5tq+fqDvBCymPodFRycBFNUEzSubw2QhdIkluLEAVrtVugF1K/zrPiauFoXbGkaKRSbNjANmSshIpBElnKS3Z+Z7boteRAeeCeBRxXOzFwyVxu2vhYltGEIHmg5OutrZKkgdZuoDfyddS7oVw4DS0td1Ik/nTk0564xW33fYbPAjv5e4BD2AXGA+gA6KXX3756U8/9dSVqH7ahGoB/uKiqI/eYb4Y/higc4kyIf7BLa9xnTPfoCgUJZgPsAzVlMideFKtW9+qIB3T5bjnNGj/mRDsZx1WTE4bVCYAgBFsQ9B09iPmnpOfyVWKESYskrQ08zuY51Og21zEYHSu6IY4gT46QiGVorzOBoBQwtUNZ1McOQOqa0AXgAelCoH5cK26wJ5wQYB1GuO2oWVkzONVdbccmmpqMRj4wHBf9DGt6n7kuKUapq4OEXTQy0q+CGYO8+kERQxcABhnkNcgWVpafO+xxx7/L7/73e+eLVBX75en9QB2nsd28skntyBf6yXwnn4Iq3NZDbioMvGsKvFrdUxVAAAgAElEQVS06lybmhaY04E229M8SDqfNWuH+d4+CDONnAYx7Z+1RFA+RDVj6xnG1tl6qvOTluwXo5d9S06S2bfEaciVDhZVIiWe8ElQIuQw29rWKT9Ll8tWXOfVLdhrkQdo33KeO41WSbloIs4YGkxgk4xcCoshEtxANsXxVQlOljwoq/DqAIrsaw7Azlk059ERzB2ozgn9UGekTF5bW5iSodUDw0NYvEZkQSPIWkuWFjKztfFFQCYXDknXLHZ0mw888KBLUVPuXk8zq7u3oGOvYIO6gCdGMuKmO+745dfj8elTwK+WI4uTrxIcZsbkV7WXZvYrivvFg+wa4GkWG5S/zU0POB/AWgeVWyS/N7dnU/7R2phAvaYOJIChxbEeXGwpNKNugNXG1H40BJjVHxUEZHKj2bTwmElMCgOm0rjXTsXy2qi4i+QqjXTWw8nFZN04eKU8RXkPZ7GABveuQj5GgJV6XRoA2XLRydKiNZuLcQQAkPKYwQJZWUmuHwoJ5JKwL7tbyoFQFwDrobg8gCW6S/UD9CdTRVJxQqDlF8N8BwGy/Lm6ukJCawMI9GASdOp3Re+L4xGYQAcY/jzbHokUf+utb33rtZ6UywPYnOlywgnHvP7BP//Pjb5M6NXYilKk4qvndg2ZkAimEYWBju1TBrNqJhVXQfBkqIAkFoYfM4QyooQItQEEljrIR8s8PNtjCzbvg24L1orJaeX1wLoYHh2Hp71StcCKlcxP3OYRoSj1EmvQ1Uj+2fxaaAfRshcSWq9G8mYXB8mJi1+YAGYcsq0uZN+KM/sWnF68X95ryB/GVpcVE+AAM/ysjWrLBmnoByMOy+W8lmDBuk8nqgDeg+Ct+bABWGs9UuC/q6tHJTHWmCBG8gVI23xSnUKoEuGYs09otwv0IhasdKAFeu4MjK5aHIVY0MYgKevq7pM21ICTJV0QBOhTpcH2sB20gCkHRGpElBSfmqiorPre6af/zX9cf/0dr+hS4vuR+bKcUb+8Yy+66KLIPff+7tSt23d8MZlIH+bPhFQkgDj+2QTGXVLVtTSqUtAEafCZYQAUeSkWvOPgY5RUkD4CAOwseSkLsDKRCviaD2BdF+RklWxUlALB2UWgaaMTiJUT0CzyelLvizyfTHbzIsDyAC4aBWz+Hp3a4lHeh6VsCi1bbLWRrAT3i8QwmPxNTcgqVoXFEVFTpHQyoAvI4VK+JvpO3qa1HmXHQdXB4k6hPWq3+0PG2nRnxmJ/W80s28S2USfbj7DaFCzzaoBac2OTHEOL0ZYzd1ZGlwW7J2Nu3nLrOJGNPmP/0kJlsm5ytdQdVyKrmZPI3SSpoSVLqVwflB0A2URZeflNRx997OVIgrTzlRr9tSfPY6/H2Fo6Acq4FH/p858/v2+o72Ik4tiIGecP+pGzFROxBjXv04lplcLAaWhtw8AG58RpiO9MsEL+T6YlB7hMfl1hgAhW8PoBSwBYsXoA+OTIuM3T4bMtKkRHBrbZfM866fIn/JoEWLsG5BuZEmSRlsnPt8g9DyL/KYG0qaFZqiKIJQvOgABrB70bYM1efZ8BrK3dpfMFaMBlld0BOPD4t5qaSmzRqzWlg+25TSLknktLUTHMN/cWAlhHj2vyDo9CsUGJFpYp7BDQHihqmARd+hTtEqcjFjZ+TufChfOrOPqHdRvXX/5v/3bZQ6/EPLOvaIDFqlr6ja9ddWkiFXtPIjnToMUqsEpTfhXGNv9tJ/8NQDWh7rrnQVXVWK/KkCErJEmxxfQxZZTBVwmg0qHCVHGY5kj/lub2rZD85jwAK5NHdv7aeqWjgiBKDzUlWxz8jO6qgYaX+l2hCOw20239rlUL1qJDniVrc6ZKlV3cN+8TGaGQwWoci0qFakI0G8umSG5c7D6koKS53/yE5gWfEPNYsGK1svKu2U3QSiWVQ9AdAaj1wHLkq4U7KYQ+s04bM4g5yYNcC8+etH8+gOUpaUQgdaEONuAuAUDLBDFsjwV95h22ygNKyiwnKws7HHbDQ8MgaUNP/dXhr//4Xx77ywNrybhajbbsyfNYjXYV/BqoOBC9774HPjo02P+pcDhQxf0wHbxpVAUNACCDkPi85x9OUWe87WT1yX+/XLX3DavWjetVBFtsyV6PY6TzMPBmA8a1gJ+DsvUEzK4ywNoOE8cJcZZbX/Jp5g3Gk/f1DariaFgyJ9Hb7pRsyevtNcvButvp2hbLgkLe0JSxZkJpLiqMZqO2lOkNW5BgWnPPuuKA85pjDRd46C3A2bqzb+mFUngDWSQH4c3v6x/G4hBExFqjQu4LGYP2Puzd7KkF6wySPDRw0hxaZYwBfZaJ7+7pF8BtgLqAqRelrSbqi84vLuDU8jI5DyiqdCKV3vqOd77zTBRafJqzpsC9vGZO/4oE2NNOO634gQceuGRqYvpjpcVFNYGQzzc6MabDKxOAqJmkKkUJlw+8+zR18UfOV9f/6Gb17Rv+S81gi1nZ2KzCUZT+gNmKYQQONqnSfqzw0pPYJs3q2BtLFaz2k+Y22RHam/IzbAOjnZijYBo1rlgVgGGZknOVjozCssWF6QIXwFqHkYjgeT+wVpmHldZfb/+gWLRMb8gikyhfrZN12ynuOo+sl/toRogVa3DHAqfdidAqZAHD8fFJkQkyv4Q7IcteA+wCT0gqTJg0ik6ZHu6MYG2ThhlFxBdfutJElYw7trUIORVEL8vngb6PwV/R1duPoZbqaGpq+SgUBr99pci49tFwKsycW8pZWSvrrrt+del0bOaDNVU1pSXRIn9Pb5cKFoVUGAA7hgiWCHSBxZion/qns9UHzzodk3RAff6r16i7H9uiUA9WVdY3q5JgEUAWTiJ8JdOIEmRqOjC0mXTYiNu1lGi1X8Z+1U4TUyLGOlBY8ZRSJjaLqQy5oIi1wWMt0Bh6Yb66V6t9L/nX00BqnG8umsACrLTZApVQJLoeVTeUBazy0NrcLBm4KDGSCCkuRubetdGo5VL74pXda+gG2BI0EmGF36lrZiHFMSRdKSktRskXpqKEg1LoAlOCRh55NovbStyHsw6JQa1/s0DKBWwQnCx/b4ZDUfLz8n2W8jG8LX9nrbVxSAY7u7tpFG9rbmr7VHt7+3+tRPvW+jn20XDaN91Cy/W///u/Pz82MXZRQ21dpKqiWvUhwcV4bEI8tUhhoaan4qoUAzeaiKvLLj5fnXvGiSCjUqAIxtW7P/pptWMsrSqbWlRxUZmKgqcNg6MNBGbhwaZcKIzVvUi2S+Rus1la9839upPAcBJQwI6SzbCG+gVwGELLv3OCckLQ8cUBYcMi15pGdj7N8IIOGj3VxaIlFziKhZP5Vxsh3WKcvXbuUSOr10En89W+rFtmhol2vmXHjK3qQE6UtMf41DSsxkopz87gES3ZEu+Blk4ZLnclR517LNnxIZUa4Mzq62eZoqBY1uSIqXKwli/7Vao7UGGA1Ig72tvR977ht771b0/79a/v/vNKtnEtnusVA7Annnhi6ZNPPvkZyF8+UlFVXtZU3+iLIaVfF7bNITg+quoBtthOUppeGYF1OjmmvvFvF6rTTnydSs/EVLCkUv364afVZ678vuocnVY1dU3YFpVB74p690zfwXyfIA0gAtLSrTUAsHbAuScsqQKGZHK7SY0lMyaRKrAgQ1Bl+zkxViy14gqN/IUA1rlPWlkucJJwfzwXhnRqegSZt8AXkjOUxcNEeWmKRIeK8vi19BK6B20ThyVAivItVnVIJmcluqreJB1im0Nou92aF/oeJBIQ7WGlCVrWI8jCRXUKq+dWIIWk5YipMmClDbafu6VxaHxRX40lw8fWt63/wMGHHvprlAufKXR799X5XxEAe84555Tfcccdn8dD/SA86CVVNVXU9cB67YXFOqkam+oVhAN48IOqtLxSFcN8CIwPqh98+RPqhL9ar0IZ8KygDUZTIXXzbx9U19xwhxqKgctsqEVCa9S7p4dMLB9qCPTWk3C7ljrXRniR16MDiKGlrA9VT00jknnQgrW6SstPrlUL1tIZ7N/8sir5W1qhFBDJNoEghG7I1VjGGnV9sLAggYlYrthi8zx6hRGrdy297EJHPpTWKdUFLPfSg10IrdZGqEIqoZTQqhDItwBo7jy0BbkXLr6m1phNdtMLkEVOAifVYSlyX9gyOFRwcNyJegPtJ1VFTjmRSm2rq6m/bNPBB99y33336djbl9lrbY2mAnQu1QIoSvg5pGK7CNZLFDWzRLg6OjyiBjBIi+FxXrehTXUigfPwRAy6yRaVIs8VH1I/ueoy9foDKuG4ghYW6gJ/uEyNJgPq2zfdpr7z0z+qaXh1a7DlrKmsh14WlADCZ5l0W4oQErDW0ItyJIl5N3IbOil6wC0zEqepoV4suwQoBGsJ2W3pGroFp3gf22S39gvVrRLpHHlYRt7hlyCeFROY0Okl5WaQP7YYHDTBWhxfAsQC2WvplgUsZaEzxS0JUKwizGTjVIUgmRsUEk2iLMhIisbCh4dIqXmMG9IYUrEBbSL9xNSRwyPMJwu+Gxy/lPORRQsBElgcWASUSYjIHTNnb3tHRwbqgoHDX/tXZz322GN/XFMdv0KNWVujaYVuyp4G4Bq+//77P4YolE+AG6pF8gyMVWzoMaE62zvULCKZOBCKkSJuy44dKhMA2LatV4Odu1S9mla3fftydUhjSPlTMV25FGtsChFek74idem3r1c/vWezmg4UqfpaZKuCd5cOr4ACSFEuBIeXvKSHTTfniVMsz7biDyHfM44WSI4E6hQp76HcBhOjz7E6IqoRfJ5ksSdFIO3UIZ1r6ZXDKZt7XBRg2XhYrGl0NC0uAhMdlnTOVDJfASshgB6ZFZpHPyWoS/fpLc9JmWBoDyu/0/kLNG3QLzpTlM5ByZxWU59sPvnWXt1Q3liSkUH5n3WiUh7HbsZXHLl4SReMo+hmGRxxMGZE7eBj3gKMuWm8H0b1D9IYpAz4HXKvNPJH9L7qoAPP+9//+5x7oU1/WVmya2sG7dVIyP0wHlTxd7/zrQuRPPgTSIhVi20h07cKuPSjVMcABmcVuKIWWDIi5kahwPKaOiQ8blI927eoA4p86uff/bJqrgBeJia0fhLgOgv9azJcqjomU+qaG3+ufnrXgyqJ0Fomey6GZeSTGSLJ3zBhbWQ7o78odEcDzIAUDJNcnc6m1nUDGtokSYm8HBd/roJwoUCGPCAXnEG7ZANsAhCoG2VOT+oUR1GttQiWvCgLsFDQyx6kZ5pcrAlWsBPL0gbWo+/u9UJDU/5tSe+4/+gazXqN0NYfsYBPhM6fMVBCvQil5XabUjVKjHgSWn/ijbfAbW9snovOST+4guN2QYWo5ZflWeobpzXI+mQT4NMrkBimBWNQkxxCfmiySjz6AGSzPXeamtN5i8DAPGPJjkmJOuOCbCgADtc48iRz4UZCbpQnLwNPXCuyLdJOrEkm4cjc5vE+8MWE49hJZZDL4LmGhqZ/Ofroo+9BkhiprPNyeL0sAfbqq6+OfPrTn/o4HvYnqpAhGyGGfjqy6LSJxxNqV2e3rJ7N4F45CCAZQaKKpKpvXqeKK0tUz9YX1evqytXPrrlclRcnVSg1heAD2AxMapGBIwESrQS+dg1NqWv+/5vVL+5+RCVDEVWPAR6MlCJ8kOA4Y3g9nUxFF5ljd+M7J4tMGIwjY7LkKg70bPIDzO1g1sdxP2u83nxjIYCdZ2S6ReM2AIHfE9Ao9g0MwnkyhXR0JWJ1hLFQYMQjmEInF7FJrmVSGMB1W5P2crtNOLLaM4YAq3tNJjNzR9DhMiLJyPvF6cL7RUpKASDm9wUi5SYmd1lwelG0AKdvpuD3bAHOtQnSI0G/QVUIrcYZpGysh4OJOQI4uERVgDFH3pM0giSZcY0XvXbnnXwPn4/0r2kfx4fkIwAdM4V6Y8zA1ViLtIvwYTAXBBe5NJ6BvAC0LCE+CW12V1d3yh8MbT7yiCMugNKHwQgvi9fLDmCZuOUXv/j5P3Z19V5eFAm1sBQxJxK3Tnz1D/RDuzci3vNGOKmYYWn79g5VHI6qpvUbmWxAAPbETW3qhq9+VpWEQA9ksPWXrO86jRvzbGWCUZXwhVTP+LS6/JvfU/f95QU1OpNWja3rkZW+HBMZJeSNRhFDy3FC0IK2O29J8iGtkhngDChm5tJvzAOwOcNu+Y8vB2jNpVnXivkKphH1VF5ZpkFWNJYGoIyigBaRBCa4AhjW9CwQjStXKrOTMLsHZn7qgpOP9ae4wDYjtSHHiO6OtQewski4HnXO4gbQZPhqP7hlgi752Kg4XjV+ikKCjjwuHq7y7SsJsLyUHcs2pwLTLjKzWQoA3wxHXAWcx8xoJrsKPhb9o1A3LFnD3AVI0sOcsne//W1v/+ef//zn7Wt6bC2xccufoUs88b467JBDDnnHzp07Lw8FAwe1tDQj77L2qvK7ZFrq6ZFVk+GiiDLAdqYX26wRVVtRpepb16kZZNDq3vaiOv31h6rvXvZxVRSYEnoAiy8GKWP3KeeBLAsjNAnvdAZ62P6plPrOj0AX3PnfagwF7MoRn10GukGE4LPg9+D84tgS68jpGJuyjpMn9zEIQWDNJTlem1FZMbo+ybI4UoPfdqLa04v1gf6JQaNIJxC3dhVI0M1y2ARZhpfSUtZp6VwVHNwPeGUMoZUfMgZg9VolT9Fwh+ADWa4aKfi4zUZlYF1BQJQUeNDGarVGnn067j6zP6+GBZsPsGYvI+MhiIVhBgvkMECWCX2i2H1wJ0UHHq1XSdgtg0nvflzDT//NjKS97XzHgjWWMsfU6BgCEVBpgpdhgVBas6SfdKmlrKSMJeaZCW10dAxUXV8SYdy3vOY1r/nMI4880rm37drXn39ZAezxxx9/KB7Kz8ClHdzYWO/n1s9artweURrCUsnVNfXgWpHGDkC5o32nSmCL0lyHrEsAxTgCDHp2vKT+8fgj1dc/8SGkLZwUYJkFfwqCAMleADi0TjFqCJdJXxh0QakamPapG27/rfr+TXcq/KjCFbUyaZlcJIPjOb31QNcWUtZbLfFEec7r+R8LeVT70l70ZTy+vLkkU44fp8MEljY5yth0TJI9iyULx18D2l9aUorwYSgkCLJMcI1gBOFn8wA2HwT29cCW6xuAlXSntGLRSDpX7FaZWuBdEO5HAUbNsPzo5KOiwL7ya625H5vtv30BsHJrJJjMzoJtIafMXQgdTBWgCZjeUOgdcq8yUjX/PufBrSDASg0xAqfZLfJ6TLrDaC/uECgJZFUEPhcne5jJ3SGpDqEsmICCBzrZSewCv/mqVx3/5UcfvTO2JsbSHjZiGTN0D6+wSh8DuDb95S8P3QZ659iNSMpCMBDRPLkoPDxarxyADJ9ct26jCkeCKh6bVO0IHQ0ArTa2HaBCyDEwERtTA+071D+9/c3qCxeeDR5ynLNTLFY/wDVIj7NUM7DWEAAWqbhnAiUA1oj65e/uVVd+7ybVPY6YbNSGqqqtBmVQKnIWbk2pU7Sur4DxlmhwWvhROGDo6stlJ/YwVpmdnM45CTwY8FJKGm2gZUdOL4aINvEEw/JgYhj2ow3DlH7l+VznlPOusdFkJUISeUQDzrQvmwTHDz1wj4j3GeZJaiTIMggEI3y5wXPBnKluq3CVxrrzDM3iaMc5uc8ulgFH/ttGlJthfgBdXVfT9XMXg5W1YB3NrlEZCGjCumbNNBZRjEQg30JOYilNbrh8PhtKtkJwhLFSAq3xHkgmxyenxpqam/9PR0fHj2U92U9fa2xK7FkvvvnNb254+KGH/gN86tkIhSyiJcIVkwOPK7vNicp8lpUYdI2NrQC8lBpHOYxePExqYQ9cdwB41RAcIMNqGDKtf/nHt6tPve8fALBj2hIC/xrECGVyF9Fr0SvPWUs9IPLHxvAn5MtHtq0K9fs/P66uu/Uu9fDT28RjWg5PdQTWtA/npx1LXsxPXowWCIGNA1ImgX4c7phvPZnyRhiPzQO33facAURLNdgRK8lhjEVqE9QwEIGTYhLWUBR9Q09wGdPkWYtJ2q1DarUMSmfXX5MAS3macOd2NdOx+tLX+PsMdi+dKA7JSd4APXAVamHZ+2REm1YhGI+87WTD4LAPC62cWOi5Cl0kAMs26vHB58HE2OQ+WeGhGVSBLrtNdoojT48vZ9JzXMsf9h4GrLLCTWPZvpthBVpYslbt0ADwl/mJS0tmOkogqdHGwhBGCDdpm109velYbKq3sbnln2644f2/Oemk/VO+tfc9u9uZXdgD7r333uB733vu/we5yifKEFbFQAL7YC1QcWVnqCQ9+aw6GinCVhCb4t7uLiQDGZNomIbKOqQdDCJJMLKx9/eoz73/TPXh009CPSQkcgGgSmJt2cnTFModmNRZcmMp0xDXmAkUq5e6x9SNt/1K/fL3D6gJ0AsBJLsurqyBA6LSeHax5cagCnHbmsIWPC8G3lol+VE57qV8WQ/PBbAOaDtAYSRcdAIZq4iAIxmTRpnBKQRJG+oxwTFok3iEsViQn9W5DEiDUGVR2Ge93LNLnljbJu5AcIIcLS33EugXpnIcxBcn+bp1rSJZk3h+8IV2waNH3r7W3n1mrXNyn1RIEGhpaDApjPhVuesglroXZquyWAGAZd/Mpyyx4zWGWmldHV1CDYiDGQE6DtdtQrN9NGDwH3d7cVAbOzs6cHhqyyGvOuSCJ5999kHcw35nya6xKbHcKaQUdHPv+MsjD9+ImOwS1i7ixLBeblpntKw6Icui9cr3G/hgWS4Flm3nrh3w9ifUgRsPVFF/RKUBGt29nSo9PqquuOi96pyTjwQAToBCIO9KE4HdxTJ6ucm09daLzhGADJwkKfCypAx8RRXqnj/9j/rS1derl3rGVBxHVYLXrG1o0ltuHg/aQEqYwKLOWq6C1jrTU85rLx7XPBavBQpbskRbdZqT1eDkU/1I1D00NCpeaJRmhm64Rdpr6zExqkeskAIkGFn+aMj9xHwA6z6C0aWkbCiAF5CFJ7u83IISdhq0Xm3mLdejWGsAm3NPeIQJ5Cmg9JC1yZhsXMKC8fzsDsmhP1YYYOd7XrL7MjW+JpH7gyHaSFsodEwtCjpKGXbMGfa1qFTA8UnKScgep2JTiPZqz4SjRb/btOngDyKXSNfejonV/vxezNjVbmru9RBI4L/++uuP3NXRcVNptGgTV0RGjXCiM7mH6DXxMy2xjo5OAYQDDjgAydXBzaII3vg4kgZ37QL3Vqw2rGtDtBYgElvGXd0dKgzp1lX/eoH6h6NfDdXWuGQYkI6SbTBFV7R8bCisjmVHjJcALL9mMQNnERWWBminAlH1fEefWLP3PvK06hqaVMHiIigNqhE6CCpDIltAY1CsqHd9Rj9rRP60nJzJbbZ4lk9cztObb+13fZ4OE23I6D/ayCEOfCldAuegyH1AiTCBNR2IlouVTFwm/+e+HRVzAdZ6txm0YaVL+ihy6CYABABgdznkosUZg/uTwANTPSBH4mQvs5z+X6WOETEi7otJseGRly03a7ExVFinaNTWrHbgGRneClmwC90iFzraJ+RYGdgyAN01Ab+pqVmVInyWAEvHKSk35obwo61gC2S+DUBWidIz0whv/trHL/nXL2LeJ1apK1fkMmtwiCztvo455phNiF++Gk/l7xAmGGQSaXI91gqkFcuBRFkW5Su0XhltJVycP4RtVLcaGx2UPJbV3PqmEeONtzpg1VbgAX/n0/+s/u61cIYpcLBCADB6gFtoiVrXk9PCkfB7dBLRW0uUBCSLmQPggTWbwvXGEUH7P89sUT+/6z517+Zn1ch0UhWVFKsIuM1ytI1Zh/SkN+cw3ZDryTZ7eglW4PWW1ldLOSqf93WX/+Z7LJ7Yz3LSWLx4i5WQcrFGlM0nm5PEeikXXIVjnLLYfE5ugHUoHhNEYSKLWD21G+OC2cUkqo3OPS5mLv7SNlvWqxXs/5XqDrZLxh7+74bDawT3RNkdE45zLFmqQGrTGpWFroFUuJdEfNGKxWpHsGWlY2qQI5CUNYL3pmKFagerG+ciZ2McuXj39PRlhkZGBtdtWHfxe997/s37UwHFNThElvagwS1dCdnV/0Goa7gsGkW0HlZlDBQ/VklasDab+o6dO8Xi3LBhg/xNJ8vIwKrdgRU9rdaDc4uQVgBPmsTA3IYw2baaKnXtv1+kjtlQhwSE49ji4IHDcuWozcbqCx7KHLPEfs7WkbwtU99JNA0xOaxisHqnEVb7mwc3qx/89A717M5BVKENqBC4sips45ijVSwN81S0Myx7HVommoXSAOsEei2ty+Y/ytLJ+jLZF7PZ0wFmKAPBE/Qdve7UK1KNEYbHnZQLpTfc6jEP6Fp62fBgaXsewGo6BM+GVpOdBbjnru5O3B/KnGMM1CM/A7lXAqybg+X58jYV++6283YmIkXDP9aptx0yxDgcea2tTZL5TWcO07ljVwtgrbM5FIliJ5kS8IQ6QHYNAv6od0cglZp2aFYSYJvBWKOjjjtPfiETWmZiMjZ41BvfcNrDDz/6yL7r8OVdeb8DWKxewf/62c9Oe/qZZ36EfJgllKMECQaY4NzmEkwJpEyAPYAt0iAE2JSrMLDAJsIYQez9LsizKhEauq61WfKfcgOZxAr70pbn1aFtjeoHl31UHd5QiokV4zzUvCteGmbxslEx2vPlePplZyN1n/SkJscqxaD5MyzZOL7SyGXQOx5Xd0DSdecf/qxe6sCKPjOrIrBoyyEXKhYVBOK3aVmhTVrHqCNgJOTRTHAr7ZLf+Y915c77VOXDtvV6lBhksZa4nqv6JGKTm62jlmjpJMqcCJOI0qEDbAJSLh5ZiqqtSKSDfKBYIERvijOyf0w7smHAWeWu48lf3nhd9Oh8FiTjaKv4MTdFoJ0puic1RyghpVhop6YnEbbZI7TNelBHEeQGDlEpwgKRPNYqEExL9jkfOw/AcrRIEUVx2g5j59EnTo4kHE8AACAASURBVNT1beskuQ3v2lkK5X4KuzBafWyCfUyZIsY1A1o6uzolyxZ3n1QWcGxzHnMcEYapp6Wki7umGHIcMMQdM/z+gw959QeeeeaZbSs4dAp2qv0OYA/ZtOmYne3tNyEMdiMIfF8UHKZ4h+kwwuROMq2gTJRpEP0dAo6I6BJOjQ+TFmhnFwANWyeqB+pRDpmJPnwAtCls2zu3v6SO2LROXXvZP6mNlRFMLnKg9Jbrkbz0DuPeUqav/pL/tZWcQdKYDCztNKzanRg0f37iefXLh7aox57dgmQk08hnEEHdr2IAbamKFpdKsIJEGEEiFhBNjo4sEwDm+chbwRIWa1OuIx45p63awialkA+w2VDcLAgagCVG0mo3OJmjocR7zOUwipR5TBRDC4ncN6Vc9BAXgQvXZWj0lYMwyR01BJxG7EM6l+gtdr+s+mNPR7vlW53Pm7Yv9Znp7XVaxPEDCKdmGC25fdFU401asQSAAOq3y/1IRu+lnn1P72p5n7OefFvPy1bYpVVOCRoXQnfuXw22hb0H++x1km6tAmcuYql2jJShNHAaEDlYharNwgtL1J3UQZDAEC58XNypV+7u65uMFEW/W1FRdSmUQZD4rO1XYXt2he8dvGv18089dRUijs7C1j5QAoJcrApOWjwUJqsKBSNSZG1waFDis7l9RVSX8Gmz4GhnEbq6o71LJgjJ/3KkepPkE1g1xyaQpAIc7PGHblLf/dyHVWM0I9wow2OZgHDZLwdgjdxHEBrhtQDDGXh6kbNK4rBjQIZYoEw9+tQL6jd3/0H9EcqDYarDcE9MvELAraiqBmdbYjLW0zJGPTBxjHGbS0+szjAvNqLG4JzVICCcsX3c2mY10J9dBEg7yCHZd6TJxBH2tIC3Bk0Z9HiDyUaG4QRjIEc6yZBkVIQAyLI0OLlMSRJNzTDax4z3pBEkR6vhQedGFy27l914OufDyx3g5P/YZu5waHHRsiJ/TzAVdYpsY7MOyH1uwebdsc0J4O7fSVQRQDIVoUSYopHPR8aL2aEUOhrN3RbrPLUaXjq8qLmOQJlChUopDAspN4OpwSEiY5s7KBMQgyCEzMjIeP9BB28669lnX7x3z0fL6nxyueNvdVo1/1V8cFJ9sL+n5xvNTY0l5MjouZbtG/WKsCRSXO0g75iMoxQMtnnkeKh7pSUCG0QmdgyDrQODLYoH2dbWqsIiwsaEB5COQPM51L1LnXrkYerqz16gqgJI8oJBqYN7lg6w7l2bG8YEusiPEdxoHYIuoIOBnFlSghZg2SIu+7ltu9Qvfgug/fMzqhsJjKewMNB1WlRSJnkOWJaaRq3oG8k7S6SZLpvsqBAMhaEnkYZWOhk0vWAAlkCcY73A9gV4iDNEajNkLUxJnWjQhJOYFhKpAOHX0O/k1vrhvJiB3pG5Hhgjz0oJ1VAcMKO97Na5bRWtMP0ZBCq9GFjgFjB3PNp5e989HnnLG+IEWFp4rDXVhdLUzMzPceK28jgeJKZenJ573LCCfFDvVYyu2TwfjgsJWYWzl9F51MZSamcpM+FjV+HFZ8sdgl2++XsCWcB6MB8Zps2FrL6u3vhSNB3DlzjJxB8AjTmMJxSxzExOxZ5+57vOPBWpDde0dGt1enYFHt4ZZ5xx6O9/+7tbQ6HgIbA8A7TedEVQ/RBksosDKwVLlEldMDkwmMi9ijxF752RfALbP2geOfHr+DB9TI3NMtt+ZPQZVSNw4rzvlKPUFz/6PlWGpNtEA827Lg9gqTbwOYoA00ZpK7qckSuEL+EpWXCQMzYhCwVqIoCuiCIqLKg6B8fU5mdeUg8/+YJ67PkdqqO7R01M45MoMBcB2IZAM7CMMzP0sx4TeTYL6PrBUperMWwWqClJt+UIrhjsP62I0Chh6QL+nUfBUZhX9sYCs1ZR0HgWhNcTGpwFgzfGUf58YmJSTSHklhOYnBvlaOTZouAzZattqj24I6WkNB6tQ8ejvW8AVm9M9eTu7kHIJsYSa3jRItdJeGCli3pLLz4raYGvwDQxZJC2TtmXFkT5vaNjFxbAhNTNYkSjcOpcoFeqqxe5AYciknWaVBbHjPQgKCYEISCajvOB0XQ1UKcwoVK2ZLjeOUnEISVo2DEhHWIiFIp896RDDvn0nY8+umbzFewXAPuVr3yl4otf+MLN6VTq72G9IolLGaxXzacKMU5LAt85cadgQTGSZWoqJpYHrSgRM4tENQ2ivBMC7Gms4simxTLD4DWDfOD4knA+VMj81Pmnqo+d/XZVNDuFgaq9mysCsHpGihxFor4YAcVrE4i4Ped2WoIOYI1TZxtCRiToaYcnZ1Tv8ITa1tmjHn70afU/TzyptnQNgwrB/eOemdSDCgQ6BIqR9yAYpIMMywaB25i0SM9Mt4EBVQ2ikhYRd8bvNsJH/kLaAQtP2pl5WetVgNn0t+iB+Z9YSuwjbTuRn2XkDmkDgi0tWkZ7sX3l4GkZ9y/pASWzkpbT6fwAnERirNh/zJQ1FoxA3G6G7BywWMYQ56ORx6PbxXymDKMlEnChLga3LJy0JErn+rX2CkNazakFfgts2iofkYRH1MY2QrJoc0wEVglghYMlZ02O1QWwDCxgzTTKAEkxsa9LmJNYjskuZPpesPRjt8QUjeNTU32RUOTjH7vkklvXqnRrGaNvJdbX5Z/j1ltvDfzzBRdciFLbVyLxSLgWyVPIkZFTlUJvBrToceQDoOXEwALGYG/cuFFvnwXAdFIJ1AHCQ/QhJHI9ttpRHaZqdHeMWoohKcUVF5+l3ve241QkOSm6V05q93Z5d3chcLCQBWtIfE5aKWViLDaCEJ1zsqwzoQycbvwbnXYhhPbG8T0DfjlQFFUDoxNq8ws71MOPPaP+8ujjSFiDvAFIk5jAfeIwnAcSF1iNkeJyfJXIdj2EWcRkNVZkLrhLsKDVKOMW13dJa2dxQMoqAmSB0Zind/B6YRNAdAMegZK4Qw5NHBWAdfQ5HSzjyJLECqSczEHw3QTZKix+BFobfSdcuBMNmZ31jrbZ4q6hEQy7IA1z2pEHFtamN6i96KOT52aijngPoXCRhFhzMtOCZeSRBB+wr2Rx391IWP33nQUPl6aDiH3r5rx37doFFci0FPokF8vxwB1cITjx/LvXiyiHj6aG9DUprYR8EdF0OvHOpNAYbXBMk8bQx+jxZ0GZC8MUdNk7OnYhf2zwD9U1NefjvkAyr73XWgdYH1QDR+/oaP82ttGvP2D9ep1L0nBLMt8EqPRIl20QLI4YLI8mBBCgmoFwZQFYoZzIvQjTo7yoHiBdjW0fNbN0x2dYIwgg28dMRCh8+IMv/rN629GHqggs2BQL5tF5lOfxXuxR5gKsPTLXY577edrHOuGzlKahRMDwn3oV1xQGQZvcrSSMKSpGSKGCJz+mOrCVfW5ru3ry+e1qa+eQ6gEA9w+PqXFUvk3CEvYDrCnPQY5cY+kicxEWGZYSCQCMJYwS6Kpxy26Rs9Fq1nGmeVRtt+otAf+gE70Iv4apaqVjug/0ZOInuA2ksyUGpxi3qVR0cOcQRttQL03i5ukUEz2kCIG1Y0y3yPC1C3U6FwAB/9zhbD6+rFnnRH7xfnCLOsKrSxZCqlG4cLtVEauxvV7WDcxzsFUW8C164mnFcs7QqcRChEKRuSgPt5qjUBSIDs9miwjuMvCl2iyDEKhKaYIzrg46ZKE49H5PPsAFkJ8RVQF2qShBH4eG/PNn/K93fu3aa69lHtE19VrTAHvooYeWIuLqKjimzoUkK8ztpTwSY0XJ5DOrIicm48lZD4ga0lboW/ldtiV4PATYbdu2SfYkal9LcC7W15KHB4skBa1dLyRTAeSDvfmbn1RHH4QtVCYunv49t2AdpaUDXPNaUgKgOuBW612zACuDyrwjFRV482Z7L9EuRDEsFLNwmE3OIEPYdEoNjk2qHbv61Nb2TvUSqjVsQ1x6Vz+syHhKsbyf3qbp2kj+cAC+NQ3CwSJ8oZ8CALoIwnzxmyxQ5Fdtxi06BElxEHCY5lFHntES1xIxG4EjwEr6A623Gw3xHCMGMo6JxMiwGNJFJgi2Ug+Li2BQwp1LiqNQT4BbhqVCi1HkXALmOihA61E1t2wpBt13upsl8Yy1fAz4L3XWiZVkTHVOa05wLsrUUzMxN/nBEElYA+arsb1eatvlOLdVbWa3/RMpI+7+aCmOoURQDSSKBDHeg1SJlcVc0x6F5pizzdR0gY4cVIjw0gtAEH6GJig4uPBar4E4FqW6LndI+q8MQMDuqOfQ1xx+zhNPPHHfsvpqFQ5e0wB77LHH/t1Df/7THbXVlcUt8HxqSkAPAiuO5grLCcpBwe0PEw7XwUJlsmu9EnMu4KHASt0KgI1AN7sR3CyjRGYw2WmNwbBD0m2sngDYMl9C/eL7l6uD64pUOA3eElpVvpiYZamdlbVgNWA6o15GFRs0z97SCcuyEGWOEUA1m2A6lGRrj+/YUtGBJNYt7wM3Qf52GgsIE2VEUAKHAEcrbAp/6xiJqecBuk8+/ax68pln1NYd3WpwEhQEWsRAM34XNx6xg9I0XLMYqgZqW6MIJAiBt+NWjhPRhscSfHRZbC1dYlkd01wNruQzCXx06hmU9UN/4/CuuCK1kLSq+J1WLl8WkCORsDjIKpDJi7x7mrsNU9dJ0iSaxM4CpsZcJdhTKzxfWRvH0cI25Vm7dq5JOxl4IDSHrgxMmmPbTkT+of/XowRRGJNf8i9QFF9gkf6yMcAsPMY4zPm4tc7Zz1u37YQ1HharvBhzYjWs1rn3oo0FeeZcOE1pcuZtHgBfXFNVLikXbZ00oWfMS8qK4iYZ9dWOeR+fST7y/ve//9TrrrtueNl9VsAPLBUzCtiE+U994YUXtv3gBz/4JUT2r0VAgL8CnJ1wdKIG0I4tZ5IAcKZgDTH2mp7ItnUtUh1VHp5YUlAPIKt6H0TNNdCTtiC/KbmpGXHu0DkGqwrb11546dvKfeqOa7+i2koIGEgaQ60qJtFyAFbf0XzRMfPQBDITTBCAY2rox+JYrtquNVaT4TmNFS8bJh4IK5yAY+gtkZ7JGg/gJWYkkLM2FUSdepG6wCpDuGs3HHo9AyOqs3dQdfUiNy5+Hhxh8MCUmqSVCWCZhmUPn4IuakdOVgAWIMmoLfKn+KJDjfZ3FA2R0jKUZdGBZ8KXU7S4+Tc+CzPLxcMtARwaDFMpLTynZUvJF8OduVUUaRcBH8cQEJi0mRwc+Tk+Q/migsKCpoCt3tnMt5jtbssrygYz0bljEKsbJ2QS8gGUP6EPoAUZquSpkeNc8rK7SlPIAKy9mltGJknV8eLiwMTc5MYrUY22DUlXJDG3cTha5cHu+mqP7ii/fZyDMmh19Bl3SjE4oTt7QNfh+TNXQTW4eh1go68oOxrjH+D9MVhhaHhsHFTTJ5Gm8Qc8ZI/aVoAPrUmA/eEPf1h0ySWXfA6c3b82NdYFWV6bgMGJZC0Vdw9SSNXb1yPOiApEgzCxhZQIMdtrhtC2t++CdZfA5GhUNUguIVYtLRRMqABKC0wif2YfEhUffUij+tHX/l1VM00hbLtZcJikGGjpLr+zNDBm7dVcy1W4TAdU9R2Z4h6EC/ks+WYbV67BU3+A2YasIUwjipasbG5l+65BjlbYLICLlif/pnfa5LH03TDggZwudbiQIwrwMqXcMEEW3O6gcLkoqAc+dwDOvz4sUkNQBozAYTWOiLPJaS50XMd0z2hdK8GVNAStXfxOGgL9TKBncAKflQVGHyO8qLvlAsY2i6ZXL2jccdByJNDO4LnFscNIIMtZmg5AXsuoJ8jbcldCoTpBl9Y1v7QUjFRBdudhu9ptybrnlJyXj0SjtVj/1llHq48OL4LqhvU65FQqt86zGSnAPF36KfMBzH4S92QlaPwTw08p22L/HECHL+/HzhnZIS5/tC/USLuHE5PDts/pN+ls+d/6UjhmhsdGoAYCVYCf2zCfS7GTsRSGgDHpKXKx+DQrBXfs6kljrDyIjHkXvIjX0jussEeuXC+uYDsPPvjgY7dv3/6jaFGY4bCQbBSJhcRJp18Eh2zTmf+SjogEVr71GPx0mtDaZefToqUMZPuOnQJCTKhcAQkI+RzynrKlxEMcGYYQG86iM044XP3n5y9RRfEhrJpJPHTt0jExUsu8SwOw8/YygM8ZZNp9b6FA61T1ffKjWqqit+EaVImULguXoMkgAqoQYO2xkifPFWAFBbN9DtIyYyUGc1EqK4RbNZalvZ4OvaUzDd5nVM3l+ehUY6axBAMKkHVsFM6FIXBl/QgnRSVQqWvVC/DtHCAwY8uPXAXMbBaHsgGUsMPLiqHNO7H8JU5P1QPvRTsvAb7MdA8+mQAZBnDa39mTKUSvJUCN0PFE8LXecS3e0hNVfy4sX0VFIZTtoXMvq1QQVQFBV/oxu0ewD5bdw/HCTE8JtB+CawFVHtnbi0Q30GCWI3k6xfq84uIJbvLRVwOCYYvNJfOPmfsZvUshCOW9l/Pr3Hux9+QsLOx3cuVceDEe+voGYMWSW66E45dFOnUhQvad3PMKAa08Yl7aPGuZDqZRlEHSaKJVaq+fZhtxUF9fL+blqKoFVcD2WVUBzyU5iLGTSUqaTIbGz2Tad3UkkOHtUlAMX13mRC3Y4WsOYE888cTSp5568mvg5T6wYX1rgKFzPlplZq8jTh0MNMnQagYMqxJ0YZJXolx2CzgbyUIFRwRlSxxQI7BOe0Hs02PKicH8ApLVFdadDzpTRkkNjQypCXA/l5z79+qT7z9HhRLjsE6mMdkBskIk6hI0Vi9qvfzZQUwHjHvEazG/M5nsXk1AMgul2fOI/SSncyaE85f8529tAjNyjQVgj5qPLdaTdB5za4ERoC1iYy+LFa0tBu3c0e0kVyvOEfycAijHUiEEQiRQ12xKTUEKNAJrl0Efw6AjRiG/GUTS81GkqRuDNnYylkTEHaxTLAZxmM8EZDpg+MySDLiQL8jOjH9LX5DPVVu6BAgGlWRvyaSTdKgBY9FjdxKgBQ1ruUjUFNpxFsHPYVAdll6gk40aTGG7jQXrBGKYncQYqqT29HQJ6DLMmkAkFrjhBq2F5fCZJkO/bqPuP1k8aaXzL+JUIq1DmkT+gPe1lphNEL6dSzsWNSKUxADSAhTNsR0oWUeqXmY4vvRz5pCzT1zGBPuNZ+e5cL824Qp3h21w/HJ+iAVPR5e+gn7esvjzZ/MntiF/SO7J7+7h6DqhDvfF/AVFwMThonjAvK7AwsZgHKH3sMDahYDjMYl2doMqwC62829OPOGtqHTy7J40aaU/syL9tJKNOuyww47d8tKWm6sqylob6uvExqQ+U8T4TJBivJy6SB+TZCtxbsVgVbUCPCuQHEUcEPI+HGAYjPSaDmMlRPYt1YDoLab6oygqQHIxyKgpBBkM9qrk4IC64l/fp855y8l4j+W6p/EVM5MCWYjyAdYOEBkQHHXW428GYE4+QTcnayCQgnUHIWwC75XszT0/l2yjeb/uUxjLU6RxRndseTtqetO0eB2w14oHdhF3CpygpCI4uRPQwyYAppPYds/MJCVTEr8mIa+LoaJtDMqCWBzvA6QnAdgxZF6aBDc7gQk3ifeogbR/m8bnxNkmOxUmEdFOMl6bY4NZ1bTaQmOFoWh1dJ/hf6k/Js/LTGARgCc55gCL8AEIA3D0cULznKQ4OjtJNU2rWvD4NdVVSNmIxZ5l3I32l+cUSkfSIPLuzSLLbw4wEcUspYIfDTVPqkRDonbOSsv53VIwAp/GUpXD9CJoTq3x0CKr/GIUEQ7MyvKhnyvuNYlFrRdW4igMkPp66HzhGGa7yaPL/WTPKCdeAA/3fJAt8EmbNJy7K0ZeshI0a8O1trbBONJ3S4pPKubyXmh5o4ExjA/kf8aanL79Ix/5yAeuvPLKqRVv3DJPuKYA9q677oqcc85ZN8wkps9saWr2M1OWziqPhy5JQvTw0ukItWRjAo4RbA2EE1vf0ibHSd0oDk+MUtifEr01BW5x44b1kkGd6XxZC8tPki1QpOLUwMIyCU2Pqp9843PqjZs2qNDsNCxYyLTSeEaS13UeC9YFsHr26MnMl+abzORyBqrtbnOUjQiSY+dzii3zaa7g4Q7fJfM4d5gIL+kCWG3yocdlu2asXoIpaRxGlGHIZ+0sDWz6M1laRAoT4nduOugUM6QIzWTZrsYRg57Cz2RgCc4MWqBiYgpcMMGZQDuBn8dhHTO8dQJOyzFEwI0ggU8MID2G3wnM1E7GyOlCNoHcNI43RDZG8hw08PEetfyMFTB0FYsgxiNj4aewMLDUN7NTsUXkmi2vTBCmlS3gJ+NDn1iDJ+xR5glGWDSVH2JxanNZFh6NYIbwwN8lexedl2yl4Ip22PIX2VQJfcWT69BlvnTtDWt/yvImR8tTMQfxmjRc+O4EFBzbsWgUo8qGk2Scl5KsZ7ngnbvaruBgyzsVAVZb2T6xVAdgmfJ5MmS5EfpYxwnHZyW7GfYQjCrcEWurDQwNjiAw5GzkX/ht4Vq5tDOvKYA96aTjj73//gfuroEsqwnpy7SGlWMkIwCaAiemvc/a08s3CZ5wICJJRI2qr0akjQxW6XlZ7SfpkWScM2YuuF3ZAnHIUspIgGVZlwQAtrujXdWH4upX112lmovB3SHqCZsUgAaiuQzAalAwGz2OTveSbuaSdLsAJ60PTho94J2Xu8fXMMDq+zCNdVELjvg/n5+Te9FZvTSmmMnPX8nn0aFoLTTywTyOTi5jk+le1UBDi0QcGJRiGUtNl6UBt0ywFkwBiFCaJlaoTmwubTPVCTgJuceGaw3UA7hgUhB43qQkYnDwkCseBRgPsBwOHHkj2P5PAqCH4VknaFMnOj6ZggWdUnGcK8GEO7Ko4LR04uG6THLDexXVssUvjissKlEs5OTARVeM7/wbgbsI7ZNEPaJQ0M4kt6RM6AFa3exf9h1CliWPhjwPO47c9JPldfUhtNz1TkJ+s72qQVbGbDYKTe4BCxUBlotVC5xJBDFJ62nmkQVZN5zYdcP9t5X8Wbt7qY+l7M8nASp0eCWxuG3csE60saST6NikRFDTV/Q/+GVx7ezuSmO83HrEEUdc+OCDD46sZNuWe641A7DnnXde5a233HwrOvXk1uYmpCI0cd9c9bndk4gOPaG4/acXOY7VbScytnPlWsdUZ/A0MluTbGE5UDEBe1DTh5mEmMiambU4WKmnlHkIKyKFbSCt4a4d29XhjaXq9u9+VZXOxjERtExLwYqlJZbGcXY9F8hcDGC1e40zIs+KlVliJoueAI6Rs8Ys2OUMJLF2uR0VI8zsMuy9m37S1qEGCsciFkclp5MGV/0edifgBK2agOeU0tR4j2XOJaKO1yGgCajrhVZvqc35TbSPcN3irDG4z7I8AHqxHfFdPyUuBDoQmgs3UxRywiYAxhOgKIagnhgBf8zEL134GhylQB+pI2HxjUBlMQrreHwKFjIAmzQVqQxuVeNUP1BqBqNAFB9UNRjLnRax1RQHQgyC0Vw2o+pYMy7I4A9ZNHSeCHoMLHUgC7ztU2MlixNUwDhLJ7ifn1WeaJmc7v8MLWgJDsmoYeQB6IG4n5nDMPe0qsM8r30JsHye7BdascxuRqqADsYWtFGoAbkfky+WRj6pAvyOVKWZ/oHBXuTy/TCkm78ynbecIb1ix64JgMUE9R944Iaz2nd2fAthb5WtWEkJqEXIvpTAdky2NMIL6QFBxxUnHivFdkO7Gi2NIlu7TinnA/HGLZrlYNuxOnN7sQ7gWooE1tqXwAnMiQtHCgEWE7p761b15r86QP34a5eqUHwcVANGIrzWtGJJus9yUsgI1hC5OMByBmjgcABVBiz/MVaI6XnrPNgfQi7zR53cjgFNWvnMXyBzn4Br+4kgQQA1nnjpQ+kXXSPCbHbl1NZQ1ucQuHVdUoOs3u6KiSwWoMYW45gSUDIdLRsILL10QvFTuoqethx5fuEgtNNSgzQpDZ6LFrJOxiMWo+Tv1RUp6Iij042Dh1GCzBMxk+KYBNcvCW5AHwjIQukAkB2fmtQgDPBlztNeRIR1ImXgEICbzr4YEryTN5ZhJWNa0yqkvgi2zJnhR/6JYKhYKyMYbSeOOYKL3H7W2y93wT8yJaQuIp+lnUyfk3JAx9Lin6V8Q6xdUiXMtNUh+mPUtxOpYxqVOOT5iHMt91VoC1ZLpZk8P6tosEUpiQvMBiY5es1LnHJ4TlQO2bwGULbMQoVy86tf/eoLHnrooX2WmHtNAOxxxx1X9fRTT3wHWsN3r29t9VOWNV/DpForo2eYcQoDiFt/KgRaWqBtrazSn2EZaaoOkFEqgS3FNtTk4jatDfwsP8eAAWGqZLWH9Aizivxd/44d6v2nvkldccn7oSCYFJtGDKHUNMT1HPjGAnEBrCQ1MdaJdgrpJy4WhTasDKiav1PMLfpM+zIpZHDg/giwefPOsUK1Haktzbkvy1IbjMyWfZ3v4OzfhGrR2cf0J7W9qn+y1+ND1cDB/+jkQsIxg8XZjK60hPkhDSDmEuZk1hK3F7aWtf3drf/g30RDYbxUzBehlwAmMGFCcrZOskvoFgKoKVubQHkgAm4PskfRKu7uYaBHv+rtH0bwx7AaBTVBOoNW9AzOPW2MCoIsX0E43qIMJ0YyGlaPEG+6ARlfhjkewFRTnSCtowWv26HpNZ4B1AC22JTB8WkkoS2mhcjk1wRXRk2KPtyOYZPqU/e84YELiBwyJMyula21aRcZhNLe0SVBRBs2bnB2Qux1986VDWd4M7LjTb7xjUec+qc//eWB7EBa3Z8K2E1LvxEkdHnLth3bb0RylnoEAoB2sk6g3HNIDlUDZBR+d4B/5XhZ39YiXkYZfOIMI+cHvSb0mJ1I5lsG+VZzY5M4zDS86axNVL/M4J9J8G8TSAX4L+ecoj79gXco/8wEp4N2dsCKFYrASHEsaLpdUtZi0/NIz2i2mUle9gAAIABJREFUMyAp+XQVVo0GWkaTfb2MAFabs9kFRVYec6/EPdMFzv5WDrdcIn/JAq+DnO7HL+uX3t5nkdsFsQZp7YDmpQmwtq6YfjK6PXqRNU4mazbLO7ToCOL6wvqbuQcZd+5np9usn6Btu+GR5UoEIhPQIWfSI8YuCyKDYypMyATpoEmgscyYNhlLqGFQEn0DAFuUNuqGfLCLlm/PMBx14IUltBhJ2KfBC+Oy2qmm9c+UWTGkOchsaqy9hetTO0qZWgrWqQSA8FlImkXtq7B8Ns+rc7Km1UYkVWIeCOkj0jLsC/so+Yjdj8D9jFboZy1W40V1Gy2lxLZ1IpydNIzO51ynOWy2UKIYtcaXVMEkEnhjd8skGveff/75Z3znO9+ZXKHmLes0+xxgUbwsfPyxR9+YiCfPRBCAvwjx5z69zOZYQHoI660cye+BYSR2gXextrZGNUIyY/eXYQrtMYC4Qe9CuB23Yg0NDRIiy7ki6gGs7vTOpjDIkthaDIOnTaPEzBUXnaveBytWwbFlEBFeX1pijFjSy3lWB8tLZq0o68mVKS8qBw02GZSoCUtNJ7Ntdju2zPTkefd7C3YOwNpZqSexC6o0zMiMlX1C7oAV6drcMawnOTlJPoYFFBd5n7N60uzVDcznAKUD/TiMnmhaiTy/Zmd1YxwbdJ7JlXtRa2E749WOW2Nr+7HgMu+YdepRJSEZ0uSL2cjoAaOigrs1+AigOkggpWacsjXQDqzZ1kPw7R1T2zp6kNSnW+2CfnsY3DDEEbB2MXy528KYK2KEmwRdIE8w9OSkF9gMVgFhUUfhMPE7A1OoaaaccQSBB82MdoQEzfab5AZyA2ze3FwW4izhYAuwVk8sIGtkdUxn2AVakI9oPRYChk1z18p9A1UXpAaFX8dn+jCvh0dG4uvWtb1z+/b2u5Zw6RU/ZJ8D7AUXnHf4ddde/1BlRXkJo6xkxTQAK8+UVoh9oBJhpHmnnZBmMVZ9A6RXJYhRl5WLU89IVugt3g7HFfkxOrc4wLjtCePz3CImsZWaxUrPcNleWMIVoBO+85kPq7/9640qiAADvXOF84HeaE5IO6cdZYC1RmiI6UxEElkkAIuBTAuCVix/lxwKTHad9/xc97bfAyxhaIHEJ/q2Lbg581Y/L4u+rq7Rz9sNfPpNzb8ax5Y9Pr9Pc343D000WBoo3QawtmP1GLOX9C+UdGc+1JcPM+VlPuCTzJWRkPfAuTrQ7OR3Y3Izuo7bYaObFTrKLNxsHSPwJB0kxhTVEBqIyXdjfKHyhQR4MJKxq189/dxz6ukt29Tm53eqLR0DAFy9fInsCV+kFaJMC4m5wFywlJxxYDM/L3d9g4P9oC36xCHc1Nwo9ehoiwvA8l5yrP28WyvQrxZsnfBm3DvzKJAarMYiQOOJbZOyTqZ0lLV+6WzcDuoPEsBfXHDBBefuCyt2nwLs1VdfHfn8pZ/9/nRs+py2thZw+zrChoEFMiXNVsQCLMGSz5lbpF3YzhRjwOBzQgsI6W83dRhN3PK0I9a6GJmgWL0ggkFEBQFzkNJ/nIRVkIJeBhVYVBeUCJuQ9OL7l16o/nod6ncheosOG9bM8sNxIdVbLTq69kdaDqa3gqJyYCw9cwDgkSew3WPz+VGCJx0WGXiVtZPHvF5GAKujb+YOp9xFxYIjt55znSc5c1ROZdFS26LWAWWme/ZqOIxH+Mn5OE2wP9hzWBS1UG8Gl+sq/IumD/iyHLL+PYvb9rzm85bmyAd62xtzFlXaxUY9wlaLxcVFWY9tUZbgb1aiqK04XdOMICwcPsYlnXDcqXEJF0kb245AnBRONgqaoQehyy++tF29uK1DbUcWtc7+MdUzNKqG4YSbgaeOx5VWVGIOoWqx0AtRkWx1oZT2DL4zyxY143pe4WrWgi0QkOafll0hUjVSc/iFfhW+uNBQitWDsOUUDDEaZWVYNNgL1O5qJYvRN+Me6acZG5vYCTrhA0iD+MdVar57iq/2JbPXe9Objjrm0Uc231FWXl7fjATZAj5MkG35KnaW6TDdyRxFfqxgXZIJiJFZ9RAe69IjNjGKXmj7IenogxOhBhRCXW29zvJEPMSbWK9FOTALvorRQV07d6g3HrBefe/Sj6iN2BmFg0zywkvBmYZ9VxBSGqmTLe2iFW3YPAOwHAF0SvgA4nF8sLu7T8FzqU484QTIXhpQoIBlrTFJCLCGy9V8gxFqEcvnTNB991z25MpiH7o8RgKfNNQ4/R0r1Vp17u95V5uL0Q7ACZ8q79tB4bYR7fWIhvb82FE4Ow/9g5Hx63PY8zikq7Ews1fUdrdzOQvKLosVSoWsZacfovsWNM2gX3IuLu9YCBz9K4FD6pnpNTz7We2cIv8vSYmEPNXn0QyvPpL/6t2TzkzGEUUFggAwAzPSQUjJYJ1OJtQLHb3qljvuUn967DmlWM0D45uqB2pzizAXQlDtcFc4lZiWKsb1DUj5KQ2nM9cYDOZe3HFeCzyyPIvXHLXgwU436fvCvWqA1R+Qn2m8sLvxH1MaMgS7DvO/BoqCCI0b3D/zSIjRI88NmeMw53a2dyRQ5PQbANnPbd26dSb3SoX9bYm3u/KN+PrXvx794ucvuzI2NfHhda0owY1ViPGIEqZnKQIzprTDQD+vJDjNrdu2y3hjRvYyrrJ22HGAgmeiA4x80hTkMdTMVUNhQBkNVQSyGsNrKtvDQFRneO/YqU475nD1lU9+SEEKi4eLZ0CAxdF+JpgBnYCMIbIVZPIXnEhCMhm156fUC7xaEuLuRKRcPfT0TvX1r12t/JDofOHfL1JHvuG1amZ8WEVhwUo7RTRu5EQOwLJNCyBs3hPSk5QTK+sVn//puJxGMknyjprnydtz2yN3dwUzvZ0T50KJTH0zQfXP+uX+OQdRFh1ktm3ZsFHTD/N1m3OpLP/rcDzynuvmJem6fmldbX4v6MNzL5Pj4nTdm9aourvW/TPPIdJ//NHNOmWB03m4OIAAqykxAoW0z27RzXfJicwxKI0zLaT1a+7B5g4m0KZAKSQDxeqGn/1KXXP9r1QV0gC+5fQzJQ3jw3/4pQ6sAGNAoyLORoN2q2moUaXIZCc7SsyDAIySMMGLTl/eh74h/VTpwHXuXfdhbgiEdfKZ/pexb1+6g929ynlqw7XlTZ7S6HYJtKx+0N7eIQbXOkg0i7Hz1Yoeo5mnVJN4gr9jt5sZHRvf+oY3HPm2Rx555KVFB9oKv7nPAPa444466LHHnv4hymYfgyJnWKgQ5QLeMkkrT2CQA8sAq7U28LcRpDHrhHe1rLRIihryIYQwePiaRQ/Tq8pie6wDz0itdW2I/ICURSJ7OAh4DCxY0g2zyJE6CnnKeF8nnFvHqc985FxVGURmAvKl8vgJY5rBktLe1EPSEUHJC3kwcqsk30MlqmtoSt12173qhlt+rQ5obVT/dPbb1EnHH6lS8Qk8fJwhFZdYd0ncMQdgdT2seV/zAaxM0N1ssfMRdTcA68CKgzb67ue+3EC5t6NxoZve2/NmP2/BaelnnL9Nc3cY7Cj3YrGUK5i8CABP+bQFJPezsUaF+S6OPQPZDsCaS+WHMPPPgnkcHwQ45ts12KTDjIvUeDKg7vj9A+q6n/5BhUEPvO/9H1BHH36weu6Zp9SjTz6u/vzok6p/ZFj1j6EqMCg0VrcoLasQhUIZAnmoj+UckmxblHIxHaWoO3AhExCSXY70jeWDjCy7FmClC2UVcY227CI357P6UAHPAagrBiB3Y8Xi1oZGub5U1pDWMEOXjgRkaHX7rq54fUPjhchb8sOlPKmVOmafAexBB216z/btO65prq+tYJIJhueFYb1Sn8cMR/MBLB9qN7iXEWwNGpD4mHlfU3jgAWyDpNO5mjOXJEATtdNVKTyMGzdscAaoVAtl3DjBEgNuBtUKaOnOjA4gi9bb1cXnnK7K0jGAICxWkXER4BlYq1do+HS1wwF/SINjnYUeMRUuVs+1D6sbbv6F2rz5afW61xyizjvrFHX4qzaiQXEcz0J/uCd6u4SDNU4RM8NkYHK8WT2o+8nO83R0v+RvJ5cwHHaDi/NdPtem0NdwT/L5JvgSWrKih9j2rFxbFgNYC6ruW1jeImH9CQI8iwGsC5nyHUyL3bMOjqVlqyVk1MNquIEULA0HGYyBGV+R+jNogh/deid04n3qLX/7VnXmu07DTg/87XCnevbZ59Tmx19ST7ywU72wswt+ChgjTIJTXAbHUi2ykiHzGGu4iWmfu3LLbtNY3hrm6dOzcjYLvRpg7VieF2DNyjAfwAofi7nJSE76Wbib3YhEMMyUZqVo9hi2hwELnd096ZnpxEMfu+TiU7761a9Sh7kqr30GsLXVVTdPxabevaGt1R+ilo/cpM2qblbdfAuW5PsudCgrwbYyNBYOLNkipXQpFcnqhm6jfItC4zpQAy3NLQBDJiHRsc2SfBogjqVZJWCN7urcqfywMq+4+Hx19t8draIz4zQ3xdqlR5dyrlk8THEw4MGGYMrQCTELcJ7KlKo/PPyMuvLbN+MaM+qcM/9enXnqW1RFFKt6Og4hAXiwREzyuKLGCwYl5VpmCRZUlSh2vcYLWZhnMa4owJqTLfDE5wDsAmJHmU6cVKLp3fcvO7/dvsOcVs2Rbuyuzfmmvj4+a8Hm3/XyADbn7BZg85tkwMf+2Vk8luDFt6G/BFgJeRDfgb4qxyydrzBdAbbIDIZKFj++9Zfqtt9sVq87/CD18Y+8Rx36Kih5MJZnoZvtR9TZE89vVb+57yF1/6Nb1HAcjlyWhkdl42o4hZnwhr4M9ghDfC2N52iVKanEmBaAlcAH0xLzsNzGgrYzHMJcrz6ms9w9LrIyMZRYm2tW5joNrrrKCvhj6vU8x2cd7SzPi7/RJ9PfNzB9wMZNZ760/aVf724UrNT7+2SOXHbZpw/6whe+/HBVZWUVAFY4UwqirVjY9m0OwMJyZCLnrl1QD0SROQsaOM3NEPh0eRICrKxWoAdYWG9DCzyMpSg1g79pC1QDgzgeYMHGUCSwq2OHKsfsue7Ll6gTDz9AhZNY3EQ6Q/e/mJYqjQUgDrohQqkMEj77EEEzGJtVP/3VfepHt90DQA2qj134PnXyMa9DHS8MJNIByEOanIlBGoOkwOLkwv2ZyC+Cqc/h+6xkgiauGWCLPBW7edKOjoVe870zn/Xl2szNMRUEVhYdZytnNe7ZcM7fMs9/luUB4Lzn4CI+P+7i8L04/4LnxGnt81jsmHkaqwtNatULT5EFWO7EOEeY8pM8JVwJcHQlYNneetcf1A9/fKckxrng/LPVCUcfoUoiMCYwhjlfpmf96oX2AYz3u9V9Dz+uelHfjTLIYlBvNdCgl0DWxXBbHQRkGu5Y55rwyxle2UMEQ2Vkyn26jnJUO7kUg2z/+TxMcnBysbsQfECZ1npYsSyamWIovMg1mUpS04ZxhDljx8wBf/tnPvvZ91522WWxPRt1y/vUqgPsrbfeGvjkJy/5d0SpfBZhsQHWWdJ5BrjK6ZXHDbCO/IfqAUoukH8ANbokikPzQYy2wqol5DuE1tw2IEkvnWUHbTxQA7AdpNQbooelwBrOF0dM+GBnh2qMBNQt//kFdVBTiQoiyEAn1xMXl3hPGdmdRugtB28cGoRnt3WrH978W7X5qWfUm446XH3o7P+lNjXXgHqAcwzWdYjRDKQuiE+0RmTcMV6dWdu15EZzvFwgrJfABbBLeYY5AQuuDyxgeZphPOfM1oqY+4YF5EVgXDjtVR9C0lR3Vq+Fu2uZ6DTvibRca/8BWI4qo3IRgGVGKt0P8i8tPKArtTokKCWcGAbDI09sUTfecrd65rmd6pS3nKTOfMffqo3NlTKmGVmZITDj69ltO9S9f3lB/fHhp1AqfgcsYcwSFqeERVsKoNWh4HrOyXw2EKp51z0YK3lWvsxNo+JhUAHvibX4JuCkq6vTxU4Fqu21uOCQUoAUrQu0IRJyv4ik+2ei/M/TS5lme3vMHtzx3l3y4osvbvnW1d98CKR5G3K+CgjphMaaPWI0BvVsOt2gljHpZBtKbd26De+l1IEHIBiAW312oiQR4fZEc6bcLrDDGYnS1oiYagOwdqqJQ5QrM17TkHpNICrk8NYK9eNvfUnVFqdUamYMcit4JLGdopohCMCisDuJtIbjsJR//cc/qRt/dreaGhlQ5597pjrl5CNUw/+j7jvgq6qWryc9IYUSINQQmigiigp2BRv2rtjeE3tBxV6w914QnwUVyxNFUewNu4KAFSsgPYSakN7rt9bM3jcnyQ0ECP7fd/1hknvPPWXv2WtPWTOTgiSGqjJwbJn0iAwZdfZ7bdQoM+pycM5TVnnST13Kpv7q0iobj26zOmQ4gG0CrsHpbarBNqd76Wk0iOZ2iDBTvrG1EgTe5jRNFufwVZFacnw4ydu4FrulIGvfD8bAG97HJp4/5NPwiNfMetI5aPqZMQTsFc5JE/o8pEl6c1mZwrpOtPAOPyd3G+uIrrIKKA6r84rl9Xc/l2nvfiXb9OsjF4w+RYbuuC2oinkSU1sGjrplIxZWJyKFtxra7A/y1iefyc8LV0MBgY82IU46IguMjKBaljykfLMAC4vLOKj1hX98ASffbTj4pPVWmtds/fO6eJgbQ1qt9LWyRsEKWLbxaPPDwLf2SsNz+UwwK2coSJ8tx3FZJehUfMPIkSMfnzp1qlVG3IqvfxxghwwZ8q+5v/zyfFrnjlHaB0hzoo1YrXsvTXgjoZpfVbmmqBcAvh5pGUkoE9c7I0OBkzev5j/8qdzNeDzdA2QRkJ6VmtLOmUk2ggrYACaStNguJB882YLV2XLS/oPlvusukLjqIomLwu6OHb0CBTkIlzF0C9TGAGATZcKkV+SVtz5B4ZiOct3Ys2XowN5wCaDzgfpsNbnRNgm9N6N1KWNAww0mHHYXPLP71U1uyDXbaLK9pdR4ojQeHXzT1JPG39Zl6MWzcSWE5jQKA1h+a/O7LOhVva/NkcSbyrHV+zR/rnPhuMXQWjIfovu0+IRNBlW/WQ+wDVFvE+FVx1WtF1o2G7inkKjoONYfuPEgYxCe/JdtczVrkHNLc57vcL1Zii79lmWQ4+g2KfLB9O9kwjNvy/qcQrn04rPlmEP3kZRYWGcl6yQBWWg1taifgPVQjSpfawrL5YVp7ymDZl0hyjTixMkdOsDKTFMao/FzWWjGPQTml0FsAqsGnUO8cHtGPyZNArlOk/UaLI/V53HysgIpwyWgRrLSFmva6uc4v/buogKHY5mYsCwzk9rb6/379btw7ty5+S0Wi8088B8FWPg9Uh68//7nqisrTgA1S+u3RmjQyP7pWqPexJqtHGzuUFqZKgpdI7MAnMXSFe6Bjij0YBogRl0HmELCrqjgyC5ZortXr3SkxwIoCVAeJmzyLEjFKvQkKxcju+WWS0+Qc445QGLLCpBkANcBYmB1iLbWgXjNttW/LciUF19+T36ft1gOHT5MRsF82rZXR6ktLYCfiuaQ1TagD5jNaJj+qdmQKiW4OvmzaiKZW8CxCG3lOCY8v98AMIMTyj2m0QQrtyE0e7aA7BX4PaDR+neDWqvXGn1OeoNL6jrdsA+2JTLntYjmjt1czbUl1zbWaf1r49ouj+UzN9XtgwkDwc+b1FLY4I2Zyez3L5XHMCuwIZfWA2bLntgQPADdoTmslzpbBabYcM3pOgOXm2uC6bh10clIt82U5179RP74e6EgIUjOOOkwuMHaSSJaKMXg2FoEwWpYqAbrpCo2RWb/uUimffyNTJ/5k6zNLZKE5CRkirVHda52Np5cc+6aWo+ZKz2MGRSWZWE3bAqVC3DxCVnHWRUyrPc8WKNMoWX9hT6900Paq+94oEsRytLadevqUMdkeXr39GOXLVs2t6WjurnH/aMAi35bOy5auPDVpIT47bqiupWq8m4Nm3Znu6r24CJwatop6gbAd7kQ9VoVOAHMcawYpJxSpg6yxTO+CGDMR+Hg5ZlZkpjURpC8oCmAmvrtRqde7LAPYmelK0HKS2XiA1fK/oP7SlxFsRXkjkmCGFF44uW9j6fLS69+oMUxxow+TkbsNljaJeCMiLRGR7KuLK0MppdQ4wahG34qPkoUo7f6UMwgc8tTQZSJC9xMyNHjnbEBHulg9dHeJpPibjwId+p9Ch0Y+KSBmyB4JjMog1qTybc7phGWWguTLRcP7wIIJ6C+wY7eV0hz5R266zaOmjfrl+BGG+YKXHwBU7llftvGm4oBHP2JTkDdKNrfmwawpr0qULihD2lsgWf1o+4TCDZtGoJyYX5QfYVk0CC+HrbpLqBGwWMhixRD1KCtgNa5rrRaJr/9sbz74QyUA+0g5511ouyz6yBJqMpFwLdK9RvovFAswF+PSJD8ijr59e9MeX7quzLjxz9g9cVIAgA2FZYqFSldr9RmNc7C7hD10X6jkrmXl8ug3LvH8skHPNqb/gxGs7SjJhchRZ71pNu2bWvyjmv44BvdcAyKZWatqEjr0uXSlZkrJ4aTy9Z8b8tXUAvvBg8aic6QF6L1w/3d0zq3IaWC2VVa0M2Tg616MqbMhYD0fRTWRu2BTLIH4B7IgGbKDgdxrLdJWhd+r+T6wrGrmT6XlyftYaKkIQgWA803LMAqdQWlz0D56hRfLVOeeVj6pMRIHDoYlKNaUV18B1kPYRk/8Xl5++PZsvuOveWayy+Qvl3bSGIkTB5otaprK2Bq7p7T9tjqmpFaijDcBQDQeqI4JQSCHNCONNBAoVbfmCsqwzOHAwseFXg/uNMHtVaLmQW1g+YDUUHtMrTBhQCJ59lyDXaD4qF0mvojmtMwN2YWN6uZNsSaFkpqU1tBR1THPnhCgyjN7GvxyxOYzJ0VnOYmSQTumvSZbszfHbx8EIx5z+qcCqE4b9kFwFwNDRafr0LN41hQt6AdQGEBtxusl4i4aHQJRsHrpI7wtf4q9z3ynGSur5ALzjxe/n38ARJfk691PVgMiWtYG5Ii4acEcYqi2lh58a2P5AlYfXloYpmQGC+pUKjaomwoE4m41TPqT847lSYb2WDWncmw+8BZq/ZOaCPGH0rJwveYUMCCS1oDFm6/lEQU4E9P168TY1hxqxzXoluEjIJFSxazuM230z+efvCIESPKWzx9m3HgPwawe+yxR8LihQsfyc8vOLdvr/RIUjz4xCwsqIOmPhoipWmwlCpGOKnBrlyNzpesPYC6AmmuNGEMaVQMjDFXG0JOasZydpfFhHbvYZPJ82g0U08X2LWh9ZbDX7MGALv3duny/KN3SEJ1ITJiQa+KbyM//LVUnnrpTWULHL7/XjL6pIMkPdVaLdcwZRDAGkPfkQazWFqOV3CmP/3JvG+CrBbpcO03VDUgiKpI0F7BozKhgv2TnFnawLRrZD265/CLxYoSe0H0q9WlL7rn9fLAewyH2gawJtw81+YwAoIg0aCQTUAYmzfNw4RpvETqfdnSCwFEM9LaPMDWf7fFz+YBM3Qtcxc0C7CBAjPBsdCvB96o97/zZA1dEKG/CBruO/XDYEAeejXckRzqNFz5NS61lvxT48LautKD9XREGsoc/jk3lmqj5KoiiYBBMOIy70VVkehEmb8iR5557T359uf5ss/ug+WMUSOlT7fO0qYGAArFpK6iRH2t5NhW1MVJMbIkv/llnjz136ny899Z8NcCZKH4JNItSGDms6r82dPzNoJc7JBkBOQ+OCb6NPw+v6criw0SK7XDNK3TnihWkwxWA10KBHG2eCfAsnZuDkudrllXcMD+B+zz2WefbVU2wT8GsPvvf2jfGTM+fy8lKXnb7mlpKia297vcaTUbPKi47vDM1gB/LRP0rEoMHnluSYmoPaBBJFs8XA+M+Jeyehbaw1CG2B6GdWXpCw3hkPp/DAZJ2ShEym02jj/nsD3kjivP184FpSBhf/zZ1/L6a5+iFkaknHzK4bLPXntLSgx22soCrVZkkOYI3Hp+K9CsmgbvS7VjvySM6mXRW1ullhdm1Bl7C/fFt7RABbVNxW1bA9rehH+4sdF1ZhsRQ3Xa+NE9l1oBBHx+h7QaXpVZZ+5edMTUZHbMAM2n5D9vrppGruEmRpod8IYTEB1V9z1vbtbPZ8PFbn/ZBhTcMnh+wwoPHv5O3RzpoATQVmfcpZg6kDHfvZ2jOUEOvt9AOQ+Y5A08EU0ANoiSvCVqhBgByp0bBB7h+ZkcY6tIyDnz4EE6FJUIyioLljCF1UW6uSGzUBC/52ZWg360hGjeaj1iXpeyYARC3Q8dQGkhFsfA0aHGjUEF0LFTOdWpYhCZwSajZjHFVeursm4shU0fiehj8qkyoFEwKA8EWbgMSpGYUFQdLdM++kqmvPk+6FCd5MyTD5X9dtlBkiJBTUT9DqaYa0yEdTkYHAao/r18lbzx8bfy8vvfodZBjbRL7SQpbVOhoNB+o/VHJolZfjWqkXI9oIaAWx/6SE02HZMqr/VyzDURCA/LFPlCNEFF6ymhG9KczIbSpgLVmZsgM6umbVLirTl5BXdhrAOTHE5+N/+9fwxghw8/4MBvv/n63W5duyR0SEG7Y9UAfSZT/QPoDeF/upuC+kH3AKtTcfD6pKPALotXE4w03dUtT2iCBagPuQougiSYI8zyYqSywYtAprJEiYuR3PVrpGT9Wrl3zIlyxtEHoPtBiTw35W15ZepMGTmsj4y54HTpkdER/LpSBMvg83WZKB7c1XkRxIaQ6e9uSj/jilKvcn3Bbp1vLijTLnQMuMiYxqhYypVDjZOACGDW9QUtmPLuFr/2y40mn9cWi/VZogTZ38yMUw2FgQjwcrWzAqhn1PhrEcSgTm3RYweuGE8DfEcu00ViWoU+hd6E+8M9szdxg7n+hPOmAqXoEJgKlXT34nkbynZjt2ujSdRl5bVR9a8x6BH2unbZcGunscbb4O+NmPz1aaoGYfyP80koVfBTRcG2HbPEbCxraLnwp8/UbspZAAAgAElEQVQm5OxjLghkyo12/2mTbjcm1i6c4mEAzHnWgtK6UeJvkP09R4XVACzgi4vE0jp0zBwGX7lWCJ0Acit4xO8SDBkgCjnkbC4C1EHKL3uGRWqwl8EvFLeOTpCf5q2QhyZMhEmeL9eOOUUO2msYABbWH6CdrjGeQ+uDIbmGLdiLauJk8vtfy/1PviFlkLs27VKlI1qes0gdO+xyJNm6qZoyD78t3QcsVK+RC8p9M/jm17+NK9gCeJY8dAletXI1KFvEgR76vKpsqMFpslONc6M2QV1ZacXsiy6++JAJEyYgfXPrvP4RgIVQRoA18GDu+vWXIXU1MpFdC/xidsBku7dfi+ZXIUfPusLmStuUZEnv2l1Ni6BZoWCMOc1B51j2OercmeUJ4VR3gxkaNhf8IaxRE12RuURpWZNuv1T22aGvtph47Z1PgUPJcvT++8JJTh5dBe5Ju/1oJSHTBsKBiOmUdv9ccNTYHMATSHXB6UoJRW51YapA2x3WwRdLeFP9lvVlIRGs2RkNLYDtonVnZyDNBQoMlA1cdLPCS/VlAqWaeKybwNgfPoPGxMVF/xMr3avWgHoLdWRwUKtWXKA7g+BAv7WZXrrQuZh5V6pheZA1qTfXgn+AcCPTGFz5tcDGpxWjNkV5cOZ6Aw22/vtNkwEC9xdm/YS7tlokYe7J+6s948WmmpqeJaOYKu00JYwJcl+8RPCMRrrnIQBTBWR2daVGySQbxTVquZwIFtO271IOjEtK2DWmjXbcxSgqD5yjqfPCYkGcU8oa5YIaKvdpyoy7L9ASVZlzPlDtcssNil0c2WlXp8rm14CNmzXBnuICahWKvvBUldzQ41M1m+vtN6bINhk95OD99lJwjWTVOaUsmsmud6o8W2QzRqXIh1/OlgefelmWZhdKMoJmHVBGVMvbqsVk2rl2dMD3Q6yNTQBYduJlaxywA+B7rZNuaOBIN4E+ll7DQmlU0NasQ6GY7Nzl2wwYcOT8+fO3mpvgHwFYlCbscN11132HPj8DuKuw5BkXvC7+kObnVoAKly1okgNYMLdIyw52kw6o6qMmkdNilDTNMwB4kJmB/uklcG6jhGESag6qOlh/TnPu2z/mY2ctWyR9OifIS3dfIf06wsGPe6qAcx4MWUlBacHaWjAKECllpF8bm1DzIMTYbJmmEHgFNwceST8YjyCbgAvQgg1eWpg4QQ3SWqZo3wMkMtRB0Nk2mjVqc1BGMRumTh47kkKLzwdFrQSFlMuQVszFaQu2TnsnJaMmQzuUleuAf51RBKcjqgulMlc81jqQKthiPKL5DNpZAe4FBOvqwGjwAmeaKMHVdCIdVwVRW3dWcMQElc/huZwN5k83luC42O8+8mvbE7VnGzjPIggNY0vANnB6jUI3mYTGb4RZoWGu40GV2v2GADb0PCHRcr5479KwFCZQmBzVkHOPt6JDxhq1NKIf4wbGnIaJAaMKbq6qWrWk8jDXOShYtBZNCDnvbB9eXFqGWkH0I7LlPLvaxmhNgBRWuUpOxHy3xby3hwy0kU5t0RQRQSpuvNRetbgx5p1AH4X5U0OcubL8jIBPJoD6PIIbolkHvBaP002EGyJArBI+1roodnwG1wZrheekeyCa54J2qOqi8scB0BQXbZEOCwodGL6c86s8PGmq/LZkjUQmQk4RjE7CvUKdV0jm+VlbOYot1p24+RltDFZBDZZ1RnR/Y90BlGDMRsFxdp7tisQHS5s1150+EyzjXKytlStXFyenJF134IEjn9paSQf/CMAeetRRQz55//2ZcHIndEVZMbZQMReBLuNGNoDTBTHQJeVlAFj038ErA7UHYpVTasyBEPMAn1XCfMnUqjoROA4ATpOYu7jHWD4lZkOhGceUoV3yKgDsfkP6yVM3nS9pcdYQrhY7bTW27BiaG1gRtQAibvDUmq1LknIeFES0y2wQwG369Jra5rtBoMHfCwNyuHfyB1GLlgZeWRV8QlhY85askHlo97EAdLQV6DS6Flk1uSVgNSD6WQGBYyHhavpWnYmoWgquSPnnzs2+X3HQUpLiYrDIUEWsZ1cZ0LePbDugv2zbv590QWZbAhcCAnlRqJUQA3Bl1hmJNnxA9ROrm4FPWk9sU03bwZg9rrXB4U+DBxeiIf4q7cy06aav+sVbb+KbYb25ryYA2+RETntr5gLhgJRguGlatT64zb0ClAGRcqLVv47RpCnOgCarUhHmwM+mG4it4Etgg89bshR800WycNkKWbAkE21biqSwDHOPtO9ymPIVQClNpKGy6TwsulVh8qmksMcWO4EkxcdI2zbRSHFNlN5QNAZuOwDFW7aRbmDsJAD8kI6j8x/J+efvGmxzfl0nr/Vtf5gcADBFPQ0txsTHZB1l3gRcBdQU2a2ZWnOdywjT51d3Cdenz96yDVm3XrxXVB0lvy9fL2PveEwWrS2W6MRk6cZ6BqQ+4vwaCuZGTR9xcG8Mt0+6PZ9Ay0uz7Q3voRJa+vLliMfgHGQTsChNDYDfWyE8thILe8myZTUxsXHP7bHHnldMnz69ZHPlcEPf+ycANgJ9c65dn5N9Z88e3aMQ5DLwU62o6eLyjAIORg4asK1Zky1tENjiQEVgUPyg17oCqnTW5+YVqHObju0e3eHYduaYlZlQPNRJV7sJP/ORfZKzYrGMOng3uefSUyQFrFeWSmRb8Cj4m8AlwRfwj9W0tCCzlVvT/cC5GiJZZT70chtF6HnMF2aH85vWR6kavl/WoC2sQNnF9UXyKyoVzf7xV11ci7LWaktnDURhh42AULNYcAw01DRsSmlpXbEjd5AU+K/ZxC4iFouzpEhyQU1ZDzfK+vXZUog04UqkA1ZDwGr4DBA4rDfpktZedhy0new1dIjssdNg6d4+WeLB443HAmN6rxYUp6uAi1c3GjNNjbdIk83GzecVWkDGzNHAuzjGKGcbe9XPugWt/GujwKYY7cxet+CCpnvwuk53DmnLje+p+WvVuy2a02R5rpAvVtO4LaioC523SE1K3cu01PgmTHDMJ9kuSDiVYtChFsKM/WrWbJnx/U+yCFlIEElE3zGuOI4dYeMhhyxUlAirJBUA2Qn/EhOTJB6tXYjnRUUFmHeYuWvXSg40thIUQqpCQLgWcluNIkZ0GXAm2qIY8Q7b9pFhO+4ge+w8SPp2QwcAbMDITYTbC5QpJA3EQgZsvGih8eHsd31G0iHxswZWHzOiGBepZYU4OFAJrOrHVcXFbcr4ivVnsLmyKcNPABxplRKfDBpXvCzOrZaxt9wvvy5eIXHQxLuhBxgD0yzWFCrioQPtJKoZgPXzqk40rjVlFplFywaJXdjAMTUV79Nl5qRC/eCxrG1SV1hcPBvdG05DO5mlG5Pbzfl8qwMss7fuuuvON6GxHpgBkLQ2ws5Br9uiu213JyGAxSAtxyChErmmvnGgCLBGjaKi5Xwq2JnXoKd8LkyCrl3SkOWFni/e36W+KAsO+HoABI/VKNNWmb9WLkPd1itOP1JiKnK12LcXCu7UWriX38PiUNcYd3p1lpmh26C0mppGxmPVgAT+JjDT9KqBox8pCVKAth0LUFtz7vyl8tMfi+T3hYtlVXYeNFQcBRBtj128K9wg6Rnp0hNc3169MqRHj1741wMC0hGbRwetFBTLwrK4Dls2qw6J65bDf5wP/m9OTraszlopmcuWyMIFCwS0OFkG7WgdGtmVwhqAciu9u3SSXQcOkBFDd5Yh2/RHvQYUqYE2iy5iEDpqSZbRo8Vq+LzU1LHI6Idj51H6gP0q9L4602Kdq6MBZDYnkjaOjQNcGxVg3SjNGgj5g1UYTBb05de2FysvV002c4ck7lb8F+1wznXDu1Ft2fs23EdqTaj2b0EujgvdN6iWqr5ZBi4ZUa+CDOTA9P8bSTCzfl0gs3+ZL38iQyq/pByyARCEfHfHfGf06SPbDBgovTP6qEuM/2jmpsAFkJAQr6Yu9zpaL+zswSBXMd1HKIC0FgHeFUglX43yfYuXLJPlAPAVy5YDgNdIGcCX7ePbA2y365sug7btJUMQd9h+u37StUNbaQu/aQxdR3QjUIYx96qPcFzVzUCLH1qrLj80DkWCDQvIW2EXcy25paHzop4iN4Dmn2bNA2rzpp3WxKImbTS6f/yxRB5F+vlMFJqJb5sMOe8EsIXyoBtW/TksMcH+NouqIWbYjDmA5TG4Z8Zj1q7N1nHr1QvKmZMTr2VHIJiWh3FbsWpVbnqvjFOWLl06faPytxkHbHWAPeSQEQM+/3zG20mJCdtSYGguESNqIBwW+W44WBoZBrgxyLVo8SI1s1D9RtqD16p0Fk46gRMVq3gMTadlMAe4e2eAnpXA6lz0f5KO4gbbNAxf20CQ7bVSEkErueeS01CHYJhEVxVqRFOnLhApoeZpwKyz67QTZzD79az3YJMfBaCsguaoPidoqsxyyUcNzZm//CGff/eTzJq7UNawwAx8adRUuKD22HNPGTZsmAzafpB0Qf0ElHDUEocsb6jmP8Hb+ZPND+rARAvkcBPghm8aph6nt1IjFQBUMityYAH8Mvdn+WbWNzJj1gxZuWS5ksPbAax7w/+1/95D5YiDh8t2fbojAFIscUiGiGChcD62EiHNl0hw5WKqhNnKDcEu5PVVv1GqvhIQwzBqx2YIqf+KziN9iIrxzYiuX+lerEJaSyPEDN5lCE293dGymyTAVgFoYtUE5eZEHyfdTGwfjfFCrn42gHXW3D/knS++kF/nZ8nawgL42GvQiiVZhuy6q+w5fF8ZtvuekIV+qLGKVFSYzKwbHEvriRYE5QrqMKldqp3RwsFn6l/VJnUG/Eq6BwJWwt1UhTkrhu82NzcPJfqWy/dzZsmc2d/J73N/xPsoZoT7TklKAJ2xk+w7bJActcduSP3ujuQdeEpZtxi8VmYqRmoQkqo4dmZW01LaFt0dLHJI/713mXnfu58TH9h1No++Tbmlr5ebDq2kGClD3OGXJavl6rsmyJ+ZOZIIC43VsBiHJarTNeGLwWgRKBfU1ZlsMv0Wj1EWDv6x1xjbe5Pe2bt3BoAWwB36Go+NsoLdWVlViAtdhhT7J1o265t21NYG2AiA40nYXZ/o0bUzOjswL1lDKSF6jVunoQHzAFvseu7EAwi6oytsPHvuqF+Vg0PHKNNoa9HUrEKWLsuE0z9W+sBPa058RndtQdWTkc3/Wo7jM+Hr6olgwHO3XSpD+oIsHYPzaXQVOzeFGaPCtEHfsdPZObi2Oft1h/WzTCFgHIEBKiItTSjkZ6/OLZcvZsyRNz78RH5bhBQ+gGEEtOS2iJzuN2K4HH/88bLfPnuifTIXFP251rOeJQ2plereQ5+p82uZ3enMLeIeKToamKBrg5KFwsbaFI60LRtOBh18KjL9wtm562T6h9Plvy/9F4tuDgqAoXsDTLIu7RLktGMOkdOOOlR6tG0jcShRFwUthWPBYo2872o0f+Q5UV+SKTjqNKl3B5gYNfCZNSeHnnWwaXKqRzesv9D0BI1ZBPWUqg2LedAVEPIpc0gbq7Hukt4toY4nUPjqsIjpzo6ITYJrBj5AgEdFdLzMQmeAp1+ZIl/+MA81VSGXMCFAU5TDjzhaTj71VNlxx52gsaHRIECN4BHHKm5U+OgKY+SewRnssozca3dVjr9jBmgWpAZvvGZtprrp+GbyK9eVQVqcgwrIwr//lmlvvC5ffP6p/PXbb5qUQ5lOjY+QA/YeJqccf4QM7pMuSVHQZKuKsRGjQhwCpXUAImU80K/qTHBTOgLAGrIcAgFd3Zp1N9S1VKPtlgjQ9EtXaRWvqth28t3fK+WiG+6VFXllSKvtKGmwRNn1mbEFTXrAMxpDpvl59FQ5PjNvha6GVWvWsqOsdEZz1E6oX6KKCM+F83BvIsMBBaRwMxHTLrv8ylGwtl1AYTOEs5mvbFWAxQ3HTpgw/uaCvPxr+vXJiGHEmwKhgVYFDrur4I6kDS7of8XuuxrBnnbgy3VD2UGCkC4gOtUdfQgsT0RZ4X/NWiPtkHvMUmXwvoc0WF0IPD8upS2/gTbFzOBC4Zid0zvLS/dcI52T0AsMnFJ2K1BfJICFHQwIeBqY4CV5HoKui6ZSq1BFiTs6NLsKclgRuCiFby1r7XqZ/u0c+ejr71EvM0vKcVwXmPmDh+4mIw48WPbaZy/p1w91DxCQ0i3CCVItGAymEVBjMQqXFrrR8bFntkCvjZua73ifAq99eKkZcGPRZ7Zj1CryWo+eV5eoFCEp4/sff5SPP/5Evvj0Y1m2YB5K0lXILv26yXEHjZDD9t1HuqWlKIuCgQflaTIwyYZylQiQYFMxXc+uaVfiIBvDY4OvAMCq8G1g0QTPo/PoA2r6Pfs0FMhU87HRyy/60AfmYzTcDH+fatLqLAQA1gOtu1cdVz2F+dprAIiRyHaqAxm/BAA7+/f58tr0L+WzH35EPn+ltIP7Z/CQwXLMUcfIyIMPgdunp1ooGuF3MlrLIAxOSRmnAkJAodaqMsZi7QyYeRcUZVF9vxRCyomZ0Orr1GSBcnWNaVBWg7RUAogjRs0qyM2Xv37/Uz756CP5+puvZf7f86SitFA6JidAox0iRx2wh+y6fR/pEA9nBzK1oikDVD70fo0hYM0n60fcT6uFkvnyAUyzHj3A6rfgkojEeRmfgP4vFfEd5YNZv8kd4yfJKnBrU7t0lrbI+rJUeNs2eH4CZHObntG8OIA2LgRa9uuCb1U7n6SDG6/jS20fP3XMcAzT69fn5WXdfe99Q6+55po1GxbeTf90qwLsoYcemvL97NmPV5SVnAY/SCSpJSrdnOyAeyAIsBqBx1BpcVyY02zL3Qm+GWprLOOqA+k8C1WY+NXr1qAIN8qUYVI6dkjFzk8/kiPm0xTR462CO1nN+WjolodzH7f3IHns6gsQBIJmRgFS5xZbyaBLLF1LWCxRWifAFhFBVtteKIjwPqDvMmMF/6qhsa5Ck7h3pn8jn3w9S35fAgc7mA0ZqFt72JFHyWGHHyHb77CDtMdz8P5joOVWE6jIsiYJnOsEgqZUKbfAdf0aAukdhLRZN8e1EFACH1/UVyLVV+yA1Wm9NI/on62ABlKB4JfW2aWmC3CPYaYbtP6VKzLli88+lleh1S7/ez60lyj1zR5z2AFy8P67SVs0l2QKMRs31mrNW26QGie2cXFUd11sbkOoF0MDq/Ave79ZU7+5bzWSWAXYZjRNXW+B8wQTFJq7JwNYe/nzNtaEQ+9z7GHu1CEHn5WlMtfmodDJO/L+1z/IcoBYHIKuIw8/XI49/gQZBndAGygYldAkaXUxD5/rgUAZg/log+BVEuiF9ewa3gHVLPjx1RVk7BkDEsvSs20gQBkkCCu3mawYkx1qugRYTS6hec81gQ0hBtQw1t1YuXqlzIA18+a0N+TbLz6TCmy+GZ2TZJeB/ZAOe7QM6Q/zGp7iyMoSsGugqcNtEAV3gb1Cu1XTzU0R322JLjDsmTfcrAmyfFVxHUW3keKINvLsG5/Iky+/i8SEWoBsGrjvbdWao5LAwk36LK52QdP5q3cRaOINjiuCmyAzM1O/w84pVAzIH6YiQH8yWRA569fDb7227Khjjt172rRpPzcjdpv99lYFWLTV7lGYn/dWTFTkrj16dA+p+KqJOg1LBdnNlYoU7ohlB5eCdkXeXzoCY+xmqTuPa+et7gE45CvguF+GltvEjZ7g11JDjnMdA7yfzmglrLiFCcDPdWiaWJ6TJ7ecd6yMPe5gTDTYGVxUlGXaeagHi4xAaKsAIIAs4cs0WAqoy+vWe4Y/EgBcE5cscxeukvuefEGd9gW4R7oBTht9moy5eAyK02RYmxmcgxPNhUG6FX8n6FdxQ4BmqLs6NgJ9TiwIPyQUKg6QZV9ZeE19ogDnKgVnmJIQviq4DBg5nQezdN6ff8oCaKWZ6OywciXqM8APSEZ3Gag/HCz6qZnpkoIIdXeM74477YgCOR3lvffek5kzZqifNQ30g2MO3FMuPu9M6dGpHcxE1MqFFkM/HTmVprGYFmswxs3B8wway2PzllcLFVg9YVBO9G8PhgFZaslKaA6Q1eDdiAKuQVj/j/cQif5W8CVOnzVHrr9vgmQVgtoH/GmX2lWOPuYEdNXoJwv/mieLsXnlIOqfW5APuYGVpDu+bTBtoGHR90imQN++fQU1k2XgoEHSBzQ7WmaaTIB/lSjCQkCmbkK5aMDJ1ig+lQDzxXu+J7P9iH5sLc/7jsWmynMQ5OMYuGK9VMgkN2FQleSBe++TH7+fpeyTNvjeeUgXP/vkYyU1DhmCNWAPwH3E+sdWYSOkyzccdqcYqD2jAS870tJoCMqO/+u2Z246tWAX5Ecmy7gHnpYpn8xBkZk20r0nEosIiMxAYw1Z17Mv3BxzYwxlJlKo8I98WtYmKAOHuAsUNY6x0uZwAvqpaUUUwaJdviKrJj2j57jFi5fd3xL52ZRjtirA7rnnnvv+MGfOtLROiIPz4bTyjqn6NFlC06Njbn8RzIpchXKCTZ/eGSoImrnkuHo0f9gym5Fx8t2iQFli/QFqoQnQzPQ6aqHYamHmFgeU+Lx6ZZbElhTIxDsvlkOGDQTlpAg7m3egE2XJYeTf1IKZzUWAZTQV96fVKJh6h+ZxANdM1L2cBq31BeRmry2pk/ZgOuy130Fy/pgLZcjOO4FuAwCG6addcp3vSieYJha1CwYxqIVyx4VrQlvg8H5Vk7W6ASo4AE8NZChlyvzXuYVICYSPad68efCnfo+Otj+i48MiRE/Xa2lFphKbUBswmcGGzDCXZqyajBsfLnWOUTw2sgpSvLCxkScZjzEftE26XHjO6bL30B0ktQ26NlWB0sYuuc48VRqamrk4t6ncAZ3VB43qAda0XkUWF08Mh2heMsKJp2lt9vI6nH+nfsFruUWOsjs0CKoeIIMLRceXx+smYcQ89fzZWrXUTX1Ompc0mMm7iJOs/Ap58fW3UHD6C1mFtGrUZmeVCFDpEgAKSB7A5matUywDi2fXXnPusXluCxcE3sCbCaAmZmT0RvBzOxm6y64ydOhQjYZ3Rj3keETGWXSIL60/oaazPSgz0bQGh7JgmLKKl3oGjL5ETdhsMrsHyiZzCBmko0WUA+Vj6utTZPJ/X5K/5v6CoFe17DGor5x7ytGyB9p7t4ECkkAXBDoc6KhzbNxA+lkJuomMe27BYis+Y6m0fidTVgqTEjCWpdislucUy2W33S8/LkZVLMRsOoOeqDq6dr8wOaZUayElmw0nUS45Rj/2rkFjE6wDkyIFGV0cP/J3CbDqNsTJmBm3dHkmpiTys0fGjz/m/PPPb9VeXVsVYHfaaacTf//tt5f7ZGTEJiBQYml95mNUTpwXKwqco0VxsbLty2pU0EpBecJ0aKaMqmqyIAXECSjBIR95xyh/CA0gQalNBG3u0CwGrKXUVAI5CYxcok03KFErVyyVXjFl8uoTt0uvru0AxGUg3bvgFfdYTqTjuGptWAoDWmVQMGuQUy2RKeArJsiPoFs99cqbMgP+ttyKKtljn33lrHPOlUNGHgZtEKZNyNQMAyCKEQ2HPtQ+BR/RjNENSCWKguUrcgkYE8vlu5kz5dPPP5O/AK5LlkBrBlvAa0S6yBQRnNQHf9TjT8MPwxweBQHWimUQ4O5p7RAAOUROP/Yw6ZoMDiV4kHEcM9wbNx+yPgjQEfA/UvBVa+J9aP0GPof9bYaL8Ww12KFLxd2oAwi7MXOLNFZZ3bLRz+3VEGyDGpX3szZXiyBcAEyli/xnese1AIlR9DRdlT5IbFzMuioHGFSALfD9X0tk/EvTwBL4C7JVrRWbeGsGAs0vrQ0tusbTxrkkUZ7lPQcMGCC77767HHjggTJ48GBtzRJ0V5i/3fyutjNw9vDDgW09tbCRUKhGblZVFZ6D4zoPWvdLL74g774xVdavWikDuqbKYfvtIaccfaj0TkWnj+oC9XeaqDlZdRsFgTS0g1CCyP/GP77P4Ja64tQRSHDlZ2TcsOcXeLB475tf/5Yr7psk6/KheSI9ns8ZwTrKjDnoBWnhcSMhbAPsyWioI83SYiUKnm6QK7A2mTrLIHhGRi9LUjLh1LVOeFgBDn1xSdmS8y+4YK8nnniiVf2wWxVg+/Xrdzdqrl4LgEUAlelwRk5XgOX2oQ9qg2I7HYu81GlNxzy0DO6aBrOpfapOlh80TS+lVsfj2LIXvq7O4HZ2BOWIi0r1Dk4CtEHNyiG1A+AaBXOgoLhcVq9YLgdtlyovPngjNAxy/zhB5OnBj0azAccSGKzVNnkK+KEuCYA0CnEX1cTKu59/J4898xr8bEXSBtHJU84YLRdeNEa6d4cWrVxRpiBu2tCqgoxLUougbyxWebl8Fr4XpUA66dnn5IMPPtCmjsWl9YknXiOrj24HF9Dm/c4KR+qOAOAkQMNPwD0cecAwue6Sc6RXR7BBSouw8VnqZRXMz5iYOKeJ1Xs96z3E9chuIGv55qGqaEE1yEOnLtbGY2jf3uDLbWy21qnBNnVPNHbZ6pp1ssPFr9qrCxpyIarODYWA8iEJSVICHe7jr2fLw09Nlj9XrCGDWG/Jt4UPuhBC9xrYEzZFMoIbgbqYAGpI3FGAhbYlBxxwgBVwwUPQzKfrh0wUffx6GIO/EVaTKhu8eohFrMcxFGDsE7Oo6DZgBL+iokxmfPWN3HfHbfLr93Pgn49Awfmd5PqL/y3b9Ggn5UX5Es+OHlhD5h5iAIzqso2HJaOY5WSpuMYVt6JF5hM2TwPccsCFcjIwQHGrbtNJnnz9E5nw4hsaRO6C3n3J0NorcT+sp0GqFxwbHHFYU4hFwGVRw1TcMABLmKEflmNDdyO55Jb2C4uWQUR8Zz0UtbXrcvJ22333Q2bNmvX95q2Y8N/alLnepOuye+zZZ5/9BYZxX3YXCJmmKvQUaKfl4A/vO1EhwUOzDW8F3AR9sOMkIctDBYNuAe6VDmAZPb6BUZoAACAASURBVM8Cqb4EJlgfBJOY+cLdu7iYbV+itQEamQE6IS76SWZCLjTeK08YLjePOV1qyvIxOVge4NQip0l9okyEqEMASgWGiww7rO6uiBKvyC+SKR98Ls9M/VSK4cPK2GZ7ueKaa2TUyaepgOsC9GZTuKaEGxhBmnxMTaSA+3RNBkJWwYf68ssvyyuvvAJ62XIIP3drM409TUeZGY7Gs6GAz6ZMoJp00NbIqWURD7II2Y9p6PZ90Y/sAiQrbAN3NYSb0W9ShzAeiESY8ek0aFvKXFBOd9UfJnIW8/cAGAxF+bu0bzfQ9FU12wjAuq/XuwHC+39NizGgCZ7Rxta5HtS0V+e8egsRlpJi+ABefe9T+c8LU2QlaEWsIVAGH6LOAYKXRrGzjCL/Cp3fXWxTFl1wjhvQyajZAiwOOuggGT16tHKpCby8rs0B4w4wh0EjI2UpmvRBdes0BdgauIUI0nQtMVNLaywDpKOBvLQ0Vy5fKhMevl+mTn5dKpG0MGTbnnLdpWfJkH4oH1pXCh55kVqntrDZ1cNcYOo4UmqjuQNZI7lGfcWUcRYdsvGthV+3jjEJpI+XQ4HJRKrw3L+XybNT35efFiyTVLgJOiJgSK46saCaRV3UAoSzju4qPLOngKls8Tb8ION6q9DpIBeugq6gyHUAO4H3RUzgmLDMYS4s5jVr15a3a596MeoYTIL8tkzIWrCgNmWuW3C6+kOeeeaZtHPPPXduxw4durD+gCp0OtBcugawuhAJTOpftd9LUMyE3Qu4VPvDyU89ShMLmB2FQ9SHhffoK0SHSPAOa6QfAgNalgyDthI+1nKcIwlO8g7IgolDQIfX4u5PSkY5zOknx10ox+49GP7EAvgNMbksMkzrzrV7qQPJmsT6csaXEMSqqIuXtQUV8sR/X5M3P58DX1Gk7HfISBl7+VWy6y7DNHnCKCQh+W0xEPgR48JkTjlXO3+nxoqopkx5dbL+zh1YydZqzlm9hq0KsPT/+ogtFyrmiDpCPIp7DNmur1x2/mjZD5SeOLbOYRAPTu9adh317gDFJRMvXdKcb1Mc9Bn9cY08JY1kzAGvP2gTAFYXmhurcILrGQVBrV89pSqn3FSMLK+mJBZpJZgCa4sqZeLkaTLp9Q+QUw9ri/Qnyq76FM0qo5wpyHn59oDvB4Kn3KSVZAcHQdvfM3/yWu3gqxw+fLiccsopgm6pSC1PVPoeUaZBEWv19zcFWI6yBZC4OukiY6IEswXJeIF2jN/LigvlralTZMKj42XR/L+hwXaWy888To7cc7C00UQdWnz08wKo1aVn4VhSES2kRQ2ZwGvsB+/uIX2StTlqkZSxeFWOfPbtbPn4kxnSt1eaDNprP7nhwSfB6olDLz5UxmKCC+aD4FqlZfXovcOYM6lItVdiiG2Y3gDi9dCqW12JyegTxqQlbcDIgLW6TpB2DGUOtUxQlyB+PFwEN5x55pmt1uVgc+a6ReJx3nnnbTtp0qSfO3fsmJAKoNMdjg/FMfBmnNpllrFCZgB/FIImQuBMhpOfiQMWGONUma9P90KcKx9AuRp0K1ZIT++BQXOaE+lI2Xk5qEBUokT79kidbcf6szBzlyxZjBbbyfLq/eNk+7R4OPBBpgYFRTNL4AKIgMZmwTG078b5SitxrZTOKEpRJA9MeA794P+USAjzOWAHnHvxWD0vd8A2SrdSjwI0ABP6DQOHDWGDfRJjoyYagO3NN9+URx95RP4EG6AKkWNqItxA2G7Da12+tqVfbI21mxZN0gYOMisO/8NzsaeYNnLkLGBsWEGpP7KAbrriEjkEDfEioNXQo0H+pW2BXsJdfjq3VAcs5s/ky5mxYSTQB2z8s3pIcvWpmt71BvQN7w7YGB2snvJkgS7VXLnZYT4q4RvMLq2VRya+LFPe+xzFp2EpIRAYzSg8N2MCibJC6pkBjW8yeIubsug8UAcpZn6uWRvAswn4O9NqDz74YLny6qtk4HYDNRBMlxVZK7y/pvdgYMtHjWL1LwwW28VoMgNNen7XbRo8sgpc6R/nzJZbbr1Nvv/2a9k2LVmuPON4OfXw4VJdkAO5sKCsriedcM6x88Pzb0YA/ezjM25Q1FpLquJkJnp4vfDaOxpj2HvoQDn31OOkU+/+ctvjk+SVd75SP2z3LmAi0Z2BW+M/DQRTeXKWkds7QuKnmixkj2292X+P6zIjIwOyypq4eFZo7Kz3wQp2S5YuhXEcPfmcc865uDXrw27KXG/SmgWD4Ojvv//+za5pnaPag2ris0wItFp9hz/dZKjAcOfHz1wAJ1PckPclPbDb1DGl1mm5Wj6Pix6Tvxo7Ui78tGmkt8APqn5amM+MsJaD/0ky/UrUKKAAUZtNwb+1q1fJboMHyPN3XCNdYxHcqkFJQq0oBYHgLoqFQ1eGFkrBzl2DzJyFANc7n3hJPp75G1gC3eTWO+6Q40edguMxScyUcjspvxNHEMS1WTvTR+gVSN3Ihdwi+o7GqEOaDlNsFy9eLA888KC8+uqrNjZqZtYXH+FpvCYT1Lw2Bh6bNHH+Xon+HGvlzloiA7W1WDIjkBxB90u/roly77hr5IBdd9F+Zgw4cHNSC0u1P84VYdkWg2m0FhyzJUhfZzgRNEpa8KX6kIJzOJ8qV5glEfiXB1ZHCA29H5qL0DLUqfDLXjUulSW8Q6ZANcry5VZEyCPPvCzPvfY+gltILGG9AWRdVWPOeE0dJtKdXGqndw+01ryEc/t4cKXG7GWBskG3Uj/wmG+44QY57rjj1CdLCp8V1nYanhsc/Z5CjZNDMkcAklV0FeAzFqfhumQihboY8JPxE7rmrr7iMvnyg/elG2p733DRv+VoUPqi0DQ0HmwY7Wzgm4HqgFMWaIma77UWWm4VGRZwuSxZmSsvvvqWfPb5D9K9a3s5d/QoOXi/oYJVLMXwya5HYHn0ZTfJX0tWSTe4GhNRnlG1VJxfC8xozQ+LvajC4ibYYa5+TiqkljMFL7Y33I6J7IpCPZraL9Z5GdYsOtKSJv4xAvPnzJw5E91QW+e1VQAWAsEC27cji+LGHuiNkwICtdVDdT7tBhqsp1dYZsUyEN+pfaajKha/R4q0mi8k51PL00UbgXoCK9T/ygIyyWAbGBXGmwc0jaCbgvtKRkIx8r+F/kIs7KMP2k/uv/IsaVuLltsIT5B/SgaDZpowl5yULvpD4xIlC0WFH3jmv/L6Fz9L2jYD5M7b75RDDzwMCwqars4thYUULmqj5tBXo1Yj6SbMXnMLLH3HmTK3BRdjJUzst99+Rx5//HH5448/1B2gNCp8xipA/xcvhRi1Nux5lInBG1GCMRcazEdg0a7bdJebrxwre+44UGKrSzRKrIElavHUmmi+qX9YoxkKkEoyt1C3gmzwpSmZ/KQBWuo7tGGaDEVzPmd9XxW05kW8CZOAGp9GpM0tQKbAupJamfD8FAXXcrxX5bL7tIAJKU8tMVW28gQ2BnJqbnQbnHjiiXLRRRfJtttuaz5iujTUQHdDo7Qtaun1/lIty0m3h86L9ZuzleUdPnTXge4IZsHD994rr7/0krRBN4Nbx54Ha2ZHaRdVwdwsrFkEj12xedOGTemA+oHiN8myPLtcPvx8lnw0/SulMo5A4s+xI/eH66GbtZ9BTYzKGtQLiEqWF9/5XB58Dv5fKDRdgCcJyhRicSJsckwDxnl9Z7vgUPM5NW2cChmoWrmosUu6aEdwYm2d0rVDd4jIuuzsuqLi0rnwY5/Vmu28twrAgrDe5uSTT34TdRkP6QX6FInturw4yfqTSoKpDVyEVrWKO2eNLAalgiLQCwOdiN3XiNNcrCxQbADLKOeSpcsw5ZFwI/REUMtlbnmzk2CpRYQRnMI1ygHEuWvQDK2yTLbN6CZj/32c7AszJAk52BEs1oFdV9tsK6cwTotQrMbCuuOxZ+WjmXOl5047wUXwuOy+M3dW+HpRrIOuANVyWIFKc/YNQni/qhHzL4/4ftbxnNR0GITT1EU8ezY6MTz44IMayCKHNTghPLYV/e2buMxtfiy/3/NCqa5xFzGQBQkDXXZFBvfvKY/eebMMYcGYskKN6mqhGNW+eRLS5ExbtY3IqEDmD/RuBLuOCYVfzA58nYZpflv/r+nj6GEh1dWdz3GnQ0Bcr9rquQJKj2rfDOjRRVEBGSiNTJTxk16VJye/jaI9dBs58Pe+RQUnnqVhVD7sQLtnsOfbxKlo4eGmkVKGzVfPuMCwocPk1ttulRHDR6jiwKCvBmPpteE0ak0P45QyIGUAazdp/lJLYNB3eLyuQXCC8b1scGbHPzJeHrnvHhnYvaPcAnbBwbsNRHU6BI9Rx4AyQK26Bv7rKlajBSCW4/cPwMKZPPUzrYI3bOft5LQTDpXB2/SURJxXqVwYaW06A59tZW2cLM+vlLF3PSbfzVsqbTt1kM5gFiXAz1sNvKhgURwoX1FcT2HGSVNiMS7rkcFJP2wKXIRpKI2oqTxUIBhrwJjk5KyvW71m3SoA8AVQDN9v4ZBv9LCtMtXsYHDVVVd9HRcXO4gAy5RQW6icRK8V6daiwkDgJPe0sNhS2+JQ+YYAyxqtVIaU4I07VeYcjqeqv2TpcqTSpeA4+GUo8KrBctFy3VJMaMqhvTfM9cqyElmzfBEi4bXSHkWJK0sr5KB9d5Az/jVKBvZB/YLyPHTGRCFqXK8ExbhL4jrK+FfelwmvfCAdM/rKI089IQeMGIH1BxcEppHBqJpSuBaYPoo6BuoPUg3d2niYBttoISkuUODwASOh4BsyTxqdHuTNN97Qhe5bv3hfnvnfgiszYM1uvXVqQsMFqjNmFDoFI7UeuID5jMxtx5/ASuw1stugDHn8tpukX3e066lCWiXp9s7NoDPDTBzyeTXQadqfMeAbDZTXCPWxG2q3KgwbkNhw2qymD3ADd/IXXBEeazU8QLlRrRSJFnALlEclyrTPZsn194xH2rMVRTfhon+d8ma34gHWnzfs7bkpDO23rbDqNuRzp7XnA21MJOgECiOCN3LoYYfpc6p7IfDwBCFdm5gX9WeqWmLJAbZ5uM/9GsPc0jdLU5/tmq654kqZ+vxEGdQzVR677XLpC99sNACW1bjIRqhDKmwZrIH8kmp5+PGJ8s3MX5GCHS2XXnSmHIQiM3HIEIuDkhPJbgjkIRP8NcgKTRXKTFlsirz86Uy55sGXBAsaViuUNtfxAP09EKQGx5Z+5jBrQiliuO9SpIyz6zTpjz3Se2hvP+8KogJQDJciMKUYGuzlWJfPOdHfKIBu7IBWmOqmlzjrrLO6vfDCC18jatevO0rw0U/pAZYX9FWPNArK6VQ1Alkk4LSuQaQ/BRWmeiArShMTlMdK7ccAlot0PVR9+mA7Q3A6Iy1V91kXmNBgJn225B/Ar1rJrCZoriuXLpEBPbqAXjJafkH5tm/n/K6R7CNH7itHIOe+d4cEPUclskmmzfxDbnniFSmEBvPAY4/Dl3UEfFtlksje8TR5tb+VwU8tXQw6ih4oHHW+8cg6gOXbzMxi1hXB9UuUsSOg+mBFk+hzo/RTp1zoWt8qk+en05QcnR8rruM+cO+rr5oVovCTAcQIjMlxw/eEu2CM9EhNhE8WC4yaKl0cpHvppmdL1UDWXATNPsVmAOyGhD0ISOGA2IMw+6BVRrWRb1Gz9fJbHgAVqxhsEkfd8okT7kLmsOAuUz82zQFs4JBWmbjmANZ0ci4nywTUPQEAw7To66+/Xs4Yfab+HglerAW/FM0cwNrGoaJqaouzOkx54TsaAFSFh/R+8sMxkzDXrxhznrw75TU5YGg/ue7icyU9DXERZjECyJavWidfzPxR3nz7U42BHrDvrnLC0cOlZ2oSlB5QxChpWnoRL1Amtb4usxwZNMTN1MSlyMryaDntCvBxl6xFm5mO6gLReA4LEDmZDLnoGggC79Hq56KDgUpdL1i9THzy3HOCeSV816ijW4HzXpeTk/OYE/0NiVSLPtsqaxSUkUHffvvtx7jZ7l27ppmB6TSIIMDyDi3TxIr6rkT1rHzkaneCj6Qzy4sRYDWlFt8iNw8LswqDRV4b/bQ9uqH/FurEKrOODAVtvOYBlhxWBmSqpLwwV7JhjozcbRu5Y9xY6YQeQL/+OV+mfDRTvkaPoB4wGc48ZriM2HdvyVpXIJfe8agszC6Wux96VE4/fZSZLdohExeC9srdm4JJWpg1tLOF5kv4GQ8vtPxsIgIY9R3y/a+4/Ar5CywB/Yg+P57T8Sf97/ZZqD58/YQ6VWirTJ6/iqYiKksRg+s0Rwoy/nG8NS2Wbh0uB4xJDO49GR9e9K8TZMzok6VdLOaiulTHjvOglbeoleg5lBAVHmj02TiANqYNXhvRYJv4W1UtDZwhcDqv0VqASAda2/mUA1x/XrBcrr3jAfl50UrcO2h+NLmRTKEBPJUv07Ds/gyO/Bw3uOvAtVsbYBsOTKO/XLRHSxzS7cV1hH8E1gsuuEAuu+Jy1KNtp+9Ru2P1Lj6DhbuMqaP/NDbhP2MWFlcr5hMDQHYCgUstHczL0kUL5OpLLpbZ386QUUeMkEvOP0fbF81G1uGbb30gfy9YKrsMGSijjjlYdtimt6TAPcciQiTg+PKf5nSjkUAriVLGMa9R/nFpbEeZ/tMSufTWh9AVIlILKdViTtRTTBeUW2ONbB68axYMNfYVWSukCGVQu2O9t0XqrKpCqrwRhGtRf3ppNZok3g2AvR1fbK6wxgaHvvGHW2WNIoPrSFQIf6kDKsB2A8Aqa0DF0QbQa7DG5yQbhIGlGhRuQWESDEAPuAfawVeig8WdzfFgCTUVMNOXgnDPuU3vyX470DydjUffnyXTUgzYmdVEJ2dNlpStL5RzR+0n11zwb4krz4epkCR50kY+mvGDPPHMiwDtAtlrj13QB6sCdTwXyUXguN588w0wXdhqAneChcbeWDUMtuGksXRtkOaBa8NL4Pd3e0od1XpQCg0ynvfXX+bKv//1L/kbtTmD1Bu/CIJcSlv8DmAbz1QAsDdpxlt6sMu20Rmy/ieKI/zVGj870hTTG7k7YlyiwS7onBQr4+8aJ0fst5tIWYEW39GURNX0WAIyoMEqjvrAlZ1T9eZmAkfKqtDMqiBcud/1hwc8lTKbA3U0+s+4ek0SzaHo1xBNaixnNPNbWVIjN9//qLz96Qzwn02GlF7o2AX8dj3A2mdGR3Kv4LyEmaNw+0ZLp6TJ4lX5CO4gHE/LxuJzK5OFt+eOozbJzy+59FKwVR5CbWRLMNA6y6GNwlaQNeTEaajm6WceYHksOefUedi4lJ/BAoPL66cfvpdTTzoBCk25nH3acVK4brVMe/sL6dc5RS49/xQ5ZPhuWCuo6gZrkBuypzNWQ26iGUfhfeI87J5gCglcEXAfRMQlgVOQJKUxHeWCG+6T6bN/kXZdUJy+A7RYtsbButRN0M16g3FSLjDnGwocqFrrEfRmhb4uqOkQStd38YHFi5fWxsXFTQJXdsxff/3FnOktfm0VgO3UqcPZoFCNh3sgsX1b1BVVIWiaCU2NrRy5wiw6XII0OHLgWHSCmV/s3UXepyYQEGS5m+JuyWlbmrncfCk4jj91PSonDuucvD3usvjHdi2lmLAcuB3q0FrjmbvGymHDtldGgQY0uIPDjbA0u0iefv0jmTp9FviO1bL73vvKk08/icpGGVYDlTaI01iCxG2/bL2btN5VwE8sIcDrOXzWv5DffdGFFwrS8UyY1DdiC4DVwRorbFs8u1twgvp123AB+1P6ZWfUHxfQw0Bw/Hfuny4T7rlFBvbqCi0W6Y30WSqTgOn8CHcgCqykYV3ubgxCmlIjkWwMUsGPmx4aUlj1vuh71XfIaiYwEHis/TRpPhFobMlxj2D3CfSJqkFr6f9MeUfu/89TIJ+XQYOjtWKYbJeyGLxtBcH73oKB/ge/qi1nqBAAaK+++mq5+NJLNBmH5jG1QNLgADBaUtE0dDevoVF1z0xetAoux5VBL9o59HVGyLPPPCM3XztOosuLUU82QQ7fewf593GHyKDeULTQQJFxFbrVIkgHYzo7ZIYF2qzCnk22jTc3A5MQq3eB2Elkkrz7zS9yzQPPSjGCZt1799ZswjgmuSiPwG2cgTGl1csMSQYui8DXphLHbK6u0GKD1DquVXBlUcak+v0d2nU4eVZWFqvZbPGr1QH2yy+/jD7huOOuzc3Lu6lvRq+45ESX+9sIPbyvkQLMSGYhHp4tupmq2guaKRch00c9lUl/YrDykDdMF0EKevh0g4vACgvb3sUc52ht9mZRatbgR7xTexOlxdbKOxPvl206wHHOIsLw5teAVM0mhFUJHeS9OX+jVNpTkot965VXXpaDDtxf/awsCajnbkar2tAMWHKLVWdaMH+ejB17mXz33XcKrMyDNh8ZhYqmWjMm8xZP8eadoDn6U7NnU00H4w9Rj8PzjTpsP7nxyoslDR0SItmChiCLI3Qhq0XTdDEEwTusYDbGeneQLcQwL32T42vyoGWsmU2kVCvkr0cwTRqR6ioARmx7+eGPpXLeNbfIMvj3qwIUHuVw6ul5Lse3DED55o3wP/8tX0uVc9sGfFL6ZEnjYiNF/3i6TFXWQ2V4Qjfqx5jrzMJfVAq0DJMmZHDlVZSWy2033iQvIzC8c7/u8uT9d0rn+ApJrCmSSPBN6a/n8VUMgmqgCdCoholt2WYd8G9rJa4tgvgNZnDBY7ssr1quvneifIn2Sx1Ro6BThxStU8y29+EAVgPjqt/BzwqFDQkF4MonSo+e3XRN+2xIPuTq1atrQf38HvV7jwQXPac1ZqjVAfaxxx6Lu3HcuHvROeCSAf36RVnlftNgg6/QAqafFIOciw6yq+CDbcvq46j4ruJM/47LkOGuSxL1WnTQRAVya3DIEoiefK4TRIDlxJumgQqY2hZjDYD7wJ36QYO9VtrVFmrwJZIZV/S5RSZIYUSSjLn1Uflo1ly57Job5NZbb1Rw16QF15oj/AoOPwUWMAE3j7UFgCokZl904UXoIPCx0Va4caiPifJlAupsotaY01Y5xyYDLK8KgSV0xeOZ2fPrlqsulOMO3R/0G6QBw9VSpwR2blaMELP4T0OOb4i6p6cKI5qNzGH/oBsCWLVSSEo3bz/mngQd07prsDDZDqcGUe7VuWVy/mXj5Ds0pCRQVGJj9IX9WDeU1MDGAGuQ0OpLqFXmL9xJ/HriZ5RDZn7dc889MvrMM7XGhU0h1wU9c/W+2ybnMlPNYh4eYEl8YoEYZLjlrMqSM089RZbM/UnGjT1HTjx4d0lGvQKUbtckE8YnarDpacNdXA8Z1gqwamsASE1dsq4JGljT/l+0Q2KkJCJFJr7xqTz0/DRQJGMkvResWM0C1Z1BN8DgS+ucWBRd5XMhgsuEbP2eb3TqxgPsgToU4F48atQpB6L2x/LWmIhWl47LL788AWbCoyDPn9O/T2/0Z8Oi06uEvxSjywTYdeiIug4FiTujK0FXFK3wznktY+gCQNyBmPJWAkpFumZksBA3Jk2F3wDWXjZJ0WhvvSJruZRC673+vFFy0YkjJbEqH8eDCI2skirQcQrBGpj80ddy11OvyPbD9pa33vsAledjYEaZUVmN4+q15BYOuQqMlY4rRdWrm266WVCbQc1j9TvxTtWxblWLrCljwI/XwstsyWGbBaAtuKAm2uFREvCQQwb2l6cevE36dmkHug0aKsKUiwBYcU80kW8ZPIWTnLAaa6P7U62IC1fbALE0Hcl77PiK9zX0DL4rfpTCinn65TfAdX5Ryggu+Jht2elbNvDmedxvoTXMSf7/C2B1c3fpvLoisTbpZnt20nPKk6U8svaAuQyoQYafcD9r5KsaNZJKAgARsswi17RiXnzmSQSUb5BuqW3k8VuuksHd2koEqFKsZaGlH2HRo8G4AitreSAnUldANTnl1Go9s0H921Z0nqm15VEd5PesYjnnmrtk6foitGPqqTUGLDvQiGWNX+pTxvm4jtHcUAv590y3Moh+HVCRQ3AL1Ml1a4897oj9pk59d0ELxH2jh7Q6wB511FHJX33xxZPwbZ3aO70XXS0O9ppqsEbTsu6wq9BpIDevQDIw4e0Q7TTSv33mXwRYVijnK6M3/aMgGFPg1Qz3wu77aHFDRetvdKZtgwmaeM91MnwQgmIAWEY0atCtoBL0j9loSHjp7Y/IusoouefhR+TUf52OQA6IzkrKhuai6X2Mwm4CAOKe2bCOvizQ1eTmm27SLBKvlWmklq4M5+hnR4JqtK35J19bA2At1mi8ScZZErD5XXzGSXL9mDMlHiXtolA1iRojaWrUdnRk1QIxa6UlLy9FGz1agZDqC7PtqC2RTocFyAg4XAR8n5t7FbiWM/9YINfe+ZD8TtaAarymDRFwaIJ4X7l3RFjat3MabIbrqCXPuTWO8e42H0hV3z8Ad4fBO8ik55+XwTsMBrgi4OQ6CIdcI41QwrtLfEc283WzgwCqW0E5qayolvzcNXLe6DPku6++lnOOHSHXjD4eboJK1O3gnCDQRYuGcRWCK5UY6qq8HwVYNrw3S9T40s7SQZJCuSRLAWoy3/jwszL1k5mS1BGMgNRUsLvs+BDABgUE5yUDiHiwDPhRhI673eCDJdXLyx3XIusqw01QMGL/A/f75JNPfm2NOWh1gAVFq+PPP/00CSmeR6CNNjqbWAGIcC4CzXfG+qIGm+lyhQegIWACNE+f7WVOaos40kXAQBiTB9haQ0vDaXSzXtiVXuICUmyxsRaJCwO6tZMXH7pFureploRaRCXZ3QBFftEoWK5/FBP1xQ+y92FHyJMTn0FXy1RN99RkAiYMaB4+h2kTABZHsw3H+++/Lyh6g5oJ6/Ve+bze5aEBMJpATpNtbNq0xuQ2d46Wgtmm3oPF7Yls8NGRuoW/uiXGyKRH7pS9d9pWA170t/OlSQcqFU6dDQDshu6vpb5w9eNxc8Tpa6G93dcMnQAAIABJREFUVjs3gdLEUNiHBWwqUXykMjpBrrvnEXn5velSSktC92oLYvk1yoWp9QXcGwaw9nLW8qYO1f/J8cHqa561onKIWMPRRx8tEx6bgCajiMy7oJBlhjV9Rg+wBDNLrFHugloEWouWgTQA5ccfvSf/OvVk6ZWSIBNuukh27ovYChkE6FobgXRY9Z/x+yy0pDUFSA1jMpHzmLtSmerrVbmCwhORiEzLJJmzYJWMHnuzlMckSBpiNuxz10CDNQPDpswBLGMqK6HIZefkSpc09PDDWg+5pXBMUVERqvGtKhu2y64Hz5wzZ0ZrTFKrAywKAfdYvnTJyxim/awbgbXiaM5FoH5Q7JrMsuCI9O2FFjHwrVgePk1KRnKtkAZTSZnulgqObDfQNAhaLPjMDCu2feEOyrQ5ZiZzskoL8yQb5z3hwN3kIZQopPYax90TE1VUESUzF66US+58StZU1Mh/Jj0vxyN3W1t7KKGcQ+NTBR0QNBpx9WmRrhUq9EGt1II4CxfMl1EnnRSiY2nzNhzvAaJBWTtaWSqnllroXSLel+u/oxW1sMls6LW1wLMlwkavshLylFVAAK1FnnqNHIS05IkP3SUdALY1SPqIjPWfB6CqsQZr6rBddmNaYnPar9bnpWYELiVrJOAGrekfN0B0OMZC/fLH3+Tcq26SFYXFYBHoA2z0tTGADS7ajZ5sIweoL9/Ne1B2fNtutQK1KFB9zMLLDd/zboEguPpN3heK4TlYFOb2229XCpclvTRMPNUrOLTwAKuA5n2fBEhMq6Xjcg2wxU4tKImnyYdT35Izj9pd7r1mjEQUZqOAOwYZTRThP8RJeR34C7RIOE7A1FfWF3DdJFiNuQ7ZXXS3cbOEEwNabhspQtHzC8fdJV/8vEhSkcyU1LaDMkJoOar168ZVx8JV4eN9FyCYznKoqaB4oWdgaOw4hnQ9ItGpattttj1p7u+/v72lcxcYstY4lZ2jV69evXOy101BmuywnqiGpY0CbZWEvQjT9Fidn20baF7AraCtSghwlkJruyh/ZgIsi6Hed8WAprZrj2ARNVhOsoYhFVTrYN5UOp9OQc4aqcrNlqvPPlHOP+kQVPvJBX+1FlxapMZhJ7xr4usy6b2v4HvdU16d9ia6IrAIhGWP2It3wbtv3iA1Lp8RuY32wc61+SgMc6s8A42Ybo1wWpcHU+3RxeQFp+FS0NldlN9hXVtOutd+ucnw92Ax58aD+j8BsE6b4b3FQejT0Jn23usv00I7CXDO1qDqErVCmvDhsvibHe3mgJYbVzjpMvVFddFqbprMAyXlB7nNtQi5lFTEyJhrb5Z3UYO0gotQ+VsbXwt2Lfu/St3GNoCNn7LZIzyHNRjt5u/aDBMvyo6a1JCNtmyQiL8pc5Qbvxn7c3jgDQKsl1+ei1bhS+jFNRQt5tk6xsu1PWeDZWHPzXc1IYUvjqkBPceRvFa+Pv7ofbngzH9LO7SAn3DrWNkdPd5iUasAXe5B22KpR7prSLFixoHpnNRi6d2ldcOSo8bEoeLE7DMcgdhJbUJ7mfz+V3LLY89JNU6Wnp6Bzy0Q6Zuj1gfS6Wo0mmchsQYAm4SKWulIudVnc0FprresrFU16b16XrFw4WJmc23xq9U1WET2tykuKnwDRRV26A4tsxaR4w0FuQi/LMSA1rnSFlXL+R06vXXW1B9m2h2FBckLOhg90eAwKaGNFYHRNeP8NawVqZlW3EHh113yN7qjxsn4G8bIXvC/xoHkzDmsROuXOfOzZOxt42VZfrnyHs+Av8gawzlzRxc/xYaxZL2ZJoPtNVKvRXhB/gCugYsvvED9rh4cg8EFnogRTC4Ezw9FmTTZf//9hT/9zspCwUxI+Pzzz5U7q1W2Aosr3Oz/XwJsyCRTgLUVSfdNEsDrsH33lIfvGCdJsSiJF8Plw6w7MgqalujYNGeMrhAnLm6OHOApVjobV0uUQ6OilqX5d6jo9Po7X8jVt92nxbPLtbgI3QDm6Nj4i5sqs4TM9bO1Xl7GgrLmZYbXZJBq33331V5dffr00S4HxcXFWqQdZffk008/lfz8/CbBreD5gvfOc01G94zOndkdoeluo2Dk1qZ9z0KVPlEhCOacFMrwOQDYLz/8WP51yBC564rzJaUWtZojQN3TQDCjXabJ6tWUy4dpID+ZIM1i56gDUQ2LoxY+2Gj4zCNQKjK/rEZ+RtrsZfCdL88plL69Se2kbwGg7NauVnLTRWxVw4glVtA/S10K7NEVtCSJMWD81MJ18DC6qlzdGnPa6pIB7Wv7yoryt0AB6d+NLSyaAdiQGQV3AEuJ5eSuRwfJNPTgQksHDAZT17Q/EH7SRcD6A9nZ6zX3nb4TNoJLQJsY8mZZ6Z+uPbYmZkpcBPpDlRSXSfayJbJLn3T5D3bOjNQ4ULjKYF6g/iN4r3c98TJaUkyXgdit35/+masRyUWGazrfEFM62e/SlpvzFzUa9aAZT22AIHjE4YdrYWJqGQRSvhcsjqxnc8R7LpBr0HbmJLgTSID2pp/nLHrTBU53ufvuu7WcoS/k8b8GsAGvV9ABhgaJ6KvUNlEevHWcHDZ8V8xDsWb0UHsJAmwDLUlx0/ygWlzG/R16ZudjC46BzlAA7PzmTB9fFHPmSSmCBVMJK2c1usFecvXt8sWc37RuRR150UpVqt8mml1goUPqwXhrgay3dHgvPjjFzZoUq9NPP11QVEkVjuAmH9zMf/vtN7kDNYw//PDDUL0LT7D3WrDXVL0rgtStSy4Zq5W3PGA2HgsdW84JoZUWnAaYiG9kxlj+P91lrHg1Gbzya5Ge2wHxj4m3XwZlp5dEVOYryDHtNlJ7ZVjIjHW0NGtMFwktDwAsm0yCTlmKwi+L/l4ov/36q6a6/56ZLYvyoK0jm7Brp/bSPgW1QtRB6MKQDmCtoJSlibAlFQGWtaN79+6t7hfvjuS4EGAR45mSV1B42v8kwEKD3TUvb/3bHVM7difAartjvdNmNEAAbCZyhAux6/bo2QO1XdFBkgBL/yoqj2s7GXyb7V64GxKYtPgLwIxl/5iQEIeMkTYJsejLxQIvWLQIkuXCkV2IzrTH7bMzds1zpTO41LXw+9ShnfKCwmoZddENsra4Su568FE5/4LzNZ2Xux8jy5XsxaVKNHv+sEq/htLCPoOfBC4ECuxDDz0kt996q2rtjVuH+MXi3Ql77bWX3Hjjjaq5elPPL9SgOUeApiCwOyZB9rXXXpMypBQ3AZ3GINQaErJJ53CAE5xqNSGjEU6MkMNH7CHPTbhLYqpyAbKlWp80WK4wCLANdCd3vsbaeSPKo22BAYC16msMarFThWmbpAFVQj7e/XKWXHHTQ5JXjG6wDJaSm9mosM7/AsAGNUIPhATUO++8UwNTdCd5wKQGppmPzift5Q99puTJJ5+Up556KrSGvKuJ5wy6H/j3oEGDZBJiEjsM3jEkY8H4gYK9A1gGNa1VC+uNWFU7snRIc1NGCdbrnwsWyGiwczLn/iyXoh/e5aOPRfsXtqmHX5x0sBrWNaCyisAyQLUS1ieaJ2jxpyzUEJm3eKX8uXAFUuRXSBlcfm0TUXIQcZj0bXshtblO3vpilkQhA43MADYN1ToZ3JwJsHQZ4LxoKG0JDrjHFeClV5aXqcbvx4vPxzFBN5VajOOMyqrqERiLlpgyG1whra7BIo937zWrV72F/u0du8LMUFVfTbiGl+ICUp8XdjkyA8qgumf0ztBiujxWAZZZNsx4wgCRxlWQX6h5xG3gHqjA8eVIZ6wCp60cdCiGf2NgItDBHgeQLiuB0QfQvvG8U+XCkw5HMWj4/TBeME5k/OvvywPPvSMDBg+SKVOnSd8+/bSYh5p8zPhoALBoKaNQ2zzAeuGbM2eOnAxNNBsCzZ08GLQKAid/HzhwoDz99NOy66672qbhNFoPvj6t0bsR/OeszH7zzTdr1wMfOAvO8P+di8AcKhrm8oComh4TTaxlcxqCXC88fo/sPaQvUhw5H1Ym2edJ+S+GzNAWgLuBrKmUXsZ0UWGRcbHyliJAySPA0uSF+11yIDPX3f2YvPHhl9BoDAjghKJEbtwF68U4ZM/aGtxaGqwfAm/KUut69NFHdVOmdeQ35iBIehnw7iT+pE+WJQupnTJaHpSToJbMY5lYcdVVV8sN2Pz9df19+Oc0gHX1CtRlAKil9spYCHQVMhGom1ahZx4LAt16yy0y8YF7ZV80TLzv2nOlH0obajYjTP6omEQpRcp8zvocWbh4gcxbuBSAulZWoD4Ilao65NL27NVHtuvfVwb36Yai3KnSrWNbiU5Kkb9X58olNz4ki3MKpAdMfnbPJYPHl5O0Yv1giwBrtBs15IEtqchP7wuADSUbEIAJsCuzaouLS/947fXXh8Kq3OJ6BK0OsGiNe0DWisw3e/To3rYD6hBoJJjR8QDAUiQVYLESGXWkb5UTmcEUWQwGw7xaiJsObyWKR2g7FU5WT5jUyahToLUEFIiRrYXJKS8rkqJC+Jpw8lIsoCj2YUeK5kE7bSdH7rer7LrjIElFy5c8bGVnXXmD/L50pZxz3rly970PSAwEla4GuiXU2FGal+7TFvRyfiavhftB02MZccWirUQa4PXXXycTn3q6SenBxv4uVjWiFsqWy9Qy6D4ILtCQ+4Q0GacZ+0w2/mSvrsPhhiDYNiaPtwCTttIh3oVis+s66djmBJCNYclKbGInHzZCHrv7RvRDs3bpGvWlL079ccaLpKhYpwDS2Gwe/EvpQEHWgP5ePyMmWfTLE7Yt/Zg+uxpYAcg80ULafyxfKaPHXCkLV2TjswQ1YyltWnpyC0enNYE2CJQ8L7WtW2EdXYpIP4Oh4fyojTfY4N8k0o8ZM0beeuutBoFSbkjR7CpLDZitkgA0vcDm+fTT6QxaOyvSxljnyI23HytPVTM6pvmxbZM1+aXLYObMb+Sogw+SdlCA7rz2Ejn24P2kgM0Is3PljwXLZMbsOfLr3D8A/igLCqBOToYSsn1vdMvdFS3KB0mPrp20HU0basqQI2JHeR0zu+Llypvuk4+/XySJaR2lQ+cuGttIVJBlgglpoGSS0LHLrihVshpFaPJyC6QX6sKyprRWSIP8se3TyjVratHZYMk7776345FHHlm6heIQxm7fwjNihz14+bKlUxGhQ1nXpNBi8BW0dLlg8Mmg4SJi9azl0GDbwDmf0b2nZlDRxPDVcbjgqjDhi9CwkGYH02hZkII7pc6hOenU/GM+fy1OXlBUKuvX5UhqQpR0b4+drqQA2i7YB317S11SB5n1+19ojwpuHlq0HHXMMbqLMQMlGDzgeRsoK4E/Qr+SAcBrYyH//PPPchZqbTIopbfVDHWI1zjjjDO0PQyfIxglDjf0QR9vUGNFSrL2XfIshQ0xC7ZwSlv49YYAqxXj8TJaKbnE7ACKhdsZnOT/PIwK9r3hNEc5Q61RgLmkeamrknNpm6qaxLqc3Zasi9ttfn58Q0TUMLqCmvzW3C4KkWZSf6qhLT309AvywBOTpIS1nQm+Gicgi+B/E2C9jDCQxcSV/v37h6wjD3rNyU7wfcrPBx98IBdffDEJ9fX0LmdGU4PTpBdXA+SSSy6Re++710oT0oRmthSDHVhjLd5IVLmC2Y91fuLxo+Srzz+RPXYaKIMyesiS+X9CYwTTB6yAtlDG+nbpIEMHZiADsA/ADxX1wMml4lONriMs6hLDZBVtN8QVx0zMZPTNS0Y7n/fk7qfflqj2yZIKaihdiJEA2TgtEkPbhNsnu+NyS69WgM1dnw9lrZt0aIuyjW69ssHoqtVr6lD4P/Oll18eDB93YQuFv9nDWl2DBdXj0KVLFr8GgE3eKMC67AnSJtq3S5H0bj0wcebHMd6dLaiikmL4XzK1HXE6Hfr4jxqR12QY/VVFCO+TC1tSWCI5aHB49P67yxVnnyZ5q5bA9Fguvy/Llk/nzJXl2L122GVngRkg3aERR5L+5HKvQyPVAoBVEMa9smPDuHHjtBMsAbE5riqFkvUT6A87BsDuF473rW0IYFUTcHUZeBz9agceeKDMnz8/RDNpLiCxpULS8u/XE0kJsKbP2BwSO2Mxt/EQ/hvHni3n/XsU/Nus50k2gdHtvKGvJoH+owiYBaQg6wA4eD+2kXk6XaM7JWtAaz2YOVsNczQbfveTz7pQfpq3HP5YpikT0O0uW+QiaOFgtBiANnA+b7p7TZXB0FtgalMOaMlsCFz9aRu7AqjFoiC+Am1IXnScTdvkMHhFg50Q3nnnHdkZTS0JsPXyZdZFi144H50FNNv/+9JrcvFF54GeVSTb9ugoQ7fvh+4EnWCqZ2hn6C7tU6R9HIshcqOzWiEa7MalGGyWKlTjYr1Mza5DQAxdJyrRlfZX8NlPG3u7FKIyXio6nMTHtQEYY7OAJcyNGp5eBVi6jciJXp2zWnLWsZ5JZ9Sd7ujkKwJshXIF2ILi0lXIbBuE9t1I+9yyVwtHqeUX2WabbQ5btGjha+k9eyS1BGCZPLAaRV46or129zSUt6Mvh0EuDrEDWDIMWAgmGTVie2IAKQix2FVr4cNR/7oHH9wmie7ZWaukCu6Cx++4UkbuvhMiluAEItKYhYDGmJsekO//WiiXXH6Z3IOmbXYCS9ltILAtAFguXrop8vLXI5d7OCpmLVDBJ8A2t8BIw0IhCeUcel6rJ3w3B7B832uoQV8bWgzLiy++6OpqugXS8qnaCkeGAVjV8C3Lhr242mCYh++2izx2303StT16rjEIqr2gvMFJ7dVzIgnMfJ8LnzDpNKfQoU583d8NzXt+F+BKfjHmpIJRjvg28s4nX8uFV96G1tssBmTAqz2sXC77lroIgoPaGiDLc3Du6R4g2I0cOTLkVtrUCeR5qMWOHz9eu2l460i5Gi7YxTRmv+Hz+EtQ0vAuBFZjYW3pFuQCWC2+Nr5E7ip5savQQfbIQw6S1Qt/l6vOHiXnnHiIxCA2ArcpMBPBR2R5RWHTjWOqLoouR2DN0k1IFokVtse6Qpt0RVya/XDvVIKBUFgdLWdfd498Oz9TUqGAEWBhG1oLGp5KObCsRcy2RTWybv0a1BxYj2QDJCyx7om6MVioBp1PVq2RwpLS1S9Pnrz9aaedltfi52zmwK0KsKyM5S8QzkVAPwpbxLAEYRoK4HZCMzNszqrBKt1KzbYIV6cgX+lZ3FX5PgtdG8CZf1e7HajPLkpWLF4oPZNj5M2n7pWe7eCrwsBVo+7Ap78slMvQrSAfdI/Xpk2TkYceYh1klTvbiDDeAoB1Bq08/MjDMg6l3xi1DGqZjcec982+9c8j77sLWuJ4kncwyND4Oz666VtCB7XeBx54QEvObYwbu6VC0vLvG4vAxsVHmo3LaNo+83BqpTd8ZU88fIfsObi/dT3gHPKwkNrFYCM3PgK2cw+4mgUNg6W2OQZBsf53z83EAkOWUCQWXQF6a11+w60Ibs3Q5EuGtcga0TGFtkN3D1krrfXaUoANWiT025ML7TvEhrN6gr77cM/gWQZoSionnHCCupf40lRgdg5R4Gr4TQZjn3t+kuyCYCzXCl+aVdVCDda2R6xPWJY07K+4+HJ59bmn5IAdesvTd6O6XRT4sNBMI9l4FC3htQsD74XTwFZD+C5rRFuY2dq9W7UgaqOQJrgXauKS5dFXPpK7n3lNkgCYHVI7Y9Ir0beLERS2T+Tt4tysQQEgX5e7FriTow0Q01HylDjCDawcNalXrVpNgF0z8Zlnt4cCk7ulstDqAEsXwbKlS15DkCuZAKvmBv0wgYnTEmK4c4LaCgRqylBDsjvadLdD8EoXGt737YVpImSCVsFGhz1J42Irb60yzwZ1tpl5n0w1FksZGhyuz1wmh+2+vTx922USUwk3ChWglDS5+9k35KGX3pIBO+wkn8CBn4LEBt92WcNb5pm3VwsBdiUikkcceZjMnzdPfT8+aOU5hsEJ4vnpGiBdhhuF1lKg9sTxcSyCxhPqtQwTbNNSPR+SroYrrrgi1NNrS4Vhy78fMvLd+vMBEUfUozsFAp4EbebKMefAfTMKphx7d1kmngVJOPbG5nAUAJuMsADLQWlYP0kXtJvGSLLLFTQxLzHx8tvfy+SMi66UJavWq2+OYVL196oLwqDgf0mDDQIsmvHJDz/8oBtzkDkQEtcwPv/GAO+TXmagZRE3eu/KCj114OF9yjaB/bpx12tgjbEK8tKVfhVcKxsUHD93LMwdJc8/95zcdPVVkoS6FJPH3yhD+6ZJbGWB9t6LUNoefMCYhWgW5+EzIe5CcFSnoWaF8nymcVchASEKnPdyBLpmzFst5990v+RiYnv17q/no89fC++7zVo7VEPOcgpyYDWvk0TUxGVgnQX9+WzlKAi+EgBbVFq69umJzw78XwXYQwCwrxNg6SJoXoNlI7LaUBcDbe+NwSLVijuYVdqpU/pWFh66HFFgtKKReHBjdRm7Nr2aW06NV8urxYAitVqq1q+Va888RsaceCB8fpWaCVIa10lOu/IO+ezXRXLJZZejZcb9msBgGhDO2BjgAgCrZooTKGqpvCb/JrhPeWWKnH3OmVrjlQDrmxeGkzl+B9XGlJ5FgFUscZp6cwLrAdWbip41QI32Efh86fslTzYIwFsOlFt2BoNZvSP7x9RnjhkhE1XDqJeym+ikR26XDkidZfUy3TBDi8dqtmpAS1WZ5gC2qQbrGSp6PfIguXmB+1wIdfWNDz6T625/GMGtChR6YVlCddzj1Xpaa0tGruXgZGfjMxBgZ8+erUkFjTfl5gKq4QCW32WG1wh0SfZuJ0bQG1gGuuFwTdjqPeigg+QFuKLYbJBrzWhtLX1RuaLmyySPaPnxxx/kzNP/LWsWLZEHrzldTh25pySgq7P2LwCQ1pKzjDUOjqXNuxaeoWnv7lD99RQk4q1lXdJNsKIkTs667m75eWmW9Oo7AC5EnIcuAi0eYxspK6lRn80tyUdRl7UIrMdLH7AlVAHE+atxfBZS9v+nNdiMjIyRmcuXAWB7pLRPAYvALbOmLgL216pRihZNjoxeSGWF7yVaGfpW2ZyvInBZVyJhgFklODeCW1adS7vNOvjm4LP1CwnKK5YsRAV1kUevO1dG7twH7YPRhhmpsb+vLpXjx4yT9WgN8uJLL8lRRx+ppdnoHiDIal0Q3qvfmRtpsKGcc1V0TIssR2T0skvHIlPlv5a2S1DAZ963Gk4E99xzT5k8eTLyoNON6+tyyZvTYH1E199bUDOmH43+NA/CzS20li6FLT0uuOyCprr6fViQRBeypRb06NxeXn/qQdmxf0/tqxTBgh5MjaQ5qDzkkKNBF5qBb/AOHXg7AfMfWW1l+4yuJq1DAGpWHgr63PnIE/L8lHelgh0l9Kz/OwC7obnznGgC47Bhw3QTp0kbfG3MPcBj/TEvQf5Hjx4dcmc1ttz8mvU6PVO3J7/6iuy1195amFvhN0Rl3LDUWM0CbSijnNeVsEbPRerszM+/krOP3F1uOP9U6RgNF4GCYQzq80Zr14NopfEx1dU2WuOh61Po/81usQ0UTaekqDZZrrr/GXnr2++lQ9ee0q5te+Ve18Knq4wUUsfIhcaGnVdaAMt5DTJB46QvMEWxHWerwUbAgPv/tA8WwHFQZmbmVFAgjAeroq4bSejlXQSlSNdgA8MYeLkzwLeLwcIiC4QA6oNcaD2DVNpsNDhrL13hp1VhUJeDRZ1VW8L3qjE5xUg8WLl0oew2oJc8desY6d8BPhwIY3V8W3nhg5ly9UMvSa+Bg+Sdd9/B9XpqS28yCFSLBLg3EPJmANb30uKx8//6S04/9TSZ//c8qxmqu3sw2mqP7AWYP7lJMDC19957h663IS026BIILhL2JiMX9ptvvjFftSs6838JstQsTOwDL4e6fvOhn5P3C3KU3IEMuwtHnwJbHRQcCLe2QndFb8IDbABUQyjgOcvmGmgINJzEKClFBe1V+aVy7uU3yPe//SXlTvMJ3W1r+gU2jDcN5CF46IbmzZP9abGwxYtnEARlq7nLBs+rSgEsQqbXsgC8dxk0mK5GY6GyC4C6/oZxymBQquCm+mAVJFmXAooM/L633XSD/Ofhh2SvAemocne+DOzWBoHoQqS4R6NjLHzi0HTjNPhptQRsI/TWStA+Mt8sU53LalPk6bc+k/uef1Mi27SVbqBrRWifO94vAZklEenFrUEdgyIA6SrQJFH2FBqslpbCMVXw22atVB/sSjCMtkeiQUELpnODh2yKrt+iawFAhi9ftgyJBt06pNLH6YCwMcByAeFBkP4J+lVCnGp0BFj1vMFPwmADwY9O5+z1eahA3gO5xsmqKXLItTCSTptFnbE8UecxW0qy18oJB+wid40dLR3jAK4IcJREJsvV90+UKV/8JCOPOQ5pgM9Z7QFX0FvBSYsMB14BgCWKm+JqIMo/KPSvTn5FroQPlCwCrSbBe2cedqBqfONFwGIcDEzRtA/WiPVXbmzWeeAM5qHzWBaAYf0CZuUEGQb/l3zYQEhK5yWkGtDS8/kBHFfWjsAgjhy2nUx57j/oJFqBgAS1DFchP+Ra4Dlsvk2D9VptGAR30tBwEun3A/0GgZBZc+fLOWgJsxJF3SuZmK4g4d0PLRLt/7ODvEyA+K7A6Ktmec22pTdGeWNtAkTHld4XzlXROP3YMwxI1WLLI/pkzQ5pGXToCmUPL4Is3XpYc6+//oqcfeYZ0js1Re666iw5dGh/iSrJZmNiBUv6XdUny/WkNginygCW77AJosKu+p01GoYU2CSZjiD2pfdNlIL/x951gEdVNdFJbyRAgBA6oapgxa4odikKoiiggIqCKNKbCgpSpKP0JkV6sWMDFBQ7Yv8VEZDQSwKk9+Q/Z+67m5clIGiCWJYvJNnsvt295dyZMzNn4K1UVR4WAKsdkXktAizzeQGw6K5BSzUQVAQB1hz6KBYiwO7em4eGlzsBsPWxv8hCo3GAAAAgAElEQVRT/KnbyY3SKbwE3Ikr9u3d+zLqgiuUg9WpaTLkK4+xYJHeBAVxnhgR4WhChnxUFlWa+KTNXcyTWHSBJBDXQB/0EuBMmE7Dm3I2DlfETAN2AN29K1b8cEIO6NRCOt6OXlDQEUhHKcf+dD9ph9Scb3ceQc+t/lpqqgEEfHpySr7aUSBfdlBfoIAFy1QRA5y0xFiZwhSxvn36yTSUH/IMVTjxUh/ytkps5JeRWYpvoKzYY3lacRe+tHvhe3gyFjXQ1caNqW1t27aVtWvX5nPDjvV8ClNV5A8taMHm/6bBaWf+KdbDM5KfpGpJf1nz+lKpUDYSObKI91JN3+IeV7yuznyApRCPyU8wt/zFaza8t5usrXjgEvmWKC0vzFooT4+aKElamGej4H8fgOWaiIqK0hxq8vg2QFpYNoF7Yt1rkNbrSKQmklai4pY9tHWNOfPjBgQ1Fkjf4Du9i/dWr1bPi9WSBux+/2YAlvEKk2rFtLvvAPLXX99I/HGw9nsYUqJ3XC8hafEIeDKWQF1Z0/BQDRkNblrwcB+w1lfSExvAGSo/7E2QjoMnya+7DwJgayJdCyIyXFd6cNN4Q4YtrpeQbjRhA2Exk4Nl0JzGVgayCBDvycvIzPxl/UcfXwQ67093lj25Ufr9cfQ8AsGbCyHT9yrSrqpFIbdV8+YKBViBZQqZQog5lMHjKjA6yonQrWKCXIxybv8tVndSNdQZU9xFI4l6PQIsf4bZjxlPp9QYIvrlQ4PRHqYbopPRaFmSDdfBXzZtj5MOfUZKemCoTJgyWVq0vNOoW2kDNlyLCfwnSNMiCHOBsfe7LhQsuERYjrc1ayZfosSPE2hA17S7cAOkN8janNd77rlHFzujwnoAuYJs3gDrdv9ZU84gGQ8JcnFuC9cddT6FKSuyh+Y7b7xkPsAq/BEv1WPnQcVsAsEBmAfxl2HS+PprkUrHJHJrlRjPRJ/gIR34swVYs/m8F68Fcc/40ROil4Jqny59n5bFr68RbmFSSnoBm5LlXMjSGEU2IEV4IUsTNGrUSEHWu5qrsJfyXnurAZCszmLcwx7cnvVayHiq58ZBVRc/T55BmS69L9IuLnvphJ9SbUxWVOEfC02o1ZoEw+qWm26VLd9/Jw/ccZMM6tRaIvKgsAbeVV+LWQMOFejnVOM5zqrjxfAlnbXhLK683EDZmeYrPUZNkbUbt0i58hWhOAaKEmtK2zMBYP0RBGeX6ERkC9BwY25uDACWuMI1k5GRTl1qPCL3i+efn3Rt586d/3QfpyIHWEjunQO39RUohtct77Rk4JunS29mxWi80pDYf/AAGo2hfUM0cmDRVwcfUwU5yPkQ1Aiw2xBtDEPr7yrIMjDnlwFhYxLRdTTSaInJCXIAxQjXnFVBpo/oK6WhOxoE4MyQEvLa+k3Se+wsCYfW7EuLX5KLL71Cc+xUbMa5mUPZNRzuFYSNSICli8OqHyYlfwfJtMaNG0O1Cyk/qglqfODfA1gLpAT43r17o5V3d63ucvO09mdey9IINnhGF5HATGUty726V/hfycGeaKe5wZc/01VkB+C+j7aT/o8+LP6ZaIoImsDOKrVbHSkRB1iNleqIkepL/R7Aaqofxjkuw0fu7PAI2nL/ivx1w1ebm7WSzXoqeEAUIToWwaVsfjXLq++44w400hykObHuteK9HmyqFe9ngIwpfd9++60nKGrflqHxjoUCjdHTcHC8J2pnLIWGRijSKU8JYAmyeEYQtwjjHvi9e9dusmDWbLn18nMhJ9pNSkKR14+lsCxd1vRFnq9OBZ+z17nfzevamTKnAn+jrGEienUNg4j+zJc/kAhk6ZRFzMaXrrNmHDmFBtirqRkp8hs7qGAfx1RH4NypiqMBFbtrZ25AUNAr6M/Vqgim7SSJlFN4JViwtZITE5aj6urCyhWiPWlL+QBLDsX04dqLIoPDKDKoBJkx8rXUcaQJTxKd4MdAzs7YnWhOFoE8WXRHcFKk9O14XGJqSIJ/jd8naeBqn+nYTB6661ZUfKTgMdB+RZO0mcvelecWvSo169fVBVKjVl1MeL7Qs4P7hX9KxXuTo2mtRYLj7Nmzpcsjj+R7L65ne4Osebv5S9JmDnCzMC+WwQtbQMHFxS9Gie3mYUI43bvRo0fLzJkzVcjbvTkK+/kUpuy0P1Qtdm4MzGerZtfJC4MHSGQAe6s5c68HnQFYjjvXgw10EAgKtwqOvZcwmgNpwp93x0mz1g/IbnQhZVJ9PkfON+FQDpomVuh0nvbxKewFrQVrM1SuuOIKla6k5CXXRihyOpmuxzXlzk7hHnoFRTV9+/ZVZSrvLgfu1yqUk3UOJP6Nwi+r3lqFdMm66mGezM2seqZJQYuCHgXXNoyVGbDC+3fvKhfWiJZ5456U6CD8HZkkzBZCPz+sD5O2R1pI50XXAfeheVUrH6WGLv6xQivdr7TMf+tzeXLCfAlAQ8NylaJNVhLiMIFsS6PnKh4HC/Y3eLvMy6VkoS3i4diga0oONBCmoQDq8ZP5fL/3mJMbpd+7iuvveMNV9+/btzgoKODKmKpVfGxeqDfA0j3fvXePJKAXkhFdiFArlzXPZkOBQjh0SOJhIUaVKwMx7igjRo0R1S3mASw2r/MB1bBb/BEdXDXtWalXCQIvSGBn763E7BIyZNJCeXHNR3JVk6byEsQyItFu5kS3Aml+DsCqahYtcSetis0MX5o333C5hfCfbsuisEVsLVK7cBl4aNiwoVTHicp2wrxxw1CUY9OmTSpPSDlEK8j9VwazTmE5HPeh5GJJ81x+bl2Z98IIBDzCNchlPJzjAazh6I9/K7icNVsFAPvWx1/JvZ16oyW3KYs1wtq8EWAtXXBmA6zbGtV3jjEih8/AF78YJGbwywZZ2cXghx9+0PJairVTP9hWbh1vbdrruseX69R6XdSefWnBAmmCBqHM8vF+XGEAbR+jo0xWxqHbPvtso7RsAnUtdDZYMP5JOa9KpARloU+XOiqMqTjSkboZ7RfB1hhGCrwGXfGdBzGAEz3WvtwaL226DQQdGCTl4fUGBJrMFCR/OYptucitT5HtOw9oWlhMTIwHYLnfdu3elVO5SpUnoN43pijWeZEDLAI40TtjY+djHd9Us3o1H0+k3EMRGAuWKVK79pgKLaZMseoLso9OixhDEexAClcGZACh3C0RWDxazqdkHiPOjosIME7CNQ7s2y0X1YqSFROGSAk0NwxE18octJg4lBEsvZ6bKa9u/FHu7tRFnn/heQnFKWncz8Jv3u6PtpbGlz3pEhMTVWjlB5D1JtZmqAH37XiL2G4Uq6Run8f7GcSoUKGCUgYEcrYRZikxv8i9WuvlTKUBTmVBWiu2Dir4FkwcKhfUoAoSRc/N/JKzowaSeiouC9YcvceD2YLLWRs+Q194wouLZfC4mVqMwsrA/MKCvwfA2kPcO6BlwZSdMFiAwC4HtGS5VmiccN3Q27HZBt7ZLYWtI2+QtN4Y7+eapS7B4493M+WnDtAbwPMqNfcsBuP92Xo78t9kROOPJMqVDc6X1L2xMntET7m5QW0JQq8ueot6yAL8PMppKvjDe83aMJuOv1tCiVMKShEAuy8tWJo/1F1iE9MkqlpliOZBQ4HqYMxQ0qWDrKJ0ZC/FHtB0MBo0VnSbhxDE/7OAYe1AAS47lfV8vMcWOcAiN7P0Rx9+OAvEcstaMdU81/e2YNNRTUOAZaVWLcgIhkHf0oedJcm/OgGurdCApVRaZdADXDjcG54FYOZBOVm6PnF790r3B1vIgA4txC9xP1KPsxDgCJbtR3LksWenyYdbdkq/4SOk/4D+aimb6ORJ3hy1JbvAKUlIa/MIFy83/ykCrOXKLNjy+RZw7WK1Fqo3x3bm6L+e5Ngd52EWYCtFlpQZzz0p1118LjhYx8rh1oFVcizAWmg9eYBNA8/Wpd8zsuydj7EecEUNZtoD8e8BsLbdkHso3R2G3YUttsrLTWdZkZfCDn0L3oUZB/Y+C8R8zYcefhgxgFESgP1qAdY7e6PglDNwybJ2jrvRZc1g6TIedB2KbrZu+lye7dpWHm55nQSmodOFcqbASxQOmVyT/APRyFZaYCXEm0pMxWT8KcunhCT7l5ZOqOh6H2l5ZSpXkFCklbFbCQPoGsTE0klBN4PYnXuwd/2V9uD4cdx4MAFg0y+77LIm4KzX/bkVbp5d5ADbrl27MHA+E5HGdH9M1cq+tuKkcIDdDQWbTABsTQlheRwEtRll1uZk4I6YI8u8UVaSkFuy5bOcUCdbS1M/Du7eiQh0jkwY3EeuPy9GAlMPg1BHhB1qO9/FHpUuz06R7/YckhkvLZDW97Y1VVc64L9/M+llrAgxerFckHS5yJ0yBY2pWSdyubxfobDHFraB+Dy3cIwFY+9F/fuf4Mx5RGGbuRyyPkY/9bi0bXoDGzIbTtRtwaozSvuHYh2FLdjjgy3lCOPTMqRFu06y6ZfdHoDVnFzW1FuLSN3QM5sisPPuHchyz65dL3p4eeVjn0iE6HgrxNua5TVvu/02ZLHMlAj0zrP0gbcxcMz1VEPAVF6yu2sO28nAiLqnZStZt2qldGjSUEb07iQBLJmlkD4NGrs5Mek2qU7HgHoC/KFA+hYOTL8clMxC8zeorIyf94pMmPe6RFSAADc1P1AqH0hkRSCM3xLTENtBkIvtZQiwNt7BnHJooyTdeNONjbDHvy6KnXMyGHNKr4M0kKC5c18cl5WZ2QUUgS9FFDQK6Zj4Vkw5FafITgi9ELhq1awhQYzkUSqNUUsMPt1jVltEoNy2IgCWbSw0b1Urpsx3LoBMmPv7kHbSoH4dGffsExJTOgjiEUk6URmgCD7fske6DnleNWDfRKJ0o+uuVfEPY/sWfnMnWzuUEGl0cyLhNZkm0x3iF7oKvHJfT2mwjvf6Dq/7dwbTkxsHHwkP8JFBXe+X7g+0QVkz2jirVKE51IzFQiDkfDFFrzCA9ezEY16SlMB2qCY1a9tRdsSlaDBUO8fqZrdEgQVok9juTQ+d3Oco/kcVdjjZVz2eFfpnqSTrsVn3n/v4qquvkoULF0k0KqXctICRMTz2sPOMJ4wif3oOeFwula1AgXXt8pgsnD1NGl9WX2aMHoxebWgjRK0KBLvQ5EVBWUFcuVZqw5JccPat48HSTGIWTzYAJgu0Qk5AKXnn4+/lsafHix8C5xUgEJWXmaMAy4IH8vuJxJ5dOzVNywIsX4e8NVpTxYPTvgbcNVT5//ytyAEWOZoBA/r1GQENgR61Yqr7s7WFNmVTA91EE1kPSxFtqmT5Q6w6BjwIGxmw6IIUAYF0P9p4xyErgDqx5cpHG+ZNU0YwUUyx4kThKwFasUdQvXXbDdfIg63vQqEBWscc2CvJaAUen5Yl36EtyMsffoHySD+oEX0udevWAMCy1p0apYXf3EURBlUJ5gR1M+EsGRw9apR58pm6I//82ii2KxhA4Lj6QnU+R3q0v1MG9+oigQqwTv6sVt+YJHNTYOAITBf6rvQYPBZgQS99+8tv0qJDVzmYkqHK9kbah1yvC2A9ot7/Taf3IFrL136vV78e2h2tkJp16njiDvybDb56P9+wpEylhNi6eg7o0IU9HBAUgmrGgTJxzAipGRUuzW+4WsqEBkgZdBgoGR4skWFBaOdSQps6stsJPVjuf74Wc84VzDX+Qe8Sfb9wXR9oHWQgH/bHnXHyQK9BcgQl0pVYqcXXpseKx1IbNhG0ZCy83iAEwhgctAU8ECPPOxQXt+e+dvc1Qjn7tqLYAEUOsOgZ5D9l0gt94w8feaZGtSpBtutlgOaJOhsLAJuYjGoKAGxQcKACrFZ5UHGF/Cu+sdNsCoJXpXAKMaqubgiCXOyfRJBlSgWBOwOnUQA2YylMQAjTfJiSgcHnF9szH8BzDmfkSpnylWTTV59KdPlINTpNPbUBSJc3UmCbegaHAOuoezElhtJt86Dpqs/0Cm4VxaT806/hAVhsPISd5IHmN8uEZ3prYYgJYnIEHIBV8DMUgZ51JxycghYULZr1m76XNp37Qws2Qy1YoyXByp7/APb31pl3cI17kIC0fMVKuaBBA4/BYVPICssiMPSo0felfCBFs1mNGYCin7Fjx8lgSCGG4vcyoQBRzDKBOFMpPFZYUl/ZF/3HgrSlfUm0hIkID5cQ0Eql0U6mVMlwxYaSYcESFRooZREIL1UmWtLQ4rt11z6yHV5rNDIJgvHaQUz9wjvJwrWPQh51F9S0QiDAzs9jLfUDBw7kHk1I+O7+B+5vinTIfb83Pifz9yIHWO6ByMiSHY8eSXy+aqXosFLIR+PE0IIlFqkVC7A6mogyWQSmSkDSkFKFWnusorxo2QtQJH2QBvEWVbtSN8Go27NnEN+0IfNB26K8LSo8RBo3vFyqgW8JRaSkTEQYZA2DJaB0tKz9frPMXPGGVK1eW9avWy3l0I1SJdcsyeMCWMP15A+J/Yn0AAGWn4MlhlQievONNzwAfTID/d9j8kcgH2D9tAVIy+sul+kjn4JOLA88U5ZMTlRDIcrX8Pi1AOv4hoUOqBfAwqJ5c/0n8lCvIZKEgzmbIrDqchjJOxsyMdzAmV1o8FeuHzdwlkGGy+LFS+Ta66/3dDU+GYD1odYEovmq9ko6wT8YRso86d29m1QI85Vn+6HYwB8pVEkJkpAMTWdkATDDiLxoCryPFHDp6SilzoRAFEWi2GQ0HZVXTK2iGluoT5aEQ7D7ZnR8uLNDR3nkqaGy+qtvpRLyXEugZDYI3hED29DWkiPoOL0LMZmwELSgAsDqwQ082LNnT25KWupb1157bRtUvSGR/s/figNgJaZq1dsAkPMrli9bmieP5nwSYDULwADs4aNHtFNBSQBwZXCsEFRVioDWZRIGkELc/NBMWWIpmwmWmSaDvDEwRJ42HtVgN19cR8YMfEJKge/Ng5BvEH18RMpSAkJl+mvvQel8kZx7wcWy/oMP0PqCPAyuYROlCwFY70FhypDSQHhz8aAkmLO6Dtf6jx74YwuwAMDi/Lz10nNlzvghUjKYgSyTSWIl7swg0wIy8nyGNjheYOtYgF3y1hq0dR4NRS0ogULsg80xSRF4LFidbOOJnMkc7B8b6aJ5lpvjZbrkPOR/N4UegqXMbOZCYa9mLViN9sOLYHsYzm4OvIuVK16WHl06SXBGoryxYKpURQshP5RM+7G8FZYui5FID3HfsVrTVHeiEistHTm9CGplZmkWUg68WUqPZqSkqW5u9XoXylPPz5KF766TsuBgS4NmCITuAY/oTLyPuGQIa8OCLRGaD7DEqF0oMsArzoQR1R0P/dNlss7KKppJcF/l6qsva/D5ZxtXRZYMR6l9tAFEL4CNB0e678B+yBBGIs8VoicYIKZSMAiWCICNRZQvEDmM1ZAjS4BVkHasSF6PGHoQ3GsarvPsY3dJ+6a3SAArWVARxHYRIFskKyxShsxdJpNWvCcXXXq1vPPuO0gvQT0y3wuDKbydBMBqgMtB3b0Q5G2LTIRPUXpon1/0I/jPvmI+BxsI2zRbrrugjix4YbiUi0CqHr0LnRTTMt0MOzlzF8AqEhbOu5qRM0CbgefMe+VN6TtskgIsBdnJAWqFGP5uWok4//0HsMdddNaFJqCy8egslLjeBS0N72KXQisYcVWKMWkEBtqs9EUY/8hjj7HX3pHHH75ffI4elKVTh5nuBgh0+YMayIGFqrodqPri62Q7olHqSeqkGQ0RviaFmnzBp+r7RKwlBTzsC0vfklEvviwlK5SXsmhFFUQNXXi/GfBi9icmoSfXXqSGBmmQi8/TKq6dOzMDggKfhuHGIoNTyOM8/n4tFgu2devWFV9esfyj0LDQmlWRw8rlru2tlfvEIMAFBJmsWgRMri9fLgruBvUf8XZgeR4+miR7D+6XYJDd7F3OElqMjGkfjOf7BflLKlyJA3t2SymkZy0e108urF5RArCJslAGx1I8lmFmh5aWfpMXyIw3N0iT25rKwqVLmfukyluqsu+lzK4UgaUA7ZjxPWsk29ASFMpo07aNbNr41T8bBYv902GgkRnCHvfXnFtbFkx6TqIjQrQiR2+cB3LfZivhP92aRFZPBU9BRtYsZUOJm58JsLOXvSZPjpkKioB/YCYC+Vezd/Ljk//Zrr833TZNkGmTU6ZOk/bt22vhjxlzEztRbQ919ZyrOehiApqqGqKMj/4Oo2nt2g+lM8S3cw7ukgXj+kvDc5AyhR5tPtppxJlMlro6Oh+aLqlzx1AlYdaRQcQ9WlirrYYC0NAyQJa+/6UMRAWnT1iEVETxTgD1DUAZZWLPHwI3e/AQABbqfNQ4If2YAes6dkdsSnBoSC8A7KwCy+P3BucEfy8WgO3Zs2ckJNE2IIPgnOpVKmnAyXJrKn4LkNu//4AcOBinRQTkaTUiqOlcftpSd89R0AcVoLIFiiAI0UD/LMIfrE8qcoNnPXp4nxyBNXltvWoy57neaJ6GAUSAKyebEUYziTlhpaX3+Dky6+2P5I67W8k8lPlZGTQ9UT3JdnZPm2yBAjdN6zG5d1xkKKETHCDyzTff/Ilh/++pOgKYJ38M7BX1a8viKaOlfIkg/I4gCLcRD2JP624j8OPZt96T5LJm81OTsGmw2WYueVUGjp8mSciFhPKLFi9QXlKhoYAlXCQGyz9uYr3ztpl2ORFyh506dzbqck6+LcWQjCKdU3jD+fLsJQdVNXOH8RRanYIWOBulY/v7JC12uywc11v3sh81XM0KMMYO/sufGUM42JsevuqBMtOEZfagHnyCtCvC2q+3Si9oQB9Gd9qYGgii42Bl72I+5jBU/A7AgCM9yXJjvgY0G/JgPB0NDw9/DJWasMSKhgAsFoCdMmVKiR49erwHE//KqhUrSBgi/MYXNylYtGD3oQ3MIShpEWBZQ603HoQAUzYeO5yWgFri8iqyHQg2JDCHZY4YoCB0f0S0+egBFCkcOixDHmsnD952JeqYkUOHIFmuNuzFBHKSSkQCYF+UF9/6SO5FYGrqLJRLwkImOaCTczIAqxaTEQixFiylBv8D2KLBEsoWXnpWDVkxc4KUDQuEhgQ7nRqA1cCWY8lq6pyZtGPmzU0XuHM/M7HZZix5RZ4YO13bdKM8CEc04RVFKHblq5gIX8taTUXzuf4pV7H8qnX/GfuYPGmyPIyW8VoG7wJYzVEvBGCN2CEn0FRmMSeEQLfxq6/l4Q7t5civv8iicb0MwKKE3oRZTDcDjZUobWRuPlwIzi82nVIhmNMLAM+EPCl7F3++db90HTZFdh5JlurIsw9EHT5DbLmY+Li4gygljkP32TJams7PBlDN27179w4cII8gcLa6qOavWAAWb9gXoDkW+oo9qlSo4BOOFAyTQmAAlt/ZqSD+8FGpyk6xSL3gjaY6qy52sYsshB+q1aii4ByAdsv+OJXIoaVj8LNRpbV3+xapgnSN+WOHyFnloJWTkQQaAheHer3myGL0s8HB9h03R+a8vUEe6PyITJwyVTvZ2t5QFmDzcda4pIXdNJcXiws8jVqwX3311TEcVFFNyr/mOhjsYHxdDIBdBoAtj1QbaNPr/NDT0HIAx1Vk8EuzCxyrpsDh6KEF8kW3OYZZKDSZDgt2AAAWGbaSC2vmhAD7rxn4k/+g7gpC/sx81OmgCBjoVdCl3q5TZGAJHV5dpSKdQ9ECrCrYOc0t6Z18tekbebh9Ozm0ZbMsHttTGqGVt78CLOeREqAFr2MOV4Ou/ObgsL6aWr2g/jJz2CAxQH4+iBZBT0+Un3buk6o1qiG7CMCLwBqzPQ8i9nMUnS1KA2AZFCNeoNw+D0L2XyLt62H8/MPJj9CJH1ksAMuXhGDCvVu2/DK/SsWKfoziMSHYgisHCikR+FCJULOpruWwWt6HTZCJKCHFcLNAiNeoVQ0bEEqO9Bpg2WaTg0VhQjKs2wPb0Jr70vNl4lM9JdI3EVVASOli6hY2VTYmSfUMQktJvwnzZM5bG6R9x4dk2vSZ2tyQ78WCqtmoXBr2jCw4YG6LiNenulWbNm2ErY//u/3JEcAcBeLAu+r8urJw0miJKhGgaTxmgzrBDBfAKrg61ULHeB/K/ZnglrW20B9B5qx4U/qMnCLpdCHR3cJDERRmwf7Jj/NPfLo7g4Drn3mnc1+co6XiujfU0zC8uBtg7TwYT4GPYxaAF8B+9Y08BIogHhYsAfZaD8DqJOpzVOdDEZVfBmALlEzrHxXONbedRUS0VGOTRDo/M1E+/Xk7UjRhxIUGARMg5Yj1dmD/XgBsokQhAF8GIMvX2Lt3bx60CF6vU6fOIz/++COktormVmwACzf67BXLl2+qGF0+pBw5Vsfk5wbhmOyCHmNCQpLUZJksTkULsKnpmSqG64/Srto1wZ0gfzEAG4dtrsi/5kJ+bP/+WMk7miz92reUh5s3ltCcBDzGVAHxlOLpRxczI6S0DJg4X+a88ZG0bN0GzQbR/dUJcXhOQnsiOuPpXXZoAdZyTUwNI8HP/kT/3f7cCHBM/WE93HzZBTJr3LMSFYagFzhYtUZUQcvmThuvQ/eZIeaMp+GieDy/OxuSv2dhQy15c410HTxekrGO2P7ZyIzQQnbeu0MRMExS+BH75z7jP+XZdl8QkBYuXCg333yztqq3c1AYwBpoNf9MmJiJUmzRTkD2ky+/3CQPtrtXkndslYVjekmjetVNd1lHf8DzbGsJ6+HqyV52saTsgOKUz/sGUtJEDmaHyOMjpsi7n/9PKlaJhpccAoA1VaVoaQVKIFmqosqL3jPvA/8KRdLsmbfeemvvN998M7Wo5q3YABYVXVFDhgz5GV0NIis4nQ00v9EB2J3stYUPWatWTSPkwmICbBtthIgcWPbpqokMApi02qtLARZJdBno27N/928ShUqQiU90kavhXoZA+9UXAMuJo5AEd18WNmRWiTIyaPIimfHaB9K42e2ydPnLyhGZI9DMmo1Uuww51IsAACAASURBVAfUgKoZGj2d8Z1gwHJAVnKhlYSsXLnymOaGRTUp/5brMA3HHxN7+7WXy9SRA6VMCJL5kBCuo67pOFp5YGxZWB6cFZ0ZLx7Wrebk9jjyIPbzytoN8vCA5yQBARmKfZgULQRDFaB5QcPB/gewJ151lipg2uVSZOOwN9cxim/GzDzmQtQbMY0KmW5pG1v6ymeffakAm7lnBzjYvtLwLLZwZxIl58XMtrGSHSzVs9Uli+g6EfOY2oVDlJkC5FkPSwi817mybM1GKV8xCnGeEphzeLdYb/sRHEdBAYJftVAlFqzFCtu3b88C/zrqvvvuexZVXEWSA2uXWLHs5+XLl4eAp9kYERZarwo6G2j1BntfYbADEInctm07RIDTpXp1QxGoW4d/B0A+78MXmiZKWdQiB3J0ublw4uUiIpKE1jD7Y3fLVWdXkWnP9JGKIdikAF0bfczRyLM5MdNBEYyEqs6ERW/Jldc0krfffQ/vAfmUyo4fP2ps3BL3YmHk0wwT8+UGDBggEydOLJZx+ztc1G427++6oOgqqoViglE6liZ36pgbE0KYtnxv0xtl3OC+Eo6UO2vBqvgRREHMEYe14wCspwOBczX3a3jTBjmQvFvz6dfSvtczciQDtBEBVqUnAbDW5VQREBsWLfgW3fmf9i/eHs7fYb7+zHv0nmP2AsPeJgVYiLiL2TPes62NEyGsAvzDXxHLUCPLV1avXos0rQck4MheWTH5GWlQtQxLM1VrwKplWXrAfj8ewDLmogJQfAfgYhN9ImTo7JUyfeVaKVmmJDqGlEG7IIjB0ILduVslC+vUPVvjKuz6gOygZFiz3VE5NlcXXRHdis2C5fuDOzE3MzW1fc1qVSFeb/paMSnYH0nGv/66FcZptsQAYJn6oZsTH2sP0rfijyZo8CsyIlRVuLRihHmQGPeD+/ZISnyCdL27kfSBAlNYFqxXThdPPmxkFUZTvpcWbFmZsORtGTXvVTn3ootlzQfroH0AXQPljI4PsPkCWXZ4cChgImi98r2OgtDLU089VURT8Pe7jLd0Ij+BbeZoRZ2tdeN+rPcn5aEVgq/OrZvL4J6PCZqeKMBq2qOzCZW3p9ydArXZwB4gNbyAsx+MpaM3B9BzQBFs3Pyb3Nmpp+xPYnYChEK4nphjwv5ffBwSzxnb1roTbNIcIK87cu59QPybANZ9WKqHiTm5+OKLlSKgYWRv+Qdb4QDL/ciIVDbG1o/6Angi9+kKeJTdu3SWsrlJ8urU4VKnNMwpUAQKsA5vWxjA6qwr556/orQKWjHEWL4p0IWd8so6GT5zhQQDRypEl4d3C/oABtI+BKrZJLXuWefodShKjpjQYRQdNIuNjf2sKHdksQIsTrsHdm7fPrNOjer+/CB+cPEZcSTAboUFy1K3GjExns3JpoLUIEhFFUc11AiXQFRZNws3FhV7kAx8ANRCEEz6WaN6S8P6NSBxhtI65tdRSIJdYqmUBTeEk5oRWlIWrP5Snp6yUEpHV5IPP/1UyqHxoZGsO/Zm58tsZPfNBMG4yAgkK1as0LbZx7PMinKCzsRrKV/upOfYTegdbbbWn20Z5D1WSqViwEvAsunX+T7IFbYFwGZig+GL4IcHmFQt4iYBVrePgqRHL8ITqbTkgTNazibLQsre9kNH5ebWD8muI2whBG/HAVhkbDnBZ1IEzvwq0JrKITvXVobPdubgK/zb5t09xzfddBNKZedpCbtNXcwvlT2WItCZ0QwQyj0jn11pVIq9BMqUKTPkid49pXapAHl1ynCpGEQ60AacDY3nDbCs8DOHrF0Plj4wCEtxb8Zg0gMjZfG676X3qJnijwAX811z0VAxA1Wie2NjtUKMFAHn9+DBg0jdiosFr3wpNAgOFuWeK1aAPfvss2/6dfPm12pUrRxKyTFb7cHGZtu3/4bqCQOwNNM5idn4fQdOF24EWrCB0ApVaxPmhS8yCNLRquUQgmOX1aogMyEOUgYJsn45qPwAee1LCoIVINw5sILYqjc9KFze2PiL9Bs3C0nnfvLhZ59LHZxarDhxxUc842lpAe8NREuLmQlW25adOa+77joVfvk3WTR2oOxnthJ2VlGf91ulfauob59TGMASNCOhhDS832PSBjRBGAQ7hABL4wRfOU5vNq4CU9hMcNV6u/wAl7cn4qEj4MEgKSsOnaAb3/eQ/LD9gEn74ibEczTIhdenqj1zd9h91FQiGSk8fib2sOJnKqwktCg34Zl8LQue9gBlgPd5FBqEocVTLvWbncPWzK/TJ8vrA6lBw/mEmameI3RHAsF9DnlmmIwa9qxcWTMaHOxAKYvW3Vq4RfpOOVsjyuSxd/C3XGe+7QGulWFcERTxpmCUBtFgXAWUlje/+k26PD1BM48qUVAKnHwqYjx7d/4mgcCjKlWr6dwi/zUXe/lryJBei9hRkQW48o+AYpph8DQXbP/1lzeiSkdWKVMGoi8cMg4SJoNBLvbbigHAWoogHepZzDOlG18ZFWA+SA7OUalAysz5yRHkzmbGx0vvDndLl7ZNkR8bD1DNgJcXAg4WubLkeugroBokl4LbgeHywc+7pfuoabIfGQur0IngKnCx+sF1Ah2/wvn8xwNYTUPHouCm40LCaSeNGjUSto6x7tG/yaqxn9mqKJFDx2Eq10NhiVV5bGm+YcMGTWlzW7buYBS3BUGzIvR+Jw59Qm669DwEK9Oxr+DKE2AZVHTmxditnDMeng7A2jnjhnM4X3NXvjVLgE31CZaHBjwjr7z3qQdgucl19tnBFHnXmj/N4BdAtl798wWRZO1v9fPPP8uaNWv0c7hv/7a55ue1bVWefPJJ6duvH7xQlh07Ph/5dsfU1Pb1hQAsh9gCLHOa2Z770Ue6yrxZ0+X2S+vJtMHdpWTmUcyFI6zkUASaBuYYxgq2TjcwT6DTmrgKsOTwaWRh70N4e/2WOOnQZzg6S/tIlWpVUa0UKmkwivbEbpew8JJSsXIlDVzv2LEjBxg0r3fv3p0AsEVa0lesFmxMVFT5+KSkRQEBftdXqVIZioQcWH/lQZimlY6UrJiY6hrJo7uRCpkyKNqgi0FJbdOtnJgT7NAA2G/bBVS1TB8+UC5DxNEn44gEYmazWJ2FWSBPZxAcomQcZJxYX+1N1nSNn/fslxfRMuZupGuZDEs9KgtuHCewdcwGcgS3c8AZ27bITZo0kffff9/jLv6bNp0FTW46jseDDz6oQT8rgk7gXbdunXTv0UM2A6Tyu7i6z3QjQFgbwcyZUNK6qHZV01WUnWXZOwvzTt0J+wwDsNy8VFey02YrhBxOTh9jQZZ6P8iqhRczbOqLMmraItOtVk1XpvE5dAAr9DDvlMFs3eZu1NlP1/5vdj4/+ugjYQdhlkjbg+Xv3tH3GAQ8zh3etA8P0smTJ0sbiB25A4o2A8i47scCLOk63k0H00+jxVTHQnATmh7vvPKy3HfzVTK6z0MSmh6vRhKJcgPd3KP2esxAMnQDn2+CXXyI6TWiq0kxgGcllLUCS8pXuxLlnq7PSCImu3J1VIkB1FOSEmXPzlgpjcymclHRGuCCBZsF/vWBrVu3LjrZsTnZxxUrwLZqdUXImvd+GAlR7MfAx/qZQBf0BNhRFpG8dAjf1q5dy8PBHkZl1/59e6V82UjotiKiSNqA0QdoR6anQiPyt61yw3m1ZSoiziVp6XBzcPIYGGGSsZbpUVcWAEuVcwDs1oRc6QaA/WLrTnni2WHSt39f1Z0NUDLIpCh7rFBn1LhgbK16AatLq8DYoNBPRo8eawJdeoo7O54cLd4vW5L/02/WgrgdsnUEV/ZNcwgdjebSG3jl9dfk8Ue7SBw6nOrNcef4I/dZEH6//NxaMn3sUKlRLhxSdZDgVC+dbYMo7mJS6oyqltWEsJvOMuaFj7S69iwr8A+VNz/9Ujp0e0pSsrgBTQCFG5TeEV+C3lGrO++RWTNnSjCqA73pjddee00eQLSbTfH0YziW2z+GHvJGgeMMLeeY8YeLLr1UZUXdT/OUrdKadWXomN1hADMAc5qDvce+e/FJ8dLspptlKzQ9nux4lzxyVxMJzkmEBwquXCkFSjwRlamQRWqB2R68jsq64O/gWqE/4kONU7WVWGRAD9PEY7Lhvf50IFnu6f6M7EnKgfA2cl5D0GUaQfJ4lNiXjiorZQGwDHBBaDuxZcuWl+Kz/VLU+7ZYAZbdDcaNG90PwtlPx8RUg7EDMQ9YPTTLoVwD8VxDEdg8WCWbQQFULB8lkaUjzGNpysC6OLh3t+QlHpb+HZpL51aNJS/lCOTHUPqGa1G0mXOSiyihbmJYyBRyyYJ7uDvNVwY8P1tWUdm+Y2cZ8/xYKREYghY15qM73dfzx5VuiAtg3QOuGwpHL9W6Pvpog7S84w7VpLW5tG7L5sTbv6in8fRej5aNBi1hqdKioQC5cnEalDAhI26IA4cOSvt298n7a9Yaa8MDsOaxBNjWTa6SUYMGIEULHDcsD5ZLK4gxLc/JWTa5q6YhohFKP/Gy9ViaBFPM9U/7Dkmzex+S3SBkfVhNZN8lOP5MzGfZsuVk8gtT5B4IAvFwJH/Pz6jrA14XPa5mzZrJ+vXrPZTHPwZc+SGdufFeRd5ZBFdddZW8+tqrElEKXUG8ZsHdZsm03jY3SwvSscxDqxJ/pmri5527Y+WGq6+U3Pg4Gd//cfTlugCaI+il58+OB+S+jclr2BvSQKQOiKRYX0zHolQhpQx1TcHoQYofZRFBtIL2AUUIOiA2KU9adXtGtsSlSvkqDsACR2jIVaqCIDo0UCiyjdLYbeBfLwdeHS7qnVSsAMs3W6pU+O3JScmzy5cvV468ll24O36LlQyolFcF+cy2MgRdls9Szbwy2u2WgsiLsm3q8kOfYNsWNDQsISP7PghxkIrIj0X0Qg1KlFuyjQxKZLMgU6ZpNsoZBUoafk72D5ehMxbI/NXr5PLrGsn8RYulfJkodQtPBWBtmgo7yfrjJGaDtFuhnv7112w+6ShUOuBsF1ZRT9aZcj0b2GBACx2EtapHgyEAQZYi+mJ8aFFQAq5Pr14ybepU3Sie9DeCMx5dAvP3dK8H5KF7W0kIS52zkQPJDhYUV9ayZyOyTnD1gLfLBXW7qYoTXpFLro0cXCPRP0hadXxcPtq4GeYqNWGNy6qCzvh39jlnyfw58+WSSy7VdUiXlu/Dzjnve+yxx2TOnDke0D1R+tmZMk8n/T6OA7B8vg1ycWyhkicjnnvOye7w5HLoy7gBVik4Zy4MI+6Upqslqs3YZQMMlNtuvUkqIMI/b+QwuTAGsqbpKHn3g+pVdgoMIOwzxGDUQlXelX3UYLWqbCWuA2OK/bXI5PujI7UvnmPsZFAFiJfk+IXIgaxAad3rWflqR7wCbAl4J3vRiysJBU6VAbAM1FFkG/O7AFTBAyc9XqfwwGIH2CuvbFDzq43fvF6iRFg9uhj0yThpqJyQTAAsuFktV2PElgGuNFgL0VUqovlZhPgiAMFeXqnIi41D+tb1EGYeDq6mQjhAFe0lsiHSzYFGBYLKlKXnBWDQIfiAayUlJcvBI0myGWIPr3zwsXz6v81SpXYdWbx8mZxT71yTK+tsSg9/6tqgliKwY+l2G9X9xCnZC+Ax58UXgf+YUEcQ+N/AxdpNR4ClBYtW7Zp2Q0tex5TuGkApA3nDnTp1RuXPEr3Xo4kEfoDpOFHYC8vnvCAN6tXGIQnrEgBrErMIrrRbTdEIg1LaYVQzngHeXkDq/budM57N2aSOQiJk0PjpMnH2MgVtFfyhRcUAGb5iUDI5H6lHl1x8qclocVLQrLfFuW3atKl8+OGHx9AH//T5tgcJvcw30CbpuhuuV0vxRBaspQjMvNhCE84eC43IyYiMHjMe/bj6STm47ffcdIOcX7Oq1KhE8ZXSEo7MknCUygeiBUwOUy6RD0KmkOmXDGKRFgzAGqJ6nmrHgnKwiXZKJeA+4kF8TqDc/8QYWffTXilHixUcMjEmA0UnMTHV9fAGwGYAfx49dOiQOT2L+FbsAPvoo4+WmDlzxisgt2+qDqKZ7be5MRk0yEQlFxXFGVRIS0uT2FikaGHwK1athNMmFIQ3NiImM273XklLOCLd7mspndu0hHQhc18ZDIGLh8ccSYb1i3zH3/YeQJntXqR67UJX2jiJR2dabaAWXlq24W9hEPaeCUC85dZbTK4jB9NanZqik5/E7g2wBSPg5sResnix9MCpnpR4tEDZ7AkMgiKevr/mcpYe4Bg2b95cQbZsVDmNL9K6Z8kiXcFvoJb0QIf75cef/6cAa8U7+CNLSy6vHSXLZk9GqxjIFOakY9NgUNXMNQBr5sd8afqkflyTRXA8ULUjYv6uJQWSHRwhb6z7XHoMGi0HoWEhFP3Qq/OK2Wh+FwRLu7c8O3Qo3nu+uDqvRXrgPWSfMD2JdBBvNj3trxn90/eqHhoEQ3nhRRfJe9DfKAkv1LjlJ7Zg8+eB066upga2yK2moVqr1Z13yvrV70hMVBmpiB56aaAK2Fm6dPlyEo34S/Wq0VIdB19M9UooWCopESWCQe1h7tESitqu1CygMCFXiRaDsESea4NFKexci5LZo3nB8sjgF+StjdukDIw7Bulid+zSrKSaNWIwn4fzkCESB8nC1vCePyiOkS12gOWQRkSUeDo9LW1Q5cqV/ZgxwNNw29ZtgvswgNX1dwYQdiKzgAGkGhDIpXvnT3kxbNaD6DDrg+aGC6ZNlPPrVJeMxCNIndmj1WDf/vCzfPfTFqRhpSOIgUGHexAdVVrOqlNLzqpZS+qfdx46imbLE8NGSzxOrgGDh0q37l3zWTxao+R4FGuPD7BqtTqP44QGI03l22+/F9Quy6+QW7Nti/8NEWZ3ahq9D7qO/Qb0R3odcp0JhhifeIip9+/bHy2el0kaPAozwNwM2AAOwD7xYAvp92hHyUUXimDsLh9uDMadFFwZ4HLKLj0A66DtSQCseUEKawNgwcf9ui9BOvV+Wjb9hIOdPKyWY+aplZSNDR+NjT1t2lRp2qyFR3eC1tsnaA1E7YlffvnF4y67vZl/ugWrFXqwEJmeNWjQIBgStPqNZI4bPLwpAjfAGi4VdA2sJ+azkx5seOVlknE4Tjre01w63NVcEg7sky2//Cyb8fXdz1tk16EkGEcBaF4aKNHo1VX/nBrS4LxzpH7dWlIJnaFLwPLNQzCbWScaM8G64eGeB8/JF4e1H2iDZJSuUBP21Y9/lEgUGgQGBKlSXxCaHbJTyqFDB/JwaG6CtGpbWLC//l0BVq64+IpLv9j0+Qfly0eFsd0uLdidsFaZlkUOlqDL7pGQDIOsWIhUq1QZHFwAJjZADsUfkoTDB9HZoJS0a9VCdmChb/91M6ov4jBhwRIB66Ni6VCpC83H8845W+pWryGVkHNbkiLf2LA5IL3jUMDQY+go2fDLDml6bweZPHWSbpZA9PGxOq/ujeJRWnJG3FpSLu5e/5KKQ6F3z15wL+foAtI0NJL4VKb5m97ch4xaBq4c08LAhI+nZXDZFZdLs+YtQPlUkgPQ8125Yrl8+dlGlEOj6MMpE1A+FdxaEDI4yqP/1tJJI+SCWmjZAbePHT/JsZG/JfCZ5HLvlB/N2StovXrRBQWGXb0c6AWBOjqc6SsDR02SJW+sBZXEKjFHdl11R1FdiAx3tohu1/5BzXHmjZq/L7/8MtN49DXteNjD2O3VeB+s7iCY5az/TuvCBpSIohR44ThcBCtWMzxOwYLVjAAeqqzEVCfRT1a//ZbcB8+nQnioPNW5nTRFR+hAAGUAK/iwRlKwX3ch8+SXbb/J9z9tlm2x+2Q3APdoGgA1Mx1tpsKlTkx1Ob9eHTmnbgzeXxmJgIwie/chxAV9C9BNmPeMgHBUcs2QJWu/krKwYPlWKOYfVgI5sJWikf+6PRf79aX69et3/+KLLxKLY8ueDguWFk7k5BcmbgKpXK1KlSo+TFLegd5WCH5pxRaDXIjkaZeDssiBrYbBSECHyKOoukhJS4JXkIK+6dA2YMkb3PzK7BxZubzUiqkpFZFuUTGyhJQMCZJQnrasvqGLykgjrNksuA6pAcHywrI3ZMLK9yTmwktl5SsrpRp4XhY6EOxN1oAjUEIW0GtUPK6qExy1f+b31199TTp0aIecXqYzm7/8Xa2awiqz7MFhv+eXRZrPaTk6lkHTrQ+E5ZCDUuZcFmbgcOOmojWqJafKoKJMEsPU5NqLZfqIAYIqSeXSA5m4Tg9B+VFD1zhEqVn3dtA1Umx+KSyXuYBdBTBXGglC2znYbEvfWiv9R0yUBLy/TFWTIYCbtB8NUKvQs48e+Py81J5wz6X9rPYgtYePBV5bPmw3qg3o8ndr9f5d1oYeEKR8AFrM+Z4+fbqWx5qW96a/3slYsObzYl5h4mbodPjK2GFDZcLQ4XJx5WgZ1qOjXFgbOe1Z6XrIacIAVYDwuloej1c5wuqrg4dkPzRItgI3Yncfkt1746DrehDlt5kQcikr1SpESe3q5eXyi+vDy62mayQNBUhPTJgjL739iZRlqSwMnwMHDkqpyHISDnUt8LEp+HzDIN40FhkEtq6lSHH2tAAs3rzvuDHj5iL95T4ALApo/OUQUrLiURFVqVIFrZphitZBDGI0UmaiSkZKHAJbh9Dam5VaNdGbq9v9d0ndKuUApqVhtYaqRmwQ3Tx2CeVGQpAEO9UppsTHcszQdHBqmUFhsmHLXnloyDhJCy0L2cKlcsN1DT3WGd17uhTHW/wegFX0zF9YHLx4KH81aXqr/PA9RNAJ1A6NUKSzVMwXs8BhrVe35WpBw4KvO3XHTZswkputjQVhQbDeEZYhDXkT9WVmAPmyHAnBlJUADfRMn87y0J23YmOl6aAqGMH9VMtJrWbnNNNIMdFP7zbA6rJavS1F5wHOiFFTgC4tIs4IemzdFy9tH+stm7FB2fyO5q1R0mIWiplYfxzItDQ5BlbAxmoT2Ne2ZbT2d/c48D5+Frcnc6Z7Nm4QcIbYjDEOnIgIqFKBm3744Yf1M1GsyST/nxwHa4NcudRoBj3AtvePICj69er3pXGDuvJsz4cgtI7AIlP0AKxcQ/5QQTNrAO+BcU585VC8CfOVicAWA1gJqdlyMD5FtiOIzXjOjm3fS0L8Xrmu4ZVy353NNbMgw78ExF6WyTR0lY5EaxgGXZn9E1W+gs410gj3QpCqHfJgi4V/ddsFxbyF0eGg7jmttm3ftrBy5UooAw4B/3EICegH0fHRqIqbDgdoIQPrtSwAF23PJQG/H92/W+655UqZPKSXZKMTpD/IbR9uRCYgqytOqwffuKnxQy6DFLCcfGC1Uh+N+o/ZyIWMywuRDk88J59u3yOP9ewuz40ZoZvIbiZumuPdCgCs8yBnP6r02qLFC7XaJwvWs+20WewDWgQv4AYnGzGn9cZOv5SjY680zhNLRaEypK/IyheP1eoSRjFgg44EME9zYJESDP0hL0lNZuVTNeqbLWH47ewalaH/+qScUwUNLXE4+jDfGSrJ6kqTB+fm0iAUvxyA5Qu4EvyP+/ELUAbk5rBWqBGKnm7paCc0YtosGT9nJQCXl2OyngmmadCLBzXuoZoTwcRqEVhLna9pLVGbC0wAiomJ0WAtS77ZdZgbnh6Z26I9ky3Y4wEssz4uv+IKeRGB4ZgaNRUAbY646T+SfzseB8th5QhzHrKRt7oJtMuDbe+V9B2/Sa/7msuDLW+GS49+ekjHogALZXsDMV/+etiaSj0y6bSXqBHsBx41i2mZpIqQQUQNAv+AQIBuNvSlkZOOg7w0+Flt+B5eTka8uFLGzX1FIrCmU1GshJx8ia5QSVLw8+GjR76HeM1NRS3w4l6bp8WC5QteecmVF3yx6Ys10dHly0aXj0Yl106JR+SQMmKRkZFaIstAV3VV0YL6OKYlDi6AH3LjhnZ/UO685iIJzkQfCORWaoACp2EeNqxuxDwMNMUmuVNwfy7qa4m9WpaHKi+q56agdG7USytl5qq1UvWcerLmw3UKIHbznMh1Ox7AcsNzEyUiw4EVTRs3blTBmr8LD2stVvt+CRRsh4OqFk8BCA8gai689dZb8tJLLyl4eOsLGE0CAqCxBm2iuZajsuxVu41CCAabDEyPPNDyVnmi28NSOgjcJ0AtWyPMsBip9YB5pDaAgT2PPWWs2D8AsOr7wypiK6EMHLobt8TK/d37gdNLdLKXaWEz05YAyw9hyqgL0B/OQWIPJB5GPIiuv/560EMd5MILL1T3mTcC6+effy6LFi3SrhcEVnpI9nYmUgTHA1hSeUOefVa6d++uLjf5Vz001Ng/1oK1n81daGA8PjP/ORjHuXPnypMooS6NoPXMIX2kYb0a2LtHMd7Yy8gwykU1FjNQcmnRqkC/8+64zTVbwKwDX2tQMUsIj8/A1BFoGRRn2yF2kM0IKCkvLH9Xnpu1QkKgkZEOkW0aQOVgwR6Mj8PU5LyGAGbbSZMmUeW9WG6nDWAbNGhQdvP/fl6MU/CGGjVq+ColgOZjBFgCHbUJMgGe1SDKwH7l2ciB3bF1q1wKPmVM/y5Sq3SAhLBrAU9DBpS00oNlsgyh0Fp19iN2dQ7ME0oY+rKBGvTpcpCnmoDCgzU//KpVXYdw7blLlkrzFs2NgpIaR4R04/ro7/yPc2mH3WukVMXHeS5dYqigqxA3A3dul7JYZq2ILmpdbQIkMjxQ/jtabrjhBp0PtxvOl+PhxzxQ5v4SZI8N+DguN4VUtOoGT9IYlckI4DwF4SsanWNnjnlWrr7wHPDkKaiKQzm0M9hqtwLQA2ApWV3P/I/KixUE3YJ8q92IllpQvFfnRnPVkeSehQ2cgoyCp8ZMknlL3/QkqmsxrrokPBzIZhiqwgR68q1WQwWgAg2WKtO2+vfrj7YjVZWnNGvIUER8HD2ykSNHqrQfuVz79yKauiK9TKEggM9wFoLGTFFjY0D3yFtRpALP6KPi1gAAIABJREFU02HHXziMzF2279D5nb+mwbrshN54by1ZIo1qVJVZzz4pZQNAzwkFrGgGgZBnuSuzsYJ55OHQ5fPpaZCZ4DQSiHWb4g7+UVXQGESD1Uobi3dr32BonqBl1KSV78uw6cvED0EwUgS0u0uVKStxh+PTEHR/HAHMF4t0ML0udtoAFpFZ/2+//vpJBJYGIdLlz0W3e89uiSpTTi1YKNro4qxV5yy498hh27dL0uMOSMfm10rvjq2htJQKC8hpJ8GdS4pABx+fCBZrnjlW6UeY7gmsrHTYA8gmSTIyEnYkp8mAcVPk4y07pcW97WTKjCkSEMzNQS1ZWE38UtEIuLakBLEzc1hNwvvpkrgGT1M2VeaO0nZ+eP+xas18gmaIPHkZ5DFL7sy9WRDldwYxKNriBgobALSWGy2xd955R0tjmRNqeUqPVioPHWOy6Je6kdTnxT8eQj448O688RKZ8dwzEpQJt5DWoqeIPf9w87aOzAjSCjWtta1yk0E/70yDfCigNgW/Agh6oJaIs0nYiN/tOST3Pz5I9qHzaAbXjV6dO9ihnNxT5nwW4x0Za/iyyy+XFYuXSxVku2RR6B0HgjugZQ9e0ivUDbYFCmfqSrDr2qgIGGvTD/tl1uzZci/SEFnxxgwLdiBh2pQWVmnZsifUoZuNB2ugepAmdcquJQIuLc5fIRN409WNJAei+gPbtJLH7rpNfNKPYFwzsM/g1DONK5vC+jhoA4y1as64/F0EssDcp4cne4I5wWm9k+UrBHnw/1hd6YGlZRpEtwdPWSL+YSVAD6Rq5lAwfob3fKRdu/suWLBgwc7inJfTBrCckrKly7Y+knB4csXoCpHcvKQFSiNrQCkC5LrSnaxWs44GRvZt+0nKYtJG9r1fbrikvoT6wHolaOn+BUfGgmaOO8AvDz/rhCrA8j4CLH8HO44NkY2UrxSca8kA2ulLV8iMd9dLySo1ZNGKxXL2eWcjgs1Fg0XE/EhsWFrIVPHKweZntY8CbyEAq24PBWeYuoLXJFc1oH9/1Ym1bpJaenhLZ2JppbXSrrzySqUAmM3Bz2FlGd0pWky45/1obawBDzSGUyqE9xd6swCLcWfVDZPDK0WGy/zJz6EsMhqgh6otVtPp44ylyJs5xuyX+8qcT1Pa6gFYl3Rh/kJ2Tl1ak5h/KnL5w4MhwLLiJwtls/vR+33YpLmy6JXVksaTlBFzQguVvArYas5bIYUMPpnShoGBwfLirDlyT6tW6sqqte5wk/bd2nHj2HBN9MeasBkJZ2KqFseO0X3tPKCWuy8kGxvL3HlzpTT2ZiaDwE7psM6MGiIU5DEAywAhR5DWfxYErYNZuuoUilBHmZx2Hg6i0WNHy7ihw6QeJCoXDB8sleDN+OelSXYA0im1XRCqt9B2WykaKmp5KAJHLsbZ8gZUWersHLg8+zSDz6gGW4BNCyot019eJ0MmL8FrwDqG9xGMAiaKmmZnZb8/YsTQ5vDIGGUtttvpBFg0OKxVc+eO2OUIcl1EN5TBkzAEvBjkYq4hg19VkMeaiPStwxCDuKhKpMwe/STqlZH+g+RhBS3HnSToqdHBuwiy1nBxAFatVzDmPtgQdB0yAbLpOOE2/bpduo+fKvtxoZ5Y+N1791EOx1/VenAdbbZn3EvemDRv1fTdg2UNL24YBje4kOLi4pWvehkNEZWgdzhau+HOtAwDC7BUBRs4cKAnZc2dVeBOReJ4ECjGjh0rw4cPV27RzSnm/2xGSi1YjANzXEuCCnik3d3Sv0sHrcSDA6eP4XR50xHev7uBy3mGc9CaV9H/lZPQmfN8mdJaJxVLFc4ox4y0PYgAbdqySx4dMER2HDwCK9Qwvno+My/WqRmzdpOuBbWafKV6TIysRQS8OvVF9XXNa7szL/RzOQHUTZs2SevWrTVIaD/XmcbD6scj/YH3TMOnbDmI30xG0UXTJkqJ+KEYIwt7iQesUiBuKs26kfTWcR1KehJgGfAlh0u6ha0m9yDm0uTm6+UQpALvb9xInuqEXlwZSdjTAFeUvefCW+SeCqKWCAebAGtNVeXG+QJmnHl3nu6v/HxzTZ8uBGCnrvhAhk1bCuUSs07CwiMkLT0jE5jTDcVKM+zaKq7vpxVg+/TpE/b8888vwQa+jaBK4WpWX5TDhBJgma5VBYUH+0AdZMBSeqx1E+n74N0IbiVKALqNGrkys4UswNpNqoeZQ7pxLxEYs6mqBZeABzODX6lgwlMBso9PnCKrf9ws511+lSxYtlzKlI3S98G1wolWNwRPCWCLC4I3fmHUuQBHoLsPKSU4nbn4eCNV8PPPm6Vx41uRo2fEpmnFWMA606xYbioGayg32LFjR2fxot058kRZXWdv1kq3FvuMGTPUKiMv6wFjWimaVG6sG+PYcTPkSBgWf4OaNWT6c4OkdqVy2IWQpFP3zriA5maB0nupc/LMLU+7Vbj+7lq95jrOiesApE6c1r4TMsmx0+yhkDe6E0MMZOTMuTJuznKkDzEXCKCAeTRSJA5lYF+X746BVbzIhQ0uUhHuCAg262YnhOtnN2/Mgqim/uG6rABDC3v5/vvvPUpy3p/wr/7dHhC2G8Ujj3SRYcNHqMGjAVBn0K0VaxUnPO+bhwxTXfn5OQ7qRABYmSoFtxw/yKSJk2TIgN5Sp1SYjOjZSRrVr4vqTHLwnBLMD9CVU0jCTq/BzUiTWOfVFJ54Al7qwpB7NQCrW1PlYI+1YKeugAU7dQmU9cwBEhFRSpJTU4/WqlWj6ebNmz8t7rE/rQDLfNipU6d2Bjc1CWDqR1faD1YBgRW5aFIeFSOUKdwDPjMyIEfmjXtWLqgSJYHIHoCNqPqvaqDqmJt0HpquetKp8APJcGwRnJqWH8zASUqNVlq51ALNQmrH6i3bpCsCHZlYQENGT5D7Oz5IEXSdzzxfiEuou0KABb+ajcR58LBZ+RRhgTnh3XA3AEiB2mOMifYTxk+QocOGaCGF5WnPNOvVggGtb1qjLHfljWBq8z/dFAE3oSpNwYKZMGGCYC718PCI3BjuxiHljJqWdhDFV1m4gs88dr90aNEUFTvcFGw6aCDYbEt7bLqG1tlE5h7HvsTcGgpBE39cB57zfM9zDEiaxxIgyACZzgW+Rskb3b98ZW9qhjzcf5B8/j3Ktrl2VGnL8Py8gpU0yf/dR2JwUHz86ScSqXrFoKocL0XfpQOydhwJvNjEctttt6kFa4Ngxb2p/8j1bZpenbp1VSGtTp26JrODualOhaIaC6QKSA04VI3OhlIGOgCOF+A8j/QAHr/1t53ITrlXdn/zpdwOWcIhXdtLObByflRP48HFbgScG2d3m47CZj2Zg7MgwKoFax+rh7i1eN0A6yekCGa++pEMnLgAAGsMgMCgQDwh4IOIiLB7EWg/8EfG6lSec1oBlm+sVatWtVasXLEpOCQkghYmwY9iL4not8WgAWuLD6Nk9pYrzpVJQwZIcOpR8K+wBlDpYU4zkxeZw8kk/6WLmjwsJ5ozTzBlNFdnXjcW+SBfaFGCCAAo5Mlh5MUOnDpLXt34jdRpcLksXPEqXjvamUikeECbVMNdAFi/HAAs0DabiOs1WhaAfDQNSdeX3uJQ3tuvX19Zjjp85dyUkbeqQqcyPcX7WGttUQ2LXKGOruPuWvrA/s6/EVxJEZAGmT9/vgcw1IpV/o5DaNq68Hn+mMsgbMVWN18mw/p0k6jQAFMSy2CRFiNYPlWn0HVzLBi9xwW+zrW958GatWbT2efwglrpoO1nWEJPy9qXPyBXWnn2oBBZu+kH6Td8vOw4kCAZuD6V0cwVzBuy/9tQWkhIqLy+6nVp2OgatYj0KCFIuG4cJ1uC/fbbb6tYN4Wdz8RDVj+j43pXRA46g52Nwb+SGmD6nF0HpljClMmyL5ZalPjZT8HVGSXHStSMHG5FVXcRXHO2DH16sJRKT5BRPR6WxpecLQHZMK40pQ+mJ7wH1X/VNYRrc69pcy6Xu+LwsWbP5d9vgqp8vKkw02OV9AzWIAF2yor35dlpSySTjVF5LPvkZaNjygtXXHHFUwjYFlt6ll0Opx1g0Uok+I6WLVciKbgJZ49jwyATOZvq1atLUvwB8UtLlhFIzWrR6HIJQqlsIOgBTYdTHo31QMZaMADrcEIMejGzAEELBVhcN5spHTwZ8QWZSTyWYrx5ko4OCV/E7pbeEybJ9tRMeazfU/LM4KfVKvIFH5QDXojuRiaS34PwWC1esW6nCws8Fp5DF2h/Uocj+vHHH+EatpatW381LqQCrLGL8v1cszkp8FzQ9y2wX4vtFwuwTNFau3YtOXIDLs7GshyyvY+/0yK7++67tV/VMZyiWh044LjQkY+IkZNz4YEsmTlBoiMCJRh0gR8Dh2qimKOSbh6tIg00MYiptAE3lzMifC+0mvTENDapSYXiQx23QseV79t5kgZdGOXm9jPrgx6MUkjOmmH/JhICGSinnLTwZf06hPJsLQCky6qHplHSp8i6H6ws9DzS+erwYAcZ/8IE0CvI13ZZ/HaiLB9LCgVCzqo25s6FLbYJ/Z0Luykq3Rf4LOqZYNyDQBXxvfZBTIIHh8aIHf7GfejqiDoARxw0wV8DI9kY2wD4/FTLYpv7XAQW90KXov1dbeQX6Ca3uepyGdDxHikXDJH8ABTlUAQG2Qq+qMxilxH1G7D/FGC9bm6KwA2w+jDOM9IxtcpaYykkhPA+giJl/MK3ZSSKDeix8Pq+/n7xJcJLdz1yJG7p6ZiH0w6w/FDNWjS7edXrq1bhR6Q8mjbJgchRpKhE4oHdckHV8jJ+cE+JKRMBUWZoC2QgwKX+O4fIqfHhKcnNp6Q7wRUbgcaHWrHGmlQ3A8+jBJ0/qQN8Z55dJkAzDkAwYdkKmb/mffEtWU4Wr1gmja69BpYHDjWchpS580PlTybdJOOBmGXkzP0xA+c2cPHi/EzvvPuOdH2sK/jY/QYUuKA9AOFkPnA/K8gWSyn0CdeQO5jEevPZSMthwrwtPLCcm24e0AMsM2Qe7PLly/W61lJTK0cBzrEhYenA2db5G/tUP7nxsvPwO7V7TWCLVI2NV+pm0cly5CNJ5zAPlaDKzYxxU/dRDykoJfG1wKcrw+tYSJ65sCo9JjVBM0C4BrTqTwOhOvpqJelrIsMkBx2JdyZkyPCps2XpO+tAB5mMTN2szA5wMreYV02KgfOE/EkZNWaMNG/ZQsJCUZvmogbcHCwLDbp06SL7nfnX5eN67OnY4O7XsNao93sA6EhLyAcyeMmcV+OR5K/PY8DOMTZ0e+nuM+ZHrsqHMhjGAxFzhUEcBtCeNGqs1C5dRsb17SGX16kiuYn7kEvMwgIetFwL5irMHMj2Z9kygBoAqX6BtUf0LHUOX29KyQFYT34uPQhYxanoLDt0+gqZuuIdtWDVL/Hz/eGWW29ttmrVqp2nY/z/EoBdsmRJxfb3d/g4KyMzRluEYHOFIBhF6busI3HyUPOG0ueR9hICfYFg5r6i9FLL9DTgRLKaXCvFdw1FoBvHyRmxG4L32aCMqe7icxHIwP2JXAiQLHvzo09l7NyFEOaFoHLLO2X88xOkJN5DMBcI/rFOjPxQDk5abi73YLm9l8ImSvuP4XUXLlggA/r2Qw02XESXypbb9TIWQn5E9HRMvK5dB7j4Mzk4BmMef/xxrUxSIHSCN3R3GaQBfy4LFy70WGM2qV6vhc3GXFfydTwLS6NYpMcDraXT3XdIyQBuP3oFJt2GVg8jy6YNiHXsOdYcd4N92qBQB5wcnQ0imVQgBWOOryKWGS3DAbq+NE+TCvi2rJpPNOlY+kBeA2lXeThEM1Dl9T/UtA8YMUa+/BlyhngoHSKdEeV+8G51zZnDlku2Ru2a0rtPL2nRoqV20rXjSfAiHcC0tzEAYVbBWSlLa9mervk90eu4OzZcevllUJibqp2BDQfP3lb5Fqz3dZyOdQqMlhxhtkYmE6AwQDngsakT8iGCgQ+26yBJh+LR1LKaDOzcSc6rHCWl2N4FGQRByE7QfUTvjssBVmgGCg/4M5eMwq5r03lTMU40xmPB5gMs6wkhV4hKrifGzZP573yM90ah9tzc0PDQZb169XkQMQRT/VHMt78EYGEB+fXs3Xvivj17HsEAEzmRoBwgYeDEwn0zZWzvdnLj5RfCxQSpDnkyLWZ0gNUo+Zi6dsvB5tF61WJlJvhz8zh7iPQnADITlopfWLgkpGfhhAyQPalJ8u4H62XdR58hTSdeDuNxoeXKyKARz0nHBztKFlxFAj5dpWwCgCqmO/vdTsjxLFkFCAIBdyIUfaB5Sxdx9HMjNTpvtQ8ItmrtOBaNXbTFPN+FXt5GjxnwQpWd3HjjjXLNNddo+hyT5b/99lshl0h6wF2f7z4kmIXBA49BH0aC77/rFunb+UGpWKoEcuSYakgw46AZK97YLNxFzqEJazRLrVU/BAxDDUdKuhTjxL5ZHDe+Tya6a84jk9nhgvopHUBEZnYjaaN891J/0ooQx2i1IMzzmFYyglq0YqmslYtI9/9id0nPIaPlh63oF4fXYGBTXWV2zeAa4kFICw0AxPr4EhEl5LJLL1O1KTT11EMKnUl1rD799FONK1hqwLY4/6stWA6BnW++33PqnSMvohXOueedr2uDDUmVOnBCTm4vJ3/pmzEm5cLD0tA5DByCdGGfLMwLO5A8Cu758/UbJCLEXxXUosJKSvNGl0iz666VqthvATAqAjhvSg1hkjDMWWjUxgICxJUN/2tflOevUkLum3EbtTwCTzD92kzVVy6MqSQ/yBWOnCVLP4BsJvND0KzvpltuuP29995/93Tts78EYPnh6tSp0/7XLb9OhRWCLFcyd8bVuKBqOZn7XE+pDI3XIA40E8Q5gdh8tFkYVuAe8sOkcEOb4BFdGpNgo1aVbii2JTH9e1IBoEfBp/qVLCMffPGFLEBnzNg9R6QeFHbuQY7imygBXfXVRqkKce5XVr0l1aIhbcYGbXBh0nEa6452H6UukD3eAHJxUAshExkGzJZ46oknZS4CSZryxFprx5o1dhWXyOm3YHWTqPVsNowtMHBTA9bqstkFx0uUZzYItThDsTmbNLxYhvbvgU1UUrJTwKHTFSQ35liitFkNHYqx5X26jbACUM5MKzYFzTC3Qi/4i8+/ko1fb5LdkLEklRQCFbWKoJGuvbahNLziMs04EW0zY5S6KPShIVAbPFNr16TZ6WdUAOZ9BmB9cahnQkPPD8CdBTH2oPBIefX9T2QwGiDugNWVTiuWBwApBgoIsQhDuwZDQJx7nX8DAvPaHDsCkz2AmOJEYRyTI22yL/7qm3uu+V5r1qwpU6dNk+uuu06SIH4SigAe+VhjShgP0Btg1eB0Fj1B0ACsoe2QUwJjBl4nxmrKuNHy/LARSNHzl76PdBQ0JJDFi5bKr7sPSwzU8Tp1aCsN0AstMgi6DlwHGsTGsaVnHrNxGPziiOUfmJYz9gZZ6vkyvdLsUVjV+DEHh2eClJBuQ6fK6x9/K+yDAOyPn7dw5kVt2jy463TNxV8GsLCQzv7mm03zU5JSLg6AX0E+lRDZ/b47pM+9t0godAe0AoeDrxuSIKqrWhe0H4FKlX+5wBmPdHggjjMPNlZk8WBE5c5BNDn7est2ef3DT+RnFBpUBYDefuXVcs25DUAJRCBdJ0l6TnpeNvy2XW6Ay/fCC5MkGrqzfgCGLFs95CIIPIPG18mff8+cKWOh8nxO8rYjz0jZt0ULF0kKANcTIHI23l9lwboDVWoh6H6hJ2AAQSXqsOncFpjdqIYXJVAZ95ni57decYk89djDclZliJ9kpeSXwjpCkkq30tpQzOV85sFqYvAhUOKPJMgGtNh+f90GiTtyWELDyiItqqpEQ8uTz0tOSpE4SFr+tn07npctV+G1Gt9yIzJAMFc8fhnUdGQRda9Zr4a0vIIujlst/iHoQhKEqX18IF7fj1FztPVO9AmR19Z+IONnvyh7oCuRgnEgVaTdaPl85zCkK6ygzes6h5QNCtpDiaBrPRa3tX+6Nrf361gXW0vSEdDkerzt9tv0kKPQjs43DxDrXbnWvP7RceN0WPlYTZXkHwzAGm8hRz54510Z2KunHEb5e7umt8lDd9wuUSEBshtCOB/+8K2s2sB9uEXOrVdXbm54qVx/0bloG8O27QiOcU2gbDbPj5SSQx/pGBv89Fixdt+pBUuKgdSCEe4hLuTA6ziaGyqdB06Q9zZtBsD65tavV29iy1Z39gY9cNpOu78MYEf16xc+etb0yfFHk+9DhNaXp1h0CNR2xg5CUnpJ5J+iEkQlCR03AKObrV0lDQ+Xl8kNReuCLrxZ/DnQOPTDwGbBt8sLQsUGksnXfPq5rP5wg/wPbSiqQuShccOr5KoLz5cKKNENZicTbLQMXHD1Tz/K0IULZFtyojzSu6/06T8AyeQRmrigujKU1XMsMK1OoYWqG8+4Snb9mVoHk0qiKWJ8b7oEfbTMdMyoUTIHwaQUiAgrTaCLWG06s/GdEzvf2igEwf/ADrWWMp+av7oKXpufh+9FyxxJt+jvRnTDUDR4vBrzZofpYidnh19ROi7NrrpIBnTtJLWqVoD3QQqEWr3OrlRoMp6AqdChVCTc7SAoKKnslr+8tHCxrP3gE7kS0eYLMUc1YGHRqqLbqYEXjDu7SCShHPOLz7+U19GELxuN7R5GZPoq6AP4wfJhXy8/5rIy4smMBmKgtWD5ngmqHGd6PbRo+Z74XQOgOFDxlYqNunLtOhk/d4HsiEOlF+eU48Egt3LyLCfm+6ZXZbRjzRxbj8CxmPV383NRz6dZAoVvX+tsuaP/NsjKZ511Vl0ZiXV4w/U3aEEJo//5Oc8mg0KDiR6GNf+1OJ0qAcmW5zSANNMCK8ehZ7Zhn3WGAP3O77+RWy66QAZ26SRRGOIgeKI5KDdOwsI5AKps/bdfyzvrPpNd6DBwds0qcjtoqWtRxBGJQ9onKxnjiywD2MTZmMtAyg9SphQvbvecPdjMMHD8MQ+UO8RYB2DPpWNdJOWGyQMDRsq677cDI3xSbmt62x0r3nhjzR/YPn/4KX8ZwPIdN2hwbtuvv9syB6kaQQEZyXLnZWfJ7JF9kTVwUE8hf+Sg+qrlwEHkYjaBEi2qYVUPvhAoU2GWXFAAIQDUnGwCZqj8sOugTFmyTDb98qtWWz3QrIm0vKahVILrRpFntXRQnkVLNw0gmow0lYXrPpBRqOzyRcuZ4ePGS+u29+F98FREwjwariWDT2X3VEZdKatHcGeJrR8FZpwpUBdK00wcqHSNMBc8ebnnhg2X53F9ggZT1DKYJeHUgqsF4fQwUlArsuwCk69o3llBmHVvVeMj8HEqxYLvSrxoZDjLBumU/sAjMQahEM/GH6TxVRfLc/26SmW078gG5xqAzUTXTSHbARh9HadVi/HmGKXP1sBYQFAw2nkgRQ+WbCTGXy/PIhFGlJnyA25Q42L4Qwbc+uDwUtDzTJKJk2fLhxs+l0FP9pAbkJualXxEi1Js1Q/nSEFdwZQfhYjrHIrEVPV46OrzjaqKqKTRMkOl1msA+6EvTJad8UdFEyY5N+BizVwBNMDTpyMA6zmyLP/r4taP3Zl/wHgy594xt4IA6PozeWldO+a1tFMufie/egECmGw/Tr1frj/SF8zYyL+5eU5zLHtuznugpAq9Gl8cjikEPubHZmTLkb0H5YG7W8tPmz6TS2Oqy8huXSQGlVvhSopinJDCxeKFbHLYISXgIaTLqnUfylJ0BTmanCFXXFRP7r+3tVyENjA+aUeQIsmRZYdY7D+4HoFYU7CeFMwNse56f+D3tdsCXoMHRq5PmMSl+su9PZ6Rr387lFsyutzqqOhKbRBPOHrsSBbfPX8pwI4bN67KU0PHfJSelFw9OjRPJva+X5pfXV/yMo4ahxLgqkDK9aWuuokAq+WAMC/Bka5eHri0HPRdSgFS/rJzr6z57CtZjQwBP0SyG11QF/m018pZSD8JgFXs57juel1mFsB6ysXzk7GpErCBFkIt6qV335MgdEkdPXWKNLrxJhD04NcYgAGYZGJBqSal8Vd04fs5ik4KXuqymJvjPR0zexTEmD1zlrzw/POyB8EAtcL1kmZT2Oi9sYz+wIY83no50Wy7NjC3GF9Vc0AtJGu2By9sbG5/vLdgHCRlcWA1v+V66d+tM6wPvH9waVROMrpMjEjzNDRWrP5zyhl5JaVRnJbLykgwuMKqHo41X4zZGzw8NaBpxsgXFlcWNjPnnSWYqeBrX355pVQBjXBdw6thveB5WiGEdYIDgB1ETwpgibusFMRrZ1NNjS3gkWGw5rMvZfK8l3Bg75Bk5fZogfNgoBVs59p4IGbTuwbfGVM9S5y7zQo+xdtxANZe9ZhpdXgrBrOsXgR/bnT9dUoLnHvuucb74HgSZN2L1r12nVXsyX7jLPJgoYULB0HZWgBaBg4mlrcPG/iUvA0Z0AZo39L//nZyMTq3hmA+cnzSkf6GgCTGLBBjqilzVMAj9w2udSc6lyxFYHDd1z+i62+c3NSoodxx7RVSu1plCQtDyTbmU4tW6J1o3jtHEXPFtcH3iO+GjgMuEOyxj3JgZB1M9ZMuT46W9f/bkV6pRo3h/fr1GwX91+OoE53inJzkw/9SgEWkNbJl24ffPbgz9pILakTJ0lE9pWooJoKBC3VRwHgr58q1QK7VpOfQvdMUKsAwUpYlNTdEtsTukffAnX3y9Q9Iv0mTRldfJjdffYlURbPEUkwHSU2XEAYqYKnkwgphBJkHoRqIANgMipJCKzQRLuSLb7wuSyDI7Vc2UgaNGgEx7TugvI/MTlhx1A2lsUOgpfSZuiruTaO/GDDxBlgdbLWejBj4qjdXaZnqN9984yTPG4B186JFBrD2sPfe3Sfa7UQFPk/RVtU0jM4ugI+a8ZXCw6Rrh9bS/KbrpFzJUGxWJwdSbV9GdU1BgB4YuiALAqz/aIp+AAAgAElEQVQKqzBPGWNOKkVzzbHx2bnUFJYw1c28AR1Rbh6CHKkjzZOlVcbHMtcZ9AD+rgl26NMUAFczGx6H5RYNV8BL2e9mnhQT6YHwblJQzC4go4sOCNQVzsDn/X7bdpm4aIFs+O5brA/QFKSNyMHiYNVSWY+dbwkeZ/e5FkaBQ/ckN6fnYb8DsGZk8280RNwtfkqhFP3++zvII8jJZVGJ5dNVDY1eCegOewU7UzoV3GtqQ/Bwc4wABVjMEbwIDeDh6YlJCdK/T095F7nkdSPDpG9bUDZnnQWJUY02K7j64vClWl02qD3SLH40jGCVUho7B6ZqCg7Cn/fsk7Wffiur16zHXAbIVQ3qSfNmN0uNKhVwmCPTiFkHpJ5ABWnFF6/NgxTzH8jMa7zHLAp1Q1g9Q0Lkh98OSZcnRsn2hIyEymfX6zNk4JNzUSRzWqPJfxnAThg8uNSshUv7bYvd3yszKzXovGrl5KUR3TBBSOmgUDb3gvZzMrucXrcuftzHPcLuW75QyjqQmC7L3vlEVr77vqQcjZdbwN+1AR1Qq0IZADVVmyhxmCvB6POTlYSUL+Q86jZkaxlublybiyUoIEQy0/EdYhA70Xpi5puvyTKAbAB6ho1ARPS2FnerNUABC7rw/jh9GTGmZB1vHjvTbgZrFTiEmAVNqg2RslAbD9dhwKYfhJuR+OyprLGRerNJivDANTGlkzOhDFfggCsrF9ltgPUx2GC4SB1E84cN6CVXnlcXY4v72Vsr0GRyZOGADEYTSq2iYgDMvqSm2bhcUGwIuv6+2KhZSKEjaGYz4ASriMDK1jM8iDQvE2Ol+5U5zTy8HNpBXV/MA6kWE5wza8fmFdtzxQOw+vnxn1NAwBxX05fLALpKYgJAslOxwrAmyEVnwsXegzUxbdFCWfwe1hk2ehq9XjyF9JAGWvNt/fwhPt7uOlUT9g8ArIVb9MCTocOHaZcKppfpDdfjeGVyfEHJoMGPzouxtMmbmHiVtQbsZ7MRXVa1MTaRB6MkIe6w9OnWVda8/rLUL19GhnXvjEygSpILveBQeDfZ8DDYYisXRSbMAmLllh/5a8wT9r0EwUIlz+oL4yYdRUDZ/qGy/3CSLH7lTXn3/Y/10L23RUO5+45mUi4izLTkZjDTUdg3ZbucA+xrRjCBDFkwhjL8S8qMRW/I8/PfBBebl5vmH/jbjU2aP/Le68vXus6iYv/xLwHYVu1bVfpqzYYRqYcPtY6JqRNw5GiCz5GD+2XAQ7fL422aiF9ygoKiJ9lcLUKT38aqLBVAQ87sFghojJ42X77ZkyQXnlNX2ja5Wa6oW1sCUC/vT7eC4KlpXNw7JpWGyeW+Tha5EZQw/BwYeywqup2oAMFrHcIpOeedN+TlTzdITqnS0v3JJ6TVPW3RjRKBL1aKYOYpLuysV2eD8TS1azifly1gXWhqGYwGR0uV4jAUMmau7Euo79+Bz8R8WdXQZOCuCAHWbKD8m3lf5l437qrVomU6HDiT14occFgJPlIOlUtXX9JAOrdvJ/UR4Q/ISQHgMqgE6oR8LAHVYRNYoMFNqor/+mK0a61ZbAKBBE4CK61WAistZXKv+hzlELnhHUTShoSMh6lZDDqCbfB42Xwr18mK1TnSFjQOvWBVnhyTTPV/nUZPurYM+4T/yK3zbwCePKRu5ZBzBSBk4r0mZGbLK2vWyrzX3pJYtDtKxuMydOYdS9gZWl6P3GGBQ9e9lU8VYI8LA/mz6U6nomXJ4FXDhijY6dtXUHdvPEK8TRv4ynRKfOlWk9dWi5Urwamys9IbtGLNiWzGmGsjnRsR8/y/r7+VkYOelk9QsXYN8qcfv/tOaYCCAh8esAyRUMqT4wiaICsXBzAoHV/yrxg3vsc8BEHVElX5O44ZsxlCwOsiSAUr9MdfN8urb7yK1t070Uk6SJ4bOkAi0eqb2UXULGHnaLWv6cFAgtIHmUe+APIMv1CJPZorA4ZNlU3oYlKtTlU5ijX1S+yBhPr1znmqbPkKC1EaDpAp/ttpB9h72t1T/6P3Phjjn3z0hjtvvDKgXdv28t76T2Ty7HlSv1aUvDh6oFTEIHEAaQGpqAsGkIo9dOW4ARl1zsPE7Ybc4ZurP5HqdavLOXXOkTLBYZCsTwO4YnMh9OtPF04rODDbrIFnrQnqpH1TlfBT/ohFBJouRO1Y0gB4bg6s0xRs+mSkab320fsyb/Ua2QegawGR5Ue7dZNaUBzKAsAy+KJ7nzit+9wh2vUXA5Dk9NwpOvpZaIGpOcYVbyaZvbyoHcoWI6+//rqWparr6wJYdx6je2kc7373YyysFVxSJphl6QxTrMoPwzEnStJizZMwWJEB+Lzn1qgmd0Ij9GYEk6LLoHoJfGsQkJdRe46vdifgFPHQ4nVUY8DBPwcIDcCam9qNalXzuU5usAKB4QcNwDqP0wuZVD0Gz3RctZQVm43UAbwLX1pWTjK6pvXxb5xpSw8Q8hwdYeav6nriTck8p0iBGrc8CJjhQWuZzRgVENHGG2uDbeC/3x4rK95+V9797HPZiz5PaXpO81SyZ4HnlPUcDo6NfNIOxPHmt+Bcm/fvvo8/n3f++dIBLW1aQTOCDSx5Y6k5gY2AyoOHmRD2uZrRQe6fK8HJSOd4MGuDhoDaITod4MyxJ1IRy3h91asyY/x42f3d99IIylvd7mwldaPKqxvP7cQc51welDwfkd6ci3bCnB/Ocx48RrUzMI/Z+AoMZeDYUkr8Dl7XPwwcuK+kZKbKDz99LzvQDaFZ4xslAhavPw9Pfg6uAV2xWAcof5dc5tJmQlg/XD78fpc8MXIGgm9pMm7UINhP6TJx9mL56sfYIxUrVZ4YXaPG2PXr1ye7x7k4fj6tANujR6cK8+YsmembktSkY4trfB9t21LKlymPwNQBeXrsNPn251/khWd7S9PzY2AxAQwZlOJmZ+05rAfdjchrZRFAJo0rKtTDxQyiy47709Jxf5qPhPpFoFkiglZ7DkgYFkwocuyYR5QDZa5k8EW+GdwM/hIYFiyB6I/OlBOufB6ItFb4PQ2LK5MLIjQYnWi3yZj582Tzwb1y3kUNpNfAJ+XGps2ghs/NzaJPbnRuei5KcIHB5KaM8IXZdMZk8aTzKI65rF2CrvM4FiV8gWIIBiNYQZWehlxSApZzDe/cSvd1f2+BGFtV0d+kSmnRRn6A5v/sfQeAVdXV9ZleGMpQFVAUFSwoInaNRo1iL1GxRaOJJcZo1CTWqGjsBXtssWE3dmNJjCVib9jFiohSpDOU6fOvtfY+9943BQYFv/yRp8O8ee/ec0/ZZ53dtwIMeEjQ75V6LbArLFTYGakY9/7ZFuGQffZCEMZyoVjGPRoZBEUyatEdq0AlXUwqSA6PaBA0jDIONuE4HTxdjRIZ1TgO48pSdi+qiwysnD9MOCy2b3pZ75UOCPm+qgm/h6It31IPz9mgekC6WEdHd1myZp0o6FcJsOB1TdDd14F25syrCS+MeSdcchdcuWbMDPNxQFKZI69tddvAj/MdlUjsGXn6RSkBc3Xwra8qq3+Y3tjnB3PFyDuGOx911FGIyFsZ9GdBDvIbj6osNxamdENPGAKrJUuppRqI2f8xCPEdMc4GX7J+2mR4elwKldm9t90CSXFB+OW2W4df77JzqIDhsRzzEl0n58OnubYK4bDYnw3lCCbo2QVACgYIEmQNvD/qcdCVVHYJTaWQ4CAHFJbyudCdwz2L9FEPHarZPOgSBk8f5I7t0AElM4EJlmSGpEYmhf/TsIW9yrSiOPTrK5YPF9xwf7jxrsfC/rtuE0465iCs79wwcdZ8hENf0/TCmC+q1h4y5NgX3nrr5kXtme/7/Q8GsIhxL3n4ofvOqJo8+bg9txpcetbvDw2VzIADzrEe9ctvfvjf4dy/3Rd2RSjd+cccGDoWAlARJqsgIG4ZbQzT4ZGLMV9Kki8szeAiAqyTs+fx+85weO8WaidND3O++hrOy/NCp84dRGA1c6pggYboxqzpFEGhMyxHtFF+RyymMgabfbJeUVwQYfDMOoqBEGcmIirn1oceCE+9+2aYhWv3P+zXYThCAVeAr2YxXIzIBZJQuZkY8kmuuIFWbIInda4SZ5zbMHY33Rzay+ZMLfcndGIG6sffeuuoMAqEPH7cl0oTmHVaZ5sxF2vMkpQAuANWuokc3WhRJ+CJe4mspftoMuwUn9JqTzGc1V8roUMbtNLK4eC99whbIY8nakPALct0jmIEaYCSYzi5Ex4S9Hu1pp3yc8FWuBNJLnJQfq1TcvNQ0kT01Rlo9xpHGQVwH4sfHBozaKTBUE6bUHdxfoWxVBnREEZKcoB1LQQNqPJfIDdHKVgaDvMR5fMYlUe3vXro6oshyjbi/WTQ6K33PxAef+mFMAFrhvM9zMP9dZwXBVKgCd4nGDCv4kR14GNu768EeF1kZ4s84LvCiLXlT38qYI3qAPoYq0AjVAUx1aBCkTO6a73H+MjhK8Ugy6dj3thHOazRBZHACy6+BhF5Lz3/Yrjs4kvCJ2+8GgZCVXb4HruHHTbeMOTNA9OCNkoxJ/kI1GiaPT/Mx/7LQ2BIEQC+Ftwp91g5qzgDsefNnhvqYSAuQyRlUe8eMBpWwROhKpRX0BZChzgyUxbVxwOiEKonGkO1h6LIyBXhVpFoxtB5zjfuxBi+QvHpI044L8yYXR1uGnlWWBkxL2V580Io7RQ+mlQd/nD2NeGVDz+bu89+w/e66Y57/oV5TU/x9i5GO6/7wQB2ww2HDP7s3Q8e/ung/itecvKRecshQDZfYY4gaogDb302Ofz2zKsEMlee/tswaOXe4ExrxZ3CioHSLwQ86iRNhDAnd3KNXmWSibHnI069sRPAuDjM+WwcaqnNDU3z54KjpaqAuWBJNLT8g8Th11oNfqMDTtb8rqhFhZyzVBfITQoA3gCdbDG08xIR6U6Cx80EYD773pjw0KsvhjeRhrAP4ri33WWnsNOuu0ttUAxfWjat3AXOWcj67RyUOfCbzsixwjag/jGgELdBQPYl/+zzT8K/kTTjicefCC+//DI4cLpqEyPJIWPMQMPo2pX1fTRMaUY3HpChJxJJ2TcFO5DBx2Zkt9CNrhVlYd2BqyMfxCbhZ5tvGnohn0AJnfgZbCHLP+sxMX7fwFUAS0mD3wm3Uw8KgUKqFYiMnY/bDhVz/Gr7pVFkL/H5bHmXA5rmURMQZ7cZwHICCdRcG6pr7FJich3HgI1cAForlBsfwQeWbvkm4zZIUkVMe4mDmrp8VkdYgAY+REmUfyDkevRHH4TPpnwLbwMwDhTLJX5zThj1RnBdvL0c1UtxdiRvoLP0YOnff1WEDW8ZkB0qbL755kg601nzRGnKfFytXlycP0WziVtNfWRJZ1Rps+QRy2bTDY1+pGIK8N0s5KR+/cUXw+MPPBiehf65HK3tvN4GYR+4Pq4IkC2XYQRcJxvBLitC+seGb6tC9cTpoRQHUSEj4QiE2G9kQDjXBHrWyWuE50lJP2Tv6oS6sk2zYWCm6ht+7fULtPc4X0rwTYaFfZfuwWeCa0EIkHhAdWAASCNUGSB639OvhPMvuTEM22qLcMZxCNNthG90/rywAIFIdaU9w9NvjAt/Hnl944yauhd32XvXA2+88c7x7cTLxb7sBwHY99+/t3jbbX53Y8fGmv0u+cOhBdtvsBoU4Yhk4mnOhYXyu6qhJJx62e3hsf+8Gv5w6B6wHG4fKrBwpQRhFTtk+BtFAUulRmDgpFL/hhp2CE4oCMVVWLTpAJwqKLohtuXBSsmcBSUCY4g9UIQzxz6OUYgfDcgLiyxevTqHgm4dBbDUybLsdikt0uRyERXWCOs2XxSDqVmYhxPya8Rt//vNN8Ijo58PE6vmhMq+fcLPdtgh7IyUbwMBuh1hFJNjkYtwFiFloCjgE5dnn0XiFy/uBRTlRUDiwjWF4BjJvc6cPiO88sor4QFwSy+MHh0mop6ZTnXfMJG7FbklInezzRw5Wz3fQIZpBXkAUW/dGQa39REfvtM2W4eN1h0MoO0QijEIMPogUBK7IyU3KN2U+HwJFYbMNizrUxyXASy/t76Y65bPh3jSRcEr5yh1f0o4WoqIOeQeB2UfZg8XC2llF/BPdNNyFy07reLBR80Bk4+gy/whMMqXj7pL6g1Np1sPP2ZAiQIsaBtQJilMxFxcOnbCN+ExVBZ+Cofh13NmoUQRuXYGs5A7TvGhrZ3aHADjdXHcyMgvHeuw7YahZtYuSDKzaujYqVNiqxDHp+gqk5z4on6Vey3G8isFJFUn+N4Oc6jWyPGir1RB1YDLnPTNhDAaB/s/H3w4jH37nVA3bWpYf+AaYc/ttg+bILFNGcJaO0IV1sBkTPIesahFsjKN0+cCYGeEkvk4pJifmcZMevl51REdZOhPHVy3int0DE2VsJTAeyi/CwCekqsS7FOnTonL8iXzveRLdtJpKcvBFmB+q4s6wjhdFn6HWmuffzop/OUPh4Vhm68HLnoW5mSBXPnykIR7ZkPHcC5yxF5/3xNzV16539kXXfXXy5CwZ6kk3/5BAPY3B+2/4c233fXsL7ffovyMw/YKPQthp6d6oBhuF9i4DVjQJoDfv9/5Jvz+1POQ2WdgOOeEI0O/yg6hpJo2faY3q8b1EBloDMFJVSpnZywrjFZ1iCgpQARX0RzoTsfPCY1TcQICDfGplPrKCcsNAw8B4yjJXUAJj1Imxb06hrxKiHsEXe41bBpmopR6hysIPawUPtXzYCVH1BU3EwMT8N1kgPFDiP66/4VnwjSMoRb6jDXXHxKG7bwLOIotwuogyC445ek7GjeIxHlhWwob2lTcCOA4yJXS/YvJU0T89PMjlwoCYv2sGmzuT1Dn6dHH/qGUeO+9915SuiVmbkpAKEI49WmJgG3AxLHS+7EMoFkBHfeGAweE/aFL23TwOqECnAzd22h4UOYq3ou+qCROOeaKqCpw5Q+5HdOFyV2Gm0LtE9HMcp1wsO4XG0FDIr+DreWF9W8yekLrbeyxKwkSqjVwM07V913mTBGw+rWK5MoArNbXQVaZ2PzhBFSFBEsHgh/66GKDy/8aBpN86AzrcODJw4UvcLRcX6XDpMsXXLvmgaH7ZsYsMAvPhn+88Fz4AnkV5gLAGPOllMXqbC7EWvJwe8VcBor0o+SG/rDy8nbDhoXddt8tbIyw4B7IlcExUYtBr5MyBNXoHOG+8DYIeKwawrViAULWHMvSoXSd6BcPZ6rCJqNs06uvvhyeglfAS888HeYgjLUT1nPDFVYMw7f5Wdh6yHqhTPPBBPiYD6oUMDdFoBcaHrGRYRTD+BbUhTmTkJ5zZm3oCMDjPlV2OZpMZcBkUAA4VaQmrMlHVGWXwtC5f6/Q2BE6Y+r1sY+UXQRcMblpSf+SLhl4okSXpupPdLDGvMwt6x7++fbn4cg/nhd+ss6q4dJTjwo9KpCBjbkNIK8yt0gT1qs6ryJ8MKso7Hf0yU3VjXnPbrTRRr984Iknvs5dkSXz11IHWBTUKzl3xKnXFtfX/fKiEw7L223DNRCXPMdOVRCjpY0jYRTC+tcp/PaUcxHeOj6c/acjENs+NBShogH4UtAj/eiYNYfJKFj6A0p3ijJyiCEYAhbBytZNrAoLJswOxVC5FAN0ZRWldRkrTwCi0rwJlsZ6THoJVAPF0MHmdaA3QL1VzgR4MvmHJQL25M/cEjyB5TvLpccP2qRFGbAbPocY9fTrr4TXx34YPkOxw6k43fM6VoS+/fqFgcixud76Q8NghCj2BqFyY1QgxwFDT6UX1GawxYzJU/ReIiXdwRimaqKswbBzIvh7GlyFPv54bBgDDoP5Wj/+5OMwbtznSvCsaChyKaREakRwp3Ss+CkFgVeiRPdqfXuHdVdfI2yKjbPOwFVDB/SJc8oy29TEeWYUgWUBjIgUIRWO6FwrwV/7xQHWgDejDyB+ajcYhxtBJRKdGdoMbRI1mOYi67BvHLEjT8K9xMZMUnAO1W7NuTvBW861Tja71gCWf0d1grdIlYCuIcDyezyBMr5S6hFDUJ9USUUYLkpKoL8urdqUgykpkc9iAAwTBeWHr5Du8a0PPwhvgTY+HPdF+GzGtDAdB5U5sFne2ZSZtsOkAjmJV+y7glIgMinLUMToM8S1D4IEmKWL3bJSRCY+M3TbohtNJcD/6D+s3GIEJUgb1MfyxesYmj0XXioTUG3gy/Ffhldfezm8/+774TMc3LMAsmRe+kJfOmSl/mELcMubDRoUeqJ6QznngqG1YO8R2w+RHHPKyrHYO8VSw1GUN5CvngKD8pQ5kECLYa4Cq2NKe42PE4u8W2BIasF1zg8VK8AAhix6VNtxCjmVvJJuXDSkMoWljKPMQqc6FLaOSjYjOqXqpTRMbqoIfxp5XXjuP2+EP/1y53DEntujSTjSsbAimRepSMCtY/2qy3qH86+7O/zt7/+YMWDtdQ966c03H3NiXKK/ljrAHn74MSveccs1/xi6YuXaN533R8QmA8yq50qh3gQR3AwScj8Ed9ApPPjs6+GUS25CQpaB4Sr4vRVWz4E1GycjKxvQdQuT3YAZa8BKFOFvJviQ6w4WkeVieGrOnTA9NE2vDh1qWXcdoIAN0AidVQ1EvCbkpqwrxAkMr44OlR1DIZyXVYOd4O26OCUSZigu25UI6FycNrARqvpNQufJCg5wBjjtWTCEfQo/1tEfvR9ehVvJuMlTEGUG0oBY1xEcSCVcZvqg3PNq4Gz7r9w/rIgaZP1W6hd69uiloomliD4ixyILsXNUsgkljBh3I7gW5jAF11KLPAyz4QD/LTbxF198poiwV19+Ibzx+qsqn8yuqkonfmi06gkr7Gor9gtD1lg9DBkwIKyOA6AHOGw6USi1CzlMGqsYu64SDqbvIydUwIOH3DcblRnXOFgxodwUnjLC2AsDTM0U35sZP2FGUxWGf5wAbYa2W/usLdJPjB92QeK1kW1OYGob0xaUG54L7u/5sThXu0YcEr/mNbrHvERU9od/kzEQGHNNYrt+vxCcMgP0oCBuXl4NTnLi1GnhjQlfhJc//iS8j8NwItwMqyjaRiwnR4kJ7YuDeNNNNw0bIRH2Kv1XCX1RK6s7QrcrcCgyF0YhaCXJ1+pznNKl0QsPZhb8XAAD8MxZM8IsGODGI7vVV+PGCUi//HwcPAK+0ecLoMqgSqQXmIJBK64chqzSHwmXBoQBy/cJlaBJ5m2lmq6IFmeCrGOldg0OV669AkLIzHAzU+UyrzrMmzIzNCF8vZhBAPCgKmBpZulV0UWo6KoKUKKnc17otEoP2EFgHKNVUYJDdO+jvAiQpZ8XJFy56VHylGGOniuUSJFjmfu6oHt47lOUgbrgSuh9a8NN55wUBvelTnoeXMFYww+xXmDCmgC4NQUMsKgMr34wMRx2+sj6iuVWOeetD98d0RZ5fZ/PlzrAIkv6jhM+/fSWX+64UY/zjjsYIv90ASNFIgrjKrVLwqLyGys1GyLFb08dGd55e2y4/uJTwiaDkFGJqTYAtIU8iXkq071IBxdTAnKZufDUy2I44GIbZlSHqvHTELBAFy6L3GK0Cl1CSrshRyliowvgOlJYDoMXQYL6RPxnvoHGhVgGe24egp0J9OI4HezEGOKHDtsy+IBq6DoGGV8x1jNA2O9iI72KrEGvg4P5at4scLvmxmMJGNllHBK4tgIg1wtg261Hd5XsoLtNBYid3Eo1ghAUUw7ArEboZxUiZKYAUL9GYMZs6H+nQTc2B/rZBqk2GGVlEnkZfkCSoQ8yiK2y0kphQyRUXh+cyMrQF/MkR2PiZEsIqOgNy2sLJLGJlPyDc+3cFQFfxgbBsHGt2mXMOZAArAeMZgCWXyqgLVrs/LRoE2AXB1SzVO8cbCIKOMiamsImW12Ion88sLIcLTlzdlYRXr7OWiQDYamaooqB3iHO6SofRgR4AbCpIsjVir/CbUwQIxxU9VRTO1VByvkA7n+jx7wZ3kLqvi+wnlOhz2Sa/ejKpVh/dKkcqqFuKG1f2bUydIbHQHe85w+T4sjbRZyZ+VcvAHc6ERIVE6XPALc8CykCZ0yZGmbiverSoU1KM/whvcBJMazXb9WwCXIhbwpJq/9yfSzEFfRRRq8aJldBj+glQr9VNqD3+BHAMiks3fQkvKAHinemngDzMhvghkiu/BrsySruYZs33l/LgAAYtDqsUIloSbhrQV3AtsiNyztG+n7cS9sImCRZCzBv9eBqzfWOQG/quzpgSHVTl3DhLfeGG+97AjXAtgmnHXEQjGwz4IUEACYdAmAZqosM/lDxQYKtg3tYUY9wwB8vaBzz5aT/vPX+ezsh6o2Z4Zfoa6kCLCsXnHjsH46bMfnrs0aefFjZ3lsNDSU108GleWltnEBcMREI2XZY+aoLO4ZbH346XHXTA2HTdQeE80/5feiOyS+GUUzckuCAhM/FStk7RQI5F0sqrYV4UgVFOxeVwQY8PMvgD1vevRKLiQViqAlxmTtAQQgpQ5OPk051nGRhNq7RINE2qiyaAnoXL0mCAlsq+s3Dgffy5KzGVTNgFBs3ZbJ+PoPxYPzUyeHbeXPDXGyGBdDnVWOz0eOZ+ixmlkqfZhvMH23MoX7ILZgRoxjcZgl0w8zF2hXVeXtBtOvVpWtYFVxQf3Ag/ZAEpSs+KwPXwwQoEndx4pcwwEIuSObHKrmLjRMEuXl46FBnFY0lskYbN698LZGD5aSwYzqkOJeGCgJVcbhs1NUDmcGYJduAQfMqpPafqDNpL6m3E2DVex7CfCV6VltX/q1myERluFi5dfHHD1j9TW6AnByH5fRhIGtEpCXjJeRyFRjB0te8j1Fx9J5hDD7GT7UV1m86wOwbcpgAxnFImvL51+PDFJSdmYdDejYO2CoYZ6rBjVLFpUxRPi9SjWXmiI+X/tU/V6Y3rFspxPgOoJHOAOrOEPV7QkW1cu++YcDKq4hGVkLJm474Xg4CAPMAACAASURBVGI5yzMRBMkVqiAl1hKGVhonlUELfVZlBxEixXeqzfBEAiLXWxZ/0CbtHSzJQ70vlM/VMHzNg2+s6b1Bc0hNWtYL3inLwXWgI8OfodemFoB6XfqX0yuB4Ir2ldSbkihdE5lZi9IV9gyJth4G8urijuHTyfPDsaeeH2bDa+jmK84Oq3XvgJJT89DXWCXYQqLZZiNyZtQh10R1cY9wIgzrdz3+3PRrbxy1yQGHHPBpe0muvdctVYC9+eabS8846ZTz50+f9Lv7rz2nYL2VKnE6olwvFk86FVrpGcpIFp66RviTLsDAP5k8Jxx7xsgwBYtyAarL/my91aW3tb3Mc9r0YqrRRbhReW7qG0EiTEFINK2BjmxOTaiegbId8ARoAGGWw42lFGU+8qDrESDQeMGNIQw1cU/RPeJe+duMKCqsyO+1yQxkLTCAG5KHg9cwEidhEUm8h+DE87+J4YEgwBrqv/CsKgBrFbjROQgimAURf/rcqjAHerk5UDPMhZqhGuJ/HfXFSRip6foKae0HAXZCPbFuANMKgGon6OuYt7YLON4uHSpCR3C9FRAji3FgFWODkeabmOqP4h3PFPZfO8lcpLQjtUHcR1bgiQ3F+fHP5B4jJ37fuRFg2UAEVDItMijyAcbRRHe0VF0gJEtok/PXAmDbS7nZ61oBWMNMAkA8GI0rFTpprfEH1zu246cambcEYHUYEQ+sDVMh4EcAS50uOSn3QIjfifulYdKeo+9xudaSC0BLtsRkcGoEXXnFMA+t6ff5pPmgD/5UIehkCmhjBg9g0AUrJPAzVh+gpZ+5BJi7wbKvGafN6hGMMOwAMO0ClUIH0ENHOPh36QCaIZ2Adjoih0c5pKISGqdYiofcoFzsuM4cKWmXHDe3AlUccFMjebiuV5nuSArSj/pmcJqgFwb7ERkNGd3oHjVnQZiHxPc0IhfBW6Wc6jkYlylqNUA10Igfe7wfEWrX1BHmp0uQB8ACXPOhLqRqsAmqwvkFFaG6AkVSb7g33HbnQwiGGRaOP3y/RLXIe2MgsA5YSmqcK6Q2ndnUIYy888lwxe0P1Zx8xtlbnXL6KS9/F/Jb2D1LFWCRObzijhtuuCLMnXrw/X+7OK9/Z5ymcChWJQKcPCSsengBUO9o2SOa4HSMCa7oFq6+87Fw5fX3h+233DCMOPaQ0AUZAkoUMeTuQDQ4RQBkqQmSBecPinRbc2bOwsIw2StFNH7IyCoSBS4U9xQ5U990Bqok1vjbIV2b0eNvnLtK3IsSazN1FhZLT9eVfHDpBH9uIq6rdJgQaWqlbCbHSwswras8aACGRUhRTYupiClRSpjaAqvERB1yk0J7DF9kboAG+AlLHyVHf2xSeh9wgzEnANsgB8K5ICcq4qJ+1cR/lXQkCvI7cqwS+QiuxhnTl1ecrDhVD6flBqDxzTndqIM1bpbbMnKqwugcDjYB5wzAGmFmjFhLUEVgUC7Fjz1DtOIgyzX02m3R6m5nJw9dXC53Iv7wbw80cF28ZH7/XoeUvAd4J7lWc68Tp0RFI/MaAFDUJj4TzRGw/DpOF8saMVLR+oNVwUErpRdDVHlAu+qJ86eCktR1MvkNxXQmwJFIbuAvn1a6SmHuGWjQIIMUi1GyXhrdVRExRY8CHtYyEKnT0hWQ9vhSNB86Vkc/XoIvk7KKfrie9hwal6hzNdWPjUl2DNKAdO92cJj+neo29JuSA8etrHXQIUOCJA0SWBuoGpCm0FRz4oxpCNMz0CdXzyjnADlqVTtBpCdE/nmlvcI7U6rDwUedEJbr3CVc/ZffI7F+aUABBXNXw/ww45ncCJUMhnuZ/SxC8dNO4cbHXgnnXntH3UFH/nbHyy67bIknglmqAIv8ix3vv+OOqwrmTzvwgesuyFu5sgii/mxLdMJQRZygYqYY/kaCISDis7ngYmfUlYVDjjkZMfnV4fRjDw3DNh0cCmtmK12ZDC/Sw/LUNgIjCNDVhKKJsIT0wkQdJCStPDcKiE6LZXozSbCSmE2NICpya7Ay3osAWePHDBrxlbzjWrHWlzYJ7oc4pI1K9xLJj+asHctGk0IV1seNppIjBgICWSahMUWWgyH3pIGbbSDbANGdR6n+im3TyqKMZ9IVR4PiHDlxyz9RbACJlX7E3BCkWgNU+harJIGeTXDFdQxNFgdKdDafSu5G9YWgm/xtn9tGEt+jzWHJrsnNGkfUFger+YmTyjZ9LX2gyXwv8k3kYG2ifL78twhBEJuAkKQRHZoRmFw9IC4UV3LpCFhytPQDL6qKnHPVac73EWDVpjEJknxIUzyMnA7ZA7lVkRmgcZYwB/okDReK5qy/lgPBvRSYzIYGR7ltRFWacXgxiCB+biM0KULRa9JhSmOu9W/AMyX74TuCrKYKz2S+Xqb4U6IdHcqkTYucEnXGNSFdGAEaAAJQTYBxll9ddJDlsSbaIQmQMeBX6IsCIMgK8wNPNQgutYBWVt1uHL+eS/dNJVNimkPLiCftgvYUGBgYshpL6PfaKZx57T3h3n/8Jxy2x9bhhF/uBg6dmmwmQsQsg+EyGwMNYcblE+wZ8syaXbf+641w1tWj6vfed//drrvllscXSWuLecFSBViULe5w3aWXXp6/YPqv7r3mvLxVu5WEkro5lkSZAOkbLE4gJ7MBHCAikjF5leHuR58JF101Kgxde81wxXmnhDLob4sgHhAsC8DiN+JE1knqohZJVEYwO1gTUT4CLKsDmI8hT0qusXEpohEurHMDMmzhc9G8AJoLr7U2DHaEjc8RlrBdozH9Vggf7xVTZxygKI5r7LMu1ZJtHTsIsp87KErsFpdH2rYL1C9wFQRLo0yCn3GCBEVxFmw7uYegZ+AdQU/qa4qk1MVyM0UwpJuPrrMNEnWt6qf+Ns7Edpf/8DvXx9l36qWuETNHsPZ++jvvt4P3YhJti8sXArCmF8i8XHJJdKYuMSRryoOfQxf9oPOOmTzL7eA2UDQ1gl1n4jlPaoKubWKLEsM1sqrbb3WT3B7FaAUycKJwnXPT7KWixiKdkZpxL12cHO+ceIwbTwkxTq6Boj3QaVXcpP/F9RDoGsdtkgmX2ebI9Kq2fqIlzhUPz3gM+veN8I+mm6ORh7lZmvhtEgNdIXOkH36vCXVvbAGlJjPR/fMQUEIntipaYjg2DVv8TBpr9VGmQ5YEYiIYHFIvfzwl/OHc69DPxvDXM/8YNurXFV4xUEWQK+chRoDlGkMR3MhDAY8tqCf2wKAOf9ibnnw9nHvNbXWHHHHkLpdcfvk/vy8pNr9/qQLszTePgA726vNrp009+sGbLsxfu0/HUAyALZRRyURovrIAy88pFtUBoarqSsKxIy4Pr77zKULeDgnDt9sEuQVwPyeaelImJeFp7dE0XGbtAwc7rbkWxCZWIXfiSGxtJeK5m424lRyANQqNopc2iwgkF2A5hsgRiau0XSSHaHLBtr+NjEWo/No/MoA1wnHVZULokdgFr5qmFIDVdW4A50TEPJBAnbuIelHb6daAdKriXM1rQ1yoA2QEX9tbxsHIo8D1arZMxnUbh82piKDsm12bkshkaxq51iUGsOycvDxaeUUMzXDACeeVAdh0LeMiGE3EdWbLTIcZD9SUg+VCuQ5aPoUETfyQI3OA1TqStijGRzDmPMgrgT/GNRu5Gd3ZAe9ALlWSiddxvmnQMmMapRybV6vianrf7HzYFBiox00dpyVHMnAwtca4hlyrFJCTA1ISheXSMAL037inAS5WDQwwUROmtkiBnZwmEwEZfZFO6MpFtz/d4W3RC4ETo7gUkqX6bvvE6JPpSi07mpUeoq2Gqg9yz7BpgDOeVt0YLgL3et8/X4bu9WfhTwcPD52a5mH+54mDboTaTSpDSXT0qbU5ygfANuCPKiSFuuyep8Klt9xXe9KIs4addtppz7VOYN/906UKsPQi+MORR544e/r002887/iSHVFzqwCuEyXyIpBwrEmWjkVUSK6R1QpIPAgvbCoNj41+B6Vb7kDJ5oJwy+V/CX0QTleE1GM0LpVwdSSWmwjFlxXr0zsjwsitClQNaMVFOsDq2BZquosJxTv+LTbCNyLvVfOWwUitJyoDE+ktDNY2GYFUHg2GbupTJH6j78hVqMMRfxMwjCkaSaBicnx02QgtPj6NyongaoRp3CUJ1WeCf0OFYPrU9GAzTjXdCH4OmMpA/r3xMDD/WBV9lGHD3pvxy1QNfEmboaHa5tG0eleScya7wbV5FkGCPuHxGa1eneVgNaUJ4nrPfBwENnXK553fJsBmlypBD+eWUot0sLasMKXre9Kd+VHhQ3quCJ/NG8PUDvwgpbMoQZuqIWInwdYO5hhNZrRm/Ra54L3y6fIa9dtoUeOXrJwR331Isfhmizn1dpO50xqZKC69qtOJrZ0Tu7aFcbB2YPsC4+9Glea1U4QHqR3smkz9SO9NXSlpi+1IR2vzq2AUtiHOVyZk0A3HZw9R9mGJi4y+Ak7QuKprqdoA54xETEiSiQCFivD2ZxPCCWdcGDpD4XrNyBFhpc4w3CHKLCApt/LxIqesSY/cE/Qe4PDISBG4C8Psgo7h1Kvuabr14afm/fWGG7Y49NBDx1gvl9xrqQIsu7nGKgN2n/jl59cdsedPe556xL6o5Mq4YMZ2U2ylfsmisXw5pTaIESnVdQVhyoKCcN5Vt4VHn38rHLH/DuHI/XdGvixUKoAOhn5wCk/kCR+BK+pwSOsRYAl1nGNxC1w7kayLdiRW9tR+8xpxOs6FmDxu16f5Q0UpOatgOlLjQCzqiiencT2ib/8xLjby7g7gfHTkMJ1M1bj0nRkg9UOEX1kYqAFrVA9oCBFg1V6EOWuLgGibwblp3wDGmfKHG87eK2GN+wdrI2nDcDPyGgNmA1hyUzZ/BrDpZvteABvBJsOVtkn2EXj8gmwegnhP/MwAygHYFyd7PY1DkU4EsMI4rhdpzYAtcqXSy1Nd4HYBxfhnANZCc52mhD1m8DFQF4JlfhsteM/80LYaYQQI1aeLdJPQk9Fm9sVPzNBkL+NoXSUQDzNxp75O5PQYmWUTY2ej04XtUbSVcLpORw768QGkP0tezwFgfB7Zp4Oa/ZNczkdKGZbhms1LwJha35NMO6j+0/+VBlWGx5PMmGMBoFkLX19UK5gG/enxZ10QPhjzUfjT4fuEX+z1U9hooH6U3y76QBc47UNKfhyf+SWLSQLAMtnMNLgwHH7aFY0vjx3/zpNP/WtbhMxOb5PGvuMXSx1gd9lul5X/88wT//jJGsuved05fwo9iln8DEYtVmbl6UIRP+pXOMlcPLluMSwOUVclXcMzb30ajj/z4tAJpbbP/eMh4SerLw9VAzJlwc2rBsoWJizRAemEaxvGOVFf99R4wU0ipNA+U+inKNuJjvghTiQe0ibEm7hvultxEmojl7QTToBLSQ44yU9qBB/3tUmtxr+rLf5yHaiGoZ1BorI+JkYmV95qEznhS3dFkPXdpKYTwLQuSizlwxQYIGHM9oaLcHa9cxrkKgiu5FZ9Q2oTaINYv0w2TDlY+5Bt+25R8+3kYFsh3NYAspXL0o8id+f9/T4AS8u8ie4mxssVUNyiBm3g62K/AFS+rmZ4VbpDB1guotQHTktGM5GzTaUrUaq8VgyHIidragQWYGQjJhUJ93Sd07arN1KMFSU1x1z/zLe604qTkr5rkHWdLwPY+GPqCg4kPpjvzVBrBGTPkk+zPqJYz8/pP8vpcjrjZQJha9w0ARyTWfXt4NYxIkKzyD9Gbhog1tFoAx0qA5SY2726fPnw1/ufQTmYu8Kmg9YII086Em6LC8DXMjsf74cpnKWIVGuMu0lBw1o/xs0yLL8Wfr+fTJ8f9jn27IaGsh5Xf/LFJ8diHDk7eqE0184vlzrAjho1qsMffnPkA92LwrY3nHd03tDVkIYQk8c8sMpIT0AzEkgWTck1mNSFlSsR01pb2jWcdeWN4c6Hngt7bLN+OPu4X0LXMleO/QWo4ZNHbtZBVZmQRKgEUtKm6QhNZ0VFOh9Dp00D8xwwJhnz1JMbDlGJ62OhjrYRrF0ZpCKHm1Kq7yi/2BSYKaNCQmYb+s852CzQirhsCvQsUS77zwmyu7Iv+iXKowXUSWu1jdKGnRijXLST2xcjs6AmoPdF5BiiDk6/3c1GJ5XAkw934LShWH8Y1eOpDrlGthsdbNlBTJJtc9M3Ri7bPpUJMrPaNkb+E9df37qzPu/1JuzhcXJyZsI/5CZuDrCZ7WKHqLUS+6dmElWPzXX0jTYvAnxGDjaeeCYSWG5i15/SBchUUXav+cyS1vx5MmBpIQ0oXUIylZLPr9RKBt5mB3AjmujWDlObfHe6519sJ9JRMh+RRvzZajCCoc+zLol3msEriu9q37+3yTLwM3rhMDh4rlk8TK0d3a/vterGofqPPZWt8d5IL5R+xNLbMwS6VBtY25KgmHOAcwha5OdyamT/YNwe89Xs8JszLgnT5taHC5Exaxdk5yspQBJYQTQZIfdUIOAnWR94EEJtB70XjV/VxRXhnmdfbTrhgutrVll7nV+9Nubdu1qQ1RL4IHfXLoEGW2tikyHrHPTl+x9c98dDdir91Z7DQjHqOJVKfCAB2WJpEXUim5+rvAwo+tNBHxM2rbYgHH7ieeGzcZPCmSf9Nuyy2bpIQ8agBRxp9A7wexgOVwBfWnEZJFY0RuuhSIntaU3pPmNEr15ETwIuDwnauRfT1xoQO965uM9GhTZGbNqAfLmLlTa2E7Y45NxXlsMyUMA1FGEcIHS19ohZeaXzjCslIrTnGsD6JnVuwXRq9kTTgTmkKWiAOk8HbOcotPfJ2XKT8MDTLXwe9V62u4zz4H1s0wDEgJwROOYAnkeJhC5GstYZWKnT9N8V6Ph8yCJsm9cm1fofpzAqT9R/277p0aKm20eyBnq8Pl2HuAq2IkIoAz79sh7EXKrUtaqMt1+qlcAltB2YOoqcLc8l0hI2shIEmT6SKq5o1CIXGkHc3Atd8nFgVz/di0DMohiC3L4p2aA6YkDMF+c0UXtwDqN4lCE1o5k4X74eyfdGd/xaLlVsm+uu7tnfMnKJe9TMZCQYA15bZ/729UxZbG/Lx+LAq0vlp0u9qs87n+ttqWtsE3RXT9pDsAV9uhkBR7eq+ZBVZ0O8v+jGe8Pdj/0n7P6zDcJZv9kfiWiYp4x64djVzJhB26wuoplDGzRQNgGkJ0HRePifz2t664NP3+43YNUDX38H8exL4dU+av2eD754xIjuF11w7uMbr77C0HNPOCx/xUo4AkMsYfIWHWLU4znQiEi5ttDF0NFZtINFWYBE2U+88E44+9JbQ2WX8nDp2aeEAUg1WFJL31iIDiBMunjlQQQgiObL3YYLb/5zVJnLkKUD1vxgY9akCKTiIkRX+EcuI9xUOuN9BhxUeY3r0Iz2SJXqtBGiLndwbDZ3WRA13Z69ZGlNUNR1pP64tAnbXJoTEm3CSdgcqjEBrBFq5DbEZ4CoJaYJJO1aWXI1vxi564ANYP1HhG8inXkdCKPtGZpbchcMXGDSHmogKJGYCKGsBTT84Bnkmr1Dmp+Ec/E2ckHWDykdL77xM+Cx2AAb1SpJGw4ecVKbAax0rByHIgUJjnbg0jmf3ZFjv9YtAqwxAhY84NKYIsCcZvTeDWCcBaebeACIWOTPHXEqA5YRvAi5GQ+KRJDN0E8GUha5W6N0FMG3UWKftWC0JYpMD33X6YouxMQbMEs/60+L9dgiGIuUM4BrGWkZJBHZW6d7PlPneDwwCKYAWDRQiM+YvYyBEnXY/7UlXcJjL70Xzrr0b6Fzx5JwxZnHhrV7I58zGS1GhYrmXe1AKYBLxemnLy5pEJjCMu95pRXhgVc+Ccf9ZSTyc3e6cfjBh5144YUXkgVe4q8fBGDZ6w0HDdrjm4/fv/us4w4u3nPbTUIFdCp5dXCpcPhK/GLd6EU9Cr1hlCcDK1APznQutN3nXXlTuP+pt8IOKC1z9p+OCl2QLadowRwRRgNXChMtcY0JuTXJTgLkDMDZJlyhHJ8dFF3sJ2UZ2PLHUcpFO44hC6ot35t+LcWCCIbpFDfnXKOKQryTs8HmbkVFPwHN7k3vi1wguxeJ3NBQYhabIVDGHeiGKJtCcifUrRqoCjglRRBg7fvEtUZiG6+xHwNiA2VafCOA58EJHoFH5k6DlSxk1VBcVlszP5SXQxxjeRmEc1r/zQcyyaPKO1xaMdGR/3MMNHkaCEb/zCjVtEX9OZxcdr7iWvqNdh1P9Hj8pXObBHJoWkkrMYLL1tT8Yh1gfWrkDyu1gXOtvM7vTXLPSgfLw9w45ByAzQFho1PLr2FTH7lWO7T9eyGgvszQRYRKG2i8Vusex25f2F+iMacXDsot/AkNiUWncE06MM7WTl2OwVU/znmqRZe+zHVPD0o5XP6pQ9kiLxUl6J3SMCKtJVBtDBEjH0mXLAHP1J5IPaNEUL846rQw/qvJ4dxTjgw7b742mKv5SgrfIN9WLgXXl8wbAzic48ecNgA76tkmwoSnIV/tb864NDz/9pdfr7/hkL2efeXNV32alvivHwxgd9tuuxVeHf38bQP7VG5+3QV/Llge9c/KEZHBmGKdidS1kMsiByvOlZlzmFeTESY0HrDAYHF498tp4egRVyMeuzqc8NuDw64/WTd04glGQwM3MBa5HhPOaBnmkWVpXxmc6HPEdGUJyVmYYZwA07k68XpEnTZawplSFeB/k6YEpk70BO/kb0Mlq87VcnqzGyXZCNwsGYCVISqCZiRGPcABVuDrYrrEupRotUmcyAnQSckQEbmDcQRTDtc5XomCmffaWNzYFHkj66LbDfyYB5RRv03IE4sgtDD20y/DqNvvC2utOSAcdOA+WA8kJoK7TKHUEr7xCZ40XvoH8mHWaebuWuxPHGOyUhx3vN82eFsvjT0rKmcA1jhuV0TY2ZTzSgHWeGSCJ7nGyKlGC37MYSAY8VwFJvWYiiC9no/DF35NPEwFVhEcpaclAJM+jRZteu3zhFPVR+m44zhjm3FK7FDkP4nOKneMkQsmzfAbXwd5kfjBYyCrk0JcuYQd6dxNktMzJT25SkHvtYTuD5uCpobqoJuorSIxxBYjgGsQab91L2wGLIteB2ZrFrJfnXv5LeGfz44JO2+9UTjt9weGLigDU4CsXMSOPFQsUbUTzYEZHgs9VJzRlqGog9y7qqCHfeS5l8PZV99ZU5NfdO1ZF11yyhFHHIFMUkvn9YMBLPIS5N9y/fXD5307+dLtNh603LknINt4CbI6oV46cuXboew6v3wRK0V+giyFM8YTs4gb1DIQE+791+vhnMv+Flbqu3wYeeaJYTXEHpfUIxGyNhFiqPlDJTkmnGVlGLmhtOjYvNoykdU0rDDidVBNCJ7XRcCNR672kBG6OZhrmxmxUhdnf4raYi3RLDchmm62jrZZ+IWLWwQx9VHyuWF+wq0QWKOBQVOk6xJ/Q99pRvB2XQKw8hTwA0GcrG0KdihyrqZnRXvO2dqmc48CXiou2NqmSgYuicrg/8rrY8KIi68NE76aFLbddotw1uknhg7wFilm6Q+509mhYyoF+iAa98RD0fkojTmZPkoSQhdBXTJjqUDa+mbIvRrXRABLWknBugXAunFKc0/Mk/7V58v3vtqPFk+SDBNcCwhNXaAgA45VXgYu0XAKI91wvtSIi/wRTCUx5QKs+hfxht3OgKON3lRRKZfL6XLacK+G5rOUeKNoLZwWne4cPhPJRbpYjs0jYBKpiBys1Af8zldNIr7Rh17pcvu+Nlple1bGJq4kJyQD1JxE0bQNnrrhakik84u7hLseezZcdPmdYUDfHqh2cngYOqA3aAtSPbNlibTN60g2AXzAnU72jJ4KDB5pQN2/GrTz4YQZKOd9Rf1746a8tNcv99n/2mtHfdM6NS2ZT38wgGV3AbKdrrro4htQ+Ornxx6yZ+ERw3cMHeANwMK9DC/Q2pBIdAyB5acuRg7ZJGQuK6YLqcmqC7uEc668Ndz94L/CVpsPDRefdmwoRzrDsga4aSARBBSwAFlwqCyOCM6VdYHyBLAUb1zfFaFOGwM/5GYjl+DcrHGwzlXwfYz0MvpOr2e/ExwQuvH4tW2QgKMTbOYET8brn6mJzIrIJupgFElSDv7yvvDdqk1lm0v6ZpGmzaPyc4q7JXB62+JSU6CM3IdUBHw+N404FiNygaI2hd7qMTQpFrAkNHxz4AwTvpk8Ldz7yD/DlaPuC72X6xquu/KiMGjV3siiVIVM99hUSDpiAyNYU4pwY5ry+RoH65OVwKlt3YgC3p3F/JWAkq+DPSNnitMWM0YnUxFYMUnRI68yG4oBrP+Wv7aWgQBLZR/pQEhi73Vop3/7INWOuXNZf5i3INJPTkBB9LVWe2aozTGE+riyUlGUMHI4eR9leq8BWfal1iM+Or0YINtzbf1t8iypj10cDVTRUJ2ojxwoTWy3uB07vzWL6aOjesElI17PKhyN2Mv0Va2v6BleGDspnHT2VSoZfv4ffxH2/NmmobgRNf3AVBUXA1Txm8lxiBmox4HmLf8APQ/qISHnlZYjvwmqShd1C8f9+YLGJ1989+u+A1b/5ftjxz63mCS12Jf/oADL3h166O97/f226+/u3ankJ386dN+CPbfdCD6tSAADTrYAKaJkvcUkSZcFDwFZZSmqwBpdD7CU43Fecfhy6rzw54tuCC+/+1k4FgEMh+w2LHSCbyyyQ2IhEemlXKbIUMVYZAIsNwurHwhgzZdPFl0ndloqpYMVS2fvcwxhBCypAjLEkQHPuNGkT5QkaykMs2qA7OpEYk9UAd6u9lwk3giu7FKySUycTrlW/8K5BxJwZLyzYGwO4xl9mkQ3Hf3aLNoYrotLOCE9n9/Ztcal2IaRFy8qf9ZiLgtLO4bbHngU5ZAvla/tQfvsGE77w1HInIYMaKxGwfUTjhJcGQ0X1qfWuAAAIABJREFUdbwEMAfYzLSSw5X1nWy2ElfYho5cbltU3hJUvNEMqKaiOk+almBrKiE7PBPg4ppQH+KgH9UHBqTkwg1k5XESvQZUESM9nHWteAj70OqA8U/SPMHZOVg9xRZcmbwciCV0NQfFyGFnDu2o6hD4+aEb5ysF4nSyjQ790BAo2XvSEbO9RddQqQUihymvEwdYP8gt0MAZCm6ARNKSudOYcamd+BUJydhz08naU9kXRq8ViFFADbOiLmHiguIw4vJR4bnnXw577frTcNqR+4YOjQyXZ9YxyzOQT+mWboaYqwIm4Za9Ee0ytyx8YecAXOl98NdRDzTdcu+/ppdVVl44eIONr3jiiSeWSqHDnH3eFrEuzc/33nXvVZ979slbe1eUbHz8r36ev+tWG0FVAE4W3KcABpwR3VCUWJfJXUhIhaXKT5DHzYqrqpGv/8nXkaPgspvkynXGsb8Ow9ZbC9UuZ+ses5QzJSIU20IcbgSKqxD96MYVnf9cf2qcg20KpgiMDuKmM4ubxcV5nxxtLNsj+icBAKoLkhoqdnGW88gxWOhLp3HRrO8iiub+nLgXkzYc8LQ54y0Ouhy2fUZQNPWBiFc6W+c8Mhxsoibw7Fqxr1JRUC/uXKQ4FbUTJVcW+EPIIjtXUBquuOn2cPb1d4gZ7YxkyuedcVzYDeqC/FpWTqB7nLs3cb5dRWMcUQTBrHbcpA0equbkb/On+c4AcUKjDjCtcW3xmohNCcD6PDcH7bYAVlmuIvBx3tUvN6KqT+i/pCH+Jv3wkLB1TQ5tMQ/2Elb5faa/tZVXrgHvW+qTm4w0eaOWtLDePts0QoxPsPUSVtvnKZi2NokRXL2PkdMUzVgb+oZkRXDl/8lBb3/Ha/g7Mg46vPGfuYL5me6csdGTVVMuQEL4Oib79kxbzBhdXdIzXHrTw+F2VClYb60B8Bw6IXQprMKhzTQvPK3IzFjNZqbuLKBRFdISVV70mmsoKA9zmkrC7MbScM2o+5vufvifNXnlHW/ebKNNzvr7449PbjmrS/6TZmfikn9AWy1uvsnm2499541LuhTmr/GHw/bM23fnrZHIBUprnj3gApHOAdUpUbwQ1QfqoaTOKymHGhVWahhOeA1rcs3MQ/7Hux8Po+5+FCLpiuHCU48OK3VCxi6WpKGXgNyGLPae4oKnv3ajgiFGdCJ3IdhEMRk4bGPLYSrRxcbRGIcRT2OLkk2JlgdEKpNnwFXUbtcZF9dy+s3IINJLONm4bfSdiNPaTADF92SMzLI9avo482vkrnAw0/2pisCZMvMosGH55iDAet4CRzbjYLV97NDCoVdDrg2/z7n82nD5nQ+HfGa/B3Wv3r9PuPDM48PQtVaHOAeWApE11LmShzUlJR/kk2gTolWywSGxshJJe4SDqyiU+OR7kGgyX5nHRjCLa6LmnZvMcrBSF/h9Sfl16Vkz6+neAlbqGz2VOoH042BIHNXltnbx86yBzNL12cs4WAcmp5mFDT8F2JQWjZ4M6dsG2BSUExesCMwSPQwkTedvuleRlLv7RXWBcaLeltOf3Wf38mW38A+ncua8oDcGS8W4MoJumTXI/fDQM2PCeVfcEboiUf6I4w4Lm627ClSuDLVn2XQYvVmWhkyU8n5wrqgeRH9By9UwaDfAXlPVWIFk3Hc13fnQv2pDafmje+y3z4nXXHPNuKQD34Oe2nPr96HX9rTf5jVvvPFG0Yg/n7zF6H8/e2n3srzV99ttu8KD99kjr1tHFD9DeeTiejhmlGIxVSqGCwyhAESpel5MtgsCrkU287l5SNhw3lXhWSSF2W27DcOpvz8CAFuLYAb4H8jAYrol45qsO9THZsV3O1zJ1doFSkTjImIU82IiDaN8RyI2Ke42QmLcHBFgc4efA4qZDSMgjN2L4GlbwsDRH2cyui1ZYlCwDhlOOLBGbwHbBOQ4zc/V7nd/W85p4rKFe2PeAX++wnyTyBvbWHqui3M0cuXDgwB8A4C2JJx5ydXhqnseE19Rgo/KoKJZY7X+4dwRMEKuvAIK3wFc4QlSoGz0TBvJuvesUZUCkAmTVp6ZYY6NyIRPVzAeYNThFZEjp59tu19+qGiufd0y05U2kx5WMe9vlhsWHDQH0nigZgxpAtQo0rt7lhGanSUpuOK98h/6K2NgjSCuZ7qrWIS/uFlNqjIjWnzl9M85xPT81uCNUhIuN705ZmWzZv3zJKAk0lZcfxIVGhKpp5xqlLJ8ejVgtmeqAZ2ZyeGoW9U57DMaTLHfGGnI/NDzUUKpsKJLeOOTSeGM868KX02eFf7w6z3D/jttFcpRX4slYGivMTpgHoUSnGXMmsV4DXwGeqlmjS7gxeffzAoXX31L09OvfVBV0aXrgwcfdeQZ55xzzvh2k88SuPD/DGBj33cdNmzVF59/fkRhXfWwrTfdoOse2/80f5PBq4euxdiqSLDN6i5m5aYogI0JvzjWGWIhM558Tajh9fE3C+DC8bfw9vufhl/suwNSl+0ZKmHoKgFHzNNOPnjKCwAFOOttiejpl2c7TyJogmJOi/65RD4Rc2aqtGFMXaA2JEWRY7TgAnuRjHJ1ts0BNmf92E66g2wzCDA9YUy82DlYKxMSTwy/VwcJaZfzZcAc36cJYdh5B1vrogF4tDP5Vwz0sMTI0c3KAEGETSMEQ25RcA8aVmyOEuTtvTFcddvDcupWCXRcV4K2BqzaLxx+yP5h8w2HhuUqK0Jd9axQziKhANs8ZqjSXDpY+CkT3UMZeSMODqoCJR5houpWdAQtVC7JxGYBlovFgWoUzTjhhQOsLUYGoGJyWH4urtQIwQ5jA9SYVSuCqyV85xciaONOnf6iKsHuS3WxUkP4f8nyqxv2jDgVDlURQ1NOVWvLMRsHGxMS5dAdv4n6dUlF0dhlKiXhYFQPOe1FN0B95yjebHvk+sHquiihmFToozDDHUCRAF0DqaUAaqfxKFp66hW3hzfffDccsOum4aiD9kJ1W3oEYe9T5+1Rd6rRRXojNrBaCE7h2oIO4ZtZNeHpF19vuvvRJxs+HTdxUnlFp+vXHDz4xn+OHj2p+diX9t//5wDLAW633XY9x48du9/Erycct0LXTsttPnhg8QG7bpU3eI3+4Fro00p1NjZ2HbJoidMyQmBtL7pDLShcDglhPgpnXvxX1LqqCUf9anjYd7ufhs6o40VHZBU+U/IY1FllPLL50fjmIP3F09wQKg1OcFqOSKoNYYhEmovgKoCm4SxlGQy08Y9MOEaJBmb+qBRPXWCKG1i7NG1LYxUuGPJljWMk2oixFjZrBB9ztUait9SCvte4iRx44+YxA4Ujq35xc0UO1gDWGA4+jwBr3qvyO2RwAVy1rkdFz1vvfTL8ZOOfhq/Hfxlefm8MfBjpzdEUKis6hA2HDgr77Llz2GKDdVGED6VIqOZR7lVrl7+zCoAicseIYihB7bHnn/1P6ICS40MGr2ncS7NdsVCA9YVKDiOpoR1o4291wRamNQ5Wn/thKZCKQQhCCQO75H68Nz/9jH6W3yfGKpOekqQwbEP6aaO9uKA23SZJ6QDMgHiiJzaqajYfqZ43+YLt6CQwcd9IKUPzvsAmnRjNulJAg4l0YkYzDZoTpXk0lZWr2zLrEo1e8SRI3e6chn1cVjSCaiYAJNR5qFEaRlzyt/DQix+GrTcaFEYcf2DoVQFvIHgVFDJ4QLpwSjTMG2217mgIZY6C6VX14cnRY8L9/3yh6b3Px8+rbcx7doUV+v51neWXf+6W555jmYMf/PVfAbBx1HDj6n/1RReeUjtv/k6dCkPnzTZYvXSPXXYI666xRujWqTyPRjCCKh3Um5gJBqoCAkE1auvUFHUKDzz1XLhg5NUIo+sUzjrx6PDTwauEMnooqLok7gEQMDSMekTTk2mlEhKNCTgIZgJMnrXU8zggi/y0WYw4Y6itkVeWHXQijDSc3QIRWQmEeu9LEGPh1ZaDpHOiEf9juRizwhLknNsQINvG0iZQOKK3ETequ18JzqNqgHvbhy81p/clGsYs2TGjflLOXJve63XVwCiRV8zS54XhGVh5L7r4jnD+oceElSt6hMseuz/c/MK/kHOTCXYUqBxKwYVstNbAsMt2W4ehQwaF/n2WgxsX65iZeMhSNSqBg8gFFsEkmE2aNCmcc9bZYejgdcLRLMWMZM/JAbio7SLQ9Kqi8SSK8ysEy5B/hjMUvEjCSU9EE/Gj6igV74Xf4jQNdyy7FlrgvVFnbBhpQCzdvvnBpnpYUVwOB6wWdfjwTlkCEg40AmxUSEWtvfrnNGrD9Db8fUzaHXWyfICmBeBmr0iwerD9hb2iMkLRx1XgSobF1DlGMtSFGiE562FtiUxJozzV6PbGCEXU46IvNFV9zNHKqCsUaJyLXCPVRR3D1TfeE26++4mwxsCVw7mnHQcaqQRrS1fOOjFb7AZTPRBcGYBQi/mZMnNe079eHBMefer58Mln46ur6pq+6dmj66VbDNvx1ttuu23eoshkaX7/XwWwHChAtvzeUTetN2nSlN1gFBmC1IUD+vdZvuuggasVr9Zv+cYVlutZ2LVzh/ziIjhkYPPSAlkNneqMeXXhkwnfhjvueyjMnDkrrN6vdzj/5KPCuiv1CkVw35LVESVm8lFNUx4F2gAgiKR6rBGj7Tn73MIg+aeLWCJIJ0ptOCOphC61CWy5sjW8dFXC3WanPPPeHckjd2mlMgiGGVWAt8O2UnA14tdn6lDKwZol13PeuA42TRsXt5QZLWx/RO7GEn0bYNMXNwOw7BMNEzx2uIE9icz4r6eEo44+Kxy93fCwyYprhjdnwHfx1mvCZ3NnavqsH/QM4b5vCt0rO4Tlu/cIffssj9wSnUMHcLkFANnaGpSonr8gVM2pCt8CXOfNmRmqZlaF4XvsGI79zUHIYcHEHu19cQRRPE5OO+P6Mtxrii0JASQcafIkB8aEq/Qv5G9peJRws/xA5WCcM0/QVwBrqoGYoDuCbISnJIeBc8YkSOn5MwBr/fWg7/ThSVfTkerCzGTZXBiB2m+Rt1RB6bVGqu53m1Ef2I0GlraokangvrH3ifLFdbBqhftNZbip8mEbkCbJIDEJE/OMYP/Wwr/9dtTVuvrW+5umV83L2wjSyvbbbBl6oPps987l0us3scgn3OXm1dSGabPmNo6fNKXxA0QQvj/209pJMxZMayoqfgfE+vxOw3a4767995+QN3z44ijsM/O05N7+1wFsHNrRRx9dct999y0XampWx9KtOX/u/PXgx7pyaXFR37LiokoUaSvGyZpf0IgzEKVbq2vrGubVoUB3Y/70zp0rpi6YOWvAwN7du52HmOV1+8PpvXouiB4VbGk0EVESYEkn1IkZmiTRKr4x9F2GbLOGhCz3QyCOHIlxPySh3KlNATbbZpb27cQ3rsFEL7unlXYIVs4hJFUJSPriYNy666ArMS4bRODcb8K8uVUlWoQNVA1g+WO5ZsXLqy+aOgIs38CQpTxmuKYBxobjTrwg9G7sHA7aZpcwYca0cPYt14Rp8IPt3rlbmDFrVphYNQOlkuEdgDBbVjylaNihrBzpCuAoTiOY2BPltJdBa721V4Pv407hw/ffCf1694Z/7S6hHKF57Sda9s2BJMkFYHOeuBERShzMknb9lMwaupRPwDnPuGpaHwIF20uU2HZQa7YoesQt7s9IuWC05waynETabMzpz7AzqoFIpylARq1OAuy+DjaGOJIIrnYCmIRmcxLpUd9kuFNTA9gAUpWAOqVDUhyywDW2YYdyoqj1yUn8Z3mnJBSsOYzO3HSqXAsjNHX32JGhBsbqf4x+PVxyw50NUxfUfVJcXjF51pz5qyINaafKThVIvNeUXwqGqrFB2XHrF9TUNM6vqZ0HFdLEgpLyd8s7VLwCFPi4skenD04/ff1pw4f//f8cWBMaiW/+f/h99YirK/79zr/Lv/rqq16182tXgYavO0SQwm4VFZP79Vlx3NqDB0/dcMst53StrW369bHHHDv+449PXX9gv7KRKIbWB+5bRVAV5MNIZpn9nUMVhZFyCGpuiCBAythAvVUkWNNKRZBJDQzGYVoe0NRYokAJ36gpUKbQkOpSnQsAwcWXGR2EbgKh7CvZGNrBdl0U6ckhqrceiUX/YEVy6UNuDDIdLlA6Rx2Hl6gI/HERYE0frCyyKVdH0Cbkon0CfT2dw0s6hSf+9Va486pbwqm//m3o3lQcxnz4Xui18kqhR9ceiPb6Ntz40P3hya/HhhnkfrHh6rwsj5hg6NjocINCuaEzVOW/PnDv8KsDfxG6lJeGBfMQEYYOlqLQXgFqK7UfYG3mmnOdBgctW+F1+nxxAdYBNQVqP44IjgJRTr+DnYxiDuoO2imFEX/sOvUFb3mQWSQVA10iYPq5EVUArl5SO1rX7CGeqjMaGpj3w15Sk0WpSuupR/iXkY6YG8SwSq1EvSt7BDoyrVLKxSaN29UJw6AQVqYphG2/AAck1Xu1Naj6WtQZwQSV8BiYGI444fTG6XV5X2w3bNhB9z766CujRj3Y9aOP3u382mvP9501ffoatTULumKvN4Kh+rrHiit+vPLKfb8ZPHiTqqOOOmpu+tz/vneLS6v/fSNoo0ePP/54p+N/+5uTZk/+5jdbr79Wl9N/f3je8h1R/YC5D+gGlGwm21BMMuIaLKkPFGNO31nllDVASSiG79zYlVIS745tpS40CRcUCZGbRFyhqNMJFO/dMp16AZge1fSAuS8DSn7vTxeImjEwK+ZTvZBEdgmQbVNF1y/ebRuLYbWZs4QbyoGYop+qJngXIvcvsZI5YAkA2OD1cJWZPLU+XHzeyNAFjhu/3RGW3+LyUAuRLp8mLWQyenvS1+GYm68On6HwZQ0HobLMcKdDG0xf2bt7l7DVxuuGfffYKQwdtHpoRFYuJrQmN1uPTclSQwyjXJxXDheauTGKsgmv5+ClCqR6RPztN0Wrvz7PgBN9fG1qM5yw6VNN/I+T7CDrhiytVdbFy6gr18gmbLbnxZf6K7x1Tl7tx++zo+KVmYeLgzUDUeTqjRb80E3mNbaF35Gz5ZxkuF4lAPcDPg2McFA2ispRb9OzhF4/RfDsaUKUpVI7llTA/NwpjH5nXBhx2U2Nn307c/zqg9Y5bftdd/o71ISLowdaHHL4wa/9nwVYzuTtt9/e6S8nn3Ta7CmTDttuk0GdTjzioLyVuleg+gRSHDIOnkAlHVdGtyrPfGWMldgqYhGdGjA5TuGDmNyFuyAzjTkE75vOtqD/2BpndbJiJHToO48sJoRx+86NROIXsqabKQFYBlQ4Ahp4OtCS69FwLPbfnmv/xL9ja0lSGL/OOFi2xX1mQcVxo9N/ldwyy/5os+A6ppNsyO8Y3nzrvXDF+ZeEwZ37hp1/sk3o16efIucIsHNRnO6kUdeFJ957I6C0kqK7aLjoCfetLTcaEvbYAcavQQNDtwr4QtfOxzNjMhXMS9RFK/ig5SvrwRG/NaOPjztzS3Kt44StsV3JnBetcbytcrWcSuc4s0YwTWHiB2sTmmgn/TmJF0GCZ/H56oywUf3gOpDyEow1Ny67wEE7GbBzjiKGlgBrl6WDNgbWnsHfzefQysJnwN3pQXTh4JuMyzLa2MESt4PTGq8lvRSwaCECTii91MKg9cI7X4SLrrun4dVPJ8xfa931j9r/wP3vO/7445GG7X/n9T8NsFymk08+udt9t486Z9Y3E3+57QarlZ51wtGhZ0kTHN9hAYdYXkQujFZu6qfoU6fSkxLwk3ylTu+e7MVPapUAcDqXKd4JXyyBbSgn35RGBZCtfCddnn8ulTAvMpWFhNlkdxHUU7WFxDw65icbhGK7rEgag6Gpgy3eRrix84Lgm4qGBFGNzClC0ruDq/XZXtpQdOHycfIzez5BHMk5kATm3Q/GhhsuvS58/fmUsP7ag8KAVdYIXbp2Rz7funDf80+HFz74SLk+u8ABYctN1w0HDN8rbACvgjyE1RbBgEIXLreGSLQW+GlO+Iw0hDjdhikI5G5N7XDj0prtWTNOptxhBBczWgndcjjHtgBWRQz1+DRDliVud/WA00hyRjowkus3bwM/bOMzox+s4aeMmU4Fzs2ad4X0tpSAIhAbF6BuFkqLzXYjmDYHW+9UBE+qj/g+GlZ9riSTOY0kngqii+g1YLMbcZSHBvXrjSg8mC9bB4ubylVHgS70OKmGH1ZTWWV4G5VJfn/6RU2fTqmascEWmx+x+ZbbPAjONdVnNFuv/1///J8HWC7M1Vdfvdx5p5wwMm/BvN123HJo2UngZLtCz1fGUtbwrYX+3DPY+8kvB3gj2EhA2nAZkY4gE8nUEcbviVPabNO7SsG4htxrhB8OvuY25YiWrE62rXTJ5D6D/2QJdq7UfGBTOHSZ0B5pmGIchjA8VRckHKxTsiqTEoSjns52rB0c7vcYiZ69syoUcPTmpoLhasr0OeGlF14Pzz71Spj+7QzoW82VoABeHH1X7BbWGrxW2AzqgJXgRVBCYxmTdKOce/QfldXcp4pBDTbXcU1a227NSNkxJfJ7LQFWDSYgagBr+V8J7laR2KDZzql0Deyt/a2kNPrTpSABZIbjty5nXtYjlSXyNtW3jJdCgov4OBoz7cC2PsVQXVGrt21uZd4neh3kDJh/R7CNfc+OJ/q0Othnu+u0KFAXuJoBNpGIIsBmhkn1lYCVfcCB3wD9egHWeG4Nxoz6eq+8/0U44/Ibm8ZOmAZ9at9zt9puhxuvv/76VEHc2vL+f/rZjwJguTaXXXZOr6vPveT82qpZw3fYeO2yYw8/MG/5bhXIFbsAOkDGyTPDPt2yeDpHMdQ3NLkFbu+4mUjYEWAlFmVcqaRKyN1V5hLkqNaMUOKmsARrthd1afRV9RXKNZjZRshawm23CzWjzc4/ymwG33XxOWYlNiCzPJ0pFoincRDOFR2zAO6D4YbmRoMRhT6y8/FXDXyOGTlXO78eADs9NNQixBG3dirrECqgAugA15t8GKwaYVlmUm55G8ONjhbmJBcuDw/0T9VGOTwCoJL2tHw1F291eBCMsiDW7LZcVzr/0sXiHL2nJIwsIKXvkzZyADZypXZw5uqBffYzBi6Nzg/wrEdDouLwdUi6r74YYHqK34TrdgyOC5MZsXkB2OS1QP2EVqJetvkkJ3pnrocOXwfzSHZGRPAIQfXXUishVI/9IiMdjbUKJCgNr747Llx2072Nr4wdP6PHCiucssfw4XdefPHF/6e+qq2Q0xL76EcDsJyxg/beu8+Lo587u2rq1H232mCN0pN/f3hYrW+3UDvr29CBmIqkMkwzYxUAjWOy5NxRZI2Gj2j0MYpNIsESECXxZ9iWDLg2N7oYM+ScIh/loloES0VWZnaNQFVcVcZAFtmVyG1Ykwa4fPmmsnsiiLOVVC0Qgxhir23sKUdjfJpzRlkOOe5X/G6AM3iB8gtgo8Gnlbl8C5lSDvoGmQyx2UoY/cX/6DTOhB2YW7psUSlD7taUjpb716YmlpmxYjJMGNPqqxVKFoxkuU2CWPbmLFOnh+EDH1vzAy1ymM2f3ToHa+ujZePIk+fwIDYR3zjeRLCw6wm6ivjSjaaD9eM6e4BE0pIWKB1kep9Trw0pSt0m7ueCawRJV+Bn6COOM+egwvcm6dCLwFUD/iy2rHBmqggwjlqsKdezHkbiOiYFQsLr9z77Opx6zuWNH0+cPmPIZj/59ZZbb/3k/5JBqzW6/FEBLCcAmXR6XnjmX66c/e2knbfeZFDZKb87OK9fZVkoQ5RYEdOmJZmwjBQVieKJJdIJNN2X7VYHAnfTin8nBeF0XeRqBVEp8GkDRcOZG9six5pwsFlIIOhFByOL7omAmQCyg6wk3bR73nXLKO9dSrlqutzIiORgnuwuH424SH9lgTtDUUqGjnOpmFIADqoazFkB9NsSl9Wu6U+Zr5Phs3TtKqZejqInQ3n5PTwOIqeUJcyoYza3oJZqugyGqsPx3rhE9r0BQgKcGRYt+3krThs2ygwHm91IsWx3aii1FbVVteelAGu5jWN/xISqv8nVykRmC+Tg2vxQEMU5zTjAJv2PE5GZvCzA5hz66Ypi5qm395tId1l1iAgsPZjMfdA4WDu3U7/kKHnVQFopKC0RB8tCg0zI9M/XPw5nXnhZ07QFDRMGDlrrxFfHvHt3a4D0v/bZjw5guYD33ntv1z/+/o+nzZ8x8Rcbr7Fit5N+u1/eoBV6h1K4AhUx1DERSbkDuCGiJ2J2+Q3BWoiABFN9lcMrJTdG1YJ9YHo7bUCm/Us4CDNwqY1khVyPluBcDFN0wM5ukIwqIIMjujNRC2jfsH3zc02A19gu9U3KAwdUuosZYMfn5W4FivGsqZYPcKXIj3hXRAsQUKx0j4XBs6QHN3MMzYRPKzerRz3F6g16jDZuDkSqr1GnurCNmPgKt7IKibdAs4mJn8tibzPlj/B1zIBO9tlMWazZiiqCRCURTzh86YYrX3HrVaY9HZlRv5/xg43tJod4omN1PCTIZUkkcsVRb5CMwObR5iXhDDLDcPVQpCGnTfMIEAGkag4uv+cWNn21t61hYs0YRIK1boALXi3eMMXoPU++Fi6/47Gmb2ZVfb3q6quecfBhv7nzmGOOWerJrhdGIz/Udz9KgOXknnzUyd0ee/r+I77+/PPj+/fq0u2Ph+4Vdth0oxDmzg4V4LxUyoRZuPjjddXNPZ1E7dMmcIw7zLZP/Ne4LiNOezXbsMkKG0dmeUCdUxRRO8CKJYubI0MWwjkGEhg/k1RrlQrBXrkcrBzPIkuacL66O1qPcW/2YIiGCtuY1mr0cLA/0kPEquwQWJnz1XSyseCdxeRzfNH67FUNuFFlPPH2XWbWrwSo0mckW7kVqk1HnZnqNg4567pzmj5mq15Bjss5bs6vz4aPPM5oZhHwlqWGfK0T9y6BXqaTmbNWh0YOh+ozG0FYg/cnSqSrkEk0AAAgAElEQVRwQMxysvqcdJN7iBttapr9mOAfEVTtcI3rm+2f+VobnaVtJrKVjTeHjJkWEG0hrwfpTvAsdz3uGeQUgBRYj9DXBchsde1tfw+jHnq6ESVbPtp4s5+c8psdh/1zxx8JuGanLZdofiR/jRs3rvRXBw//1WvPv/GXPp1LK//06+F5v9hle4DsLBRUQwkb5p3Ff4VwPUo4p+gN4JtEkyg6zyV4A7wsVbYCsBlxV4aynHl3Yk+acL1e3AL4nKCWa+hyY1DkRLINUveZWP9dl+o7J8dTIKEKbKCoa22GFbn9TMVuiY4RGFkZV23Zzem/raBja/SW4sL3oMYsYLT23MwBwX4D5Hi0Jq+sHj1Z32arJIBN207U9cnQI1haqxbAEnX5fiDr2QbogmZvzqIDrTBkju5euEt6y1WXJIe9GyzbM3HGhTogi2RNNWHUmzmsdYDaQiJkVcBfUFwMbpWgzj4yQqsx1FE6KesSvq5qDJfc9Pdw6yPPNFZ0qXx7t732PPZvf/vb6Pb06X/pmnZS+//SkHPHwmq3b7/y3BYv/efFczoX5m140B7DCvfbadvQs2MxootgFVcFBfrEpmRnLIIcVm1L6B8zTsj/0ZwbM8xDdPyO050aHhKuty3lXyZBdux5vDQF2Ni+XZE60mdAXm9zl7u55d1v1q+Yhq55t+I92a2dgGpWNM1k5s8x0FDMb0PcjuNr3q9FXZ8z5szy2n3NuLwMd9jckMW/LTLJX4sA2Ogvm6gkqOZJuE4DqOaReCnApv1K2vGPkjn23AFZgE2MYXKDan7ULf4+FYh6M1JtZYefoSVeEhMA2WkJWmdkGAEZaiClXUDqyjyA61uffhOuv+expkdGv11f0qXyH5tussW5+/xinzHD/wuSryz+DH2/O370ABu30qYbrDv40w8/OTfULhi2/abr5R99yF5hjRV6hjykSitF3v58FGA0qzsBwsVtRehH3swBlud/kkFZSIV/MlyR3seNkf2d/TyzqAlGppyS7qLhKVm9lLvVV85/WCvOQfGZxPyce9omHuN2Y7CCPS+Kws70tLjZxu0v66Qk3OgClr3BwC2338mtGQDO4Q4XAsytHhYLUREIIpo9xwC2+bCyIM05FPuoi/Rvtk/6Suygz7x5TySlYUxJ48CbC7A5ulTvQkzO0gJgeYiLE06O5+Rd2yva+jcC2GjAI8AysMClr0gqpligOiACMD4BF8uwZerKa6kZQOXW2sKK8NSr74Yrb7q/6f2vJs3t2nfFG9dad/MLH3jg9h880fXizsPSun4ZwGZm9rHHHlvuV7866K8Lpk3fde1+PQouO/OEsGqvbqGwdqa4WWmbtN9SecmMVs04U206dydqFWCzyxlBiVuvpYXc3Iains/uM+yKEVy+maMozt+6IAvq/Mgcv3O5ydR40YJr5HPgcpUFwbZ8JONoZAzMUJQxkAairQNl6wAbHenb6mv7N0Pr3GvS3whU3j8BYQtvAXdQcwOR10dNupDDXWd8W31VbP40D9YXZ/5aDsHOvxzAjuG0aSRf5rZ4vehB/GX7pyVzpQ5jJljVQQ6aoc+q05edydHYSA7WuWaMk/XSaP6tgQteScfKMK26KdzxyL/DhdffFxY0hVlrrbfuBXvvd8Dl/2uhr4s7ycsAttmMvTB2bMeDd9j26OkTJv6ue1njcscfdnDejj9ZL3RDrm4SG0tQMyhB/pjOrYiXkFNixsrNhMIJ8KaA3Bz4ch+fbhJnABPLb1a6N/yUGS55RTCK/pe5z3FvSqobEh/W3Ce3FMu52dwfOMuxcR82UzVE5BBP2gqY5npO2HNb+JkuLuUugeujS1hOUwLYlmBlh4vp2XM430wEVfq568I5H5Gr9TGbpqaVbZcBTJ8g5To2ASa9Xv1oxjXrCE4+cy67lfnJ3puqkXSzXS0yjd4ibgR0n90kBywvxx5gheemko4IKimFvrUhXHf3w033Pfmfppq8wvfWXW+ji377uyMehkrgvzrT1RIgoUU2sQxgW5mivffeu2zcxx/uPuHzz/5cigKpu2+7cf4h++wc+i1PlUFVKEXkVzF+AkIAtVe47wBGdEGiuxKjkRCQbRSrl+lrk/fZZxKQRLTNwdU5noQzTRULvD0WLEz2hpq3CgStScZ0DM9+0XyTtwRYNhgTMZsTeWKwyhiusjyiAWwGEDL6To0y9s25wVY7qo2eMa4skoQTbGhxZQsRvq22cgaRO0/pLennue1m1i0BuTT7mBmQMg9w0b61zma528QjwakoOZASmtJs53DGyVMWc1dLRRDJJvICptyQu50tG8apCrDIM4DEPdVILrkgvyI8+85n4Zq7HgmvfzRufnlljyfWXXfoWU888fAHoKf/mpys7SShpXLZYi7FUunDf2WjNH4hz+yAv1555UVTJny1/Sp9OxWe/sdjwiaDBkBlMDt0Ql5L1gjLq4M7H095EB0LBbLarQAWHKzLXQ6wQg57n7wiiIIboP+tcycWhtiKa1aG+8yJ1Erac4BtbUZdyddc72h41jpHJYClHhVfJyGnWQ61OTflz83hpvFZLMUTo8XSZ343sXZJEkwLA1qbet7WgJQ9iW5mxkWmQJger7wqeU5zTjUOppmKoHm/om63rQ0bP8+eFe2dJ3HZ7GOigKZ0xg/AQYtZwNhLEDiASgIMha5l6ZeO3cI1dzwUrrvnifDlrOqaNQdvcNXP99j74hEjTpjc3uf+GK5bBrCLWGUAbc+br7vhxKoZk3/Roai4x3G/3itvt603QdXbhlCO6K9C1hSCwp8cKOtKKUsd3X1yZjb1Isjxj3TMNWuzAV26SY1jTBhSby+xWBtKNeu9/d26waflQBd2nW1UM3IlImjkLI1NTZ7fupU/VwecPD1bHLKVqKwfetO17HvroN+WJ0NWzRBB0EZuOu/sfTKitbU+EdijOmYhBr2oJ06lFVt3PSvLBjenjtYORDHCZmDVf0DbRqbyJKetsu3m3ldDQxYqvtZBNTVuypxw+c33Nj32zJv11YVFX+2w694nn3LVyMcHL7fc/2xOge9Kl8sAth0zd+ONN3a85qordp80fsIRTQvmbLzl+mvm/2L3YXnrr9k/lDMJtDJyEVRZSpzRSdFyHKc35VxtUxCgUpFTnJ2rEPSpWYcMP9WEA1qmr3Z5a8sXI7xaG9jiLbdqQUWONYJ5FtS9uQQbcnQTdmhkAT8du3/e1hDasSbtuaQtUGzrXrPMRx6wGS/YBmsY4VhjY1JueQroSDLQM1Yw0YZkzqXcbjQD2AQwW9P3cOWTbqY9tlPanro4L6unRRKMrl/ea+SUbCxAHgEYshqLykMVovQe+/dz4fZHnm5674tJNd179nxw3fU3uuIBVCBYnOf9mK5dvB33Y5qZZmN99tlnCy89//yVPv/s4z9N/GrCPr07V3Tea+ctwj47DQv9e1eG2jnTUVK4Gqn3SPzRAJYgpINhdrpTTsk4SXeLIqE7wLqFI+lJluNMXbQyHdW+WoiaQJxyuvkWzemmHGymE+kDI9h6m7FP6TNs/M29AdpDRovu26JbaQ/ANr9G+V0X8creQzNUohKJBiGOOke6MBc+e7UBfq3oZu05ZljLHqZ2UEXQTg8ya3/R/c8ZHpkCuQvYoa9cD+R0oe5qQpWKefWgJ+Rv/XTi9HDVTbcHVG9tWhDyJg7ZeOMRffqs8MioUaOmoj+Lh+iLmuD/oe+XAexiLiaAtmLkBRfs8vxzz4zIr6lbcbP1BpYcc/DwvPVXXzFUoOIpjWD0mc3JmRoNXC24ThK0GRMYQ5RuIjcwiNBTW0FWvWD5DuJrYcvoHHMzty3euUgQi9FY3OLRzSgarvx+i6u3frTeXlR/NOvrwjithYnHi7Ve7Sfv1D5FMHQolJhsbSSqmWZ9Y0UhU6MY6KVPTCUUw9UIlry+pf2nNT9Y3RY5YB932j45Zu9n0r7dkf7EodhdFv3lXtKJZOJB2bFhnYlUCxSh2isStdQXhX8892q45vb7mz77du6CLt17jh6+7/5njbxi5EuLtRQ/0ovbT4E/0glqa9gnnXTSqvffeedR0yZO3KtnRWGf3X+2ed7Pt98iDFhheagNkNcUeWbJyUo3yyKEAkRz9JGulXYxZcYygGIOWtvLZijJd/1k1u8S5jPfMcZt5ICsQCEuZ5bjiZ/lRnvZuCJ4ZO/NjjhywymUZ93bozgaMYdVEVp7maohbn4PqODfSwxIF0Wc0ce4tfmxubKumN7U/jD3+vjK+AX4R9aWDHgYXMswkWZMXZI7gODakuEzXj/3ZVBpRkatkBLgcO0zTaTnm1pQ2KoMrKQpfsT7zX1QobdcCx7nkd6YXBxpJlmSh14wNY2gQ9TLmo3k2GM+Gh/ufOiJptFvfdhQl186tmffvncP23mfGy+6aMQyQ9aiSC6HStp58bLLcmfghBNO6DjmlVd+8vnHHx07b8b0LQeu2Kto5223zttnhy1Dr1L4wcKNq6iIdauQ00C6WQAn/ub+RQVi1KMqssQxTBXo/pfUg9lGSh280/3oAMYwVIlymf4sQkizqgCtgWzkzlqetan/asqN2Tt7WDMNgeseF0IlOfpb4/gW+7U4LEFbzS/kuUnpdo4ze39O6G+akD2mA1xUtxK9OnLgZpI/LnT4KcCmB4NiwyKH7aBsAGxBMFZHzisUC1wNYJkbo4El0eHtQl0x66ERahtQxicfpXwbkf1qXh2qoBV3Dqg0EO56+J/hidFjmqbOrpq1wsor3b/qav2v/f0fT/5gq622ql7sNfsR37AouvgRT037hz5hwoSyA3bdYf+x7394Sn1dY78thq6a/5sD98rbZMjgUDd3ZqgoBmE31qBOEaCpBlVtvaw2S3IjBSrypoLoEw6PMd4xuxb7YHJgDB4TuGGH5UPh2cIjYSFdVtbOBBFz+aVc0T5LEpEvi4Ca6nCVmSEWvotqA8nLC38tUi3R2u2tGNYW9RybNAcevbe+LVwv63kkvPEW+mqXEvTLh2pTsPBxp+2Ij2w3wJpow/Yj15tZtxwdL6+xdeMTGqA/5V/K+SJ7AEHdJKNGuAPmyzuAxgJcgDpZ8+oQkYW/q6obw79fejP89Za/N42bMq+utEP5p3vvf8DxP99vv5cArD/6oIF20Vyzi5YB7HeZtVbuQY7Z4gduv2WdN1576chZs6u36lRW0O9nmw7N2327LfPWW22l0CHUQHUALhZli4WgEkfJuZoPrSdMdREuNXjZo9JIrKiTU2nxFkJl24PJBdi4IVtb/vSzRPBt67Lmny/SvtJ+ckvxI3NP+2/3iXBAArC0x+Clmc64jmXvsYTkEaQdVHnWtYt+sqqGxQVYTioBNj4p6gsy0kzGsNWA8OY6lOrh/LEqbyHBlSoDcbYWbdgIgGXtDv7UF5SESfPzwotjPggP/eNfTS+98XFjQXn5uz2XX+7vxxx7/J2H/u5349s1xGUXtToD7aOPZZPX7hm44ooRnW677eENvv7qm4NnT5u6x6q9Kjtstd7a4cA9dgyr9ukeSgC0BawNXw+PAxT5QyUqBRmY/tLEeJVJUWIZY2DMwEuHdqsmavGX34ODjaPJiL0tBkhxk7xW3M8ZjklGbIf97H2WJ7cN/9dWZrAt0GvL62DR/HHLhyTCdTvVEW0DrHOIzThhE9dzdAkOhry+5ec5qp9FUhXXOQuwdvCmqTDtADHPB18RLA68sw1gAaqF0skaB9xItyuopeYBbwuRP2BOdV14ecyHYdQjz4Y3P/yiaX513eT+qw24qefy3e/bfpeff/RjSYq9yGX4HhcsA9jvMXkLu/Wll14qu/m2mzd75O67L5k/s2qNXhXFRfsg1+yBe+8S+nSvQInqOSEsmIWAwzpUAOA2KbaNSZ0ZdLUN+BFD6PuUmfOVPT/LJbYfyzJdbeumZp+7OKyN61RiH2VJxsDeYISlqpcOObVlwW/f0n2nSfKms5MdwTImQs8+PfGGzYBqBNgE4rWYKrfdvo7bVfGx5Dz1Zzavr7VlAMuinX4ke17eNA8CKkmAs61tQqQhDFiNpZ3C6++jtPodd4dnXv4wzK5trOndd6XHDjzkV2f/5S+nj1mc7i27duEzsFhrvWwyF38GbrvuuuUvvfzyPb+eOHHf+bNnDwEXW7b7sC3zfrbpkLB6755SGyBtMQoDGnqaszciwwpo3SXnQV6WWfa5OQEWcPo2IDYvguyrffrN1pbc28w2lgCsPY4v+Uvq/0wYb9YFEhzS4r7a1+fFbdWxycfQQl25kOZyGd0InFGWiIdNc860/f1ryx2rrRbi4UV9vXkEyMzlOmXjcBk1KFdUFBq0mBVzNcsDt1rLQmmo8FubVxamLagLb330RXji+ZfD0y+91jC9qm56accOb22++XbXHHn04f/ZdtttZ7d/JMuubM8MLAPY9szS97yG+tkHH3yw/xtvvLHX3BnTd6ibP2fdAX2WK//ZhoPDdptvHNZaZaVQQj0ZDGGF+UxijCQyyEHLvylxS9fKjHL5JZ71mB+25KS+O1i1k6s1iG0B7Mn0eNmbxZmu5n3O/t1evWl7n9eeIAtLkN0655qynotUNrfZpe8GsMRTd/XTjiXAul6W6qTaahhO4V5F7tjTDeLIRqnsDqE+vzRMm1sX3vjw8/Ak/FlfGPNe05TZc+dV9uj5dKduXR7eZuft/z3ynJET2juHy65bvBlYBrCLN1/f6+rrrruu6LXXXuv9zYQvdntl9IvHF9TWr7BcZZf8LTYcEn6x5/ZhjVVXDI0L5oirzW+YB84WnGw9wJblrClewtJbR04W4h7zdlEv2/5X1C8sSmTOfh/9R9OnRN4t5pdNv6GKYFFtN+8tWa/0s+bEuHg619ZIOdNCRndqGNU66ecK8Jn7kyTqub1qr8tVeggtju7cOWfp3Qmy2f4w6TWLDEKPT68AvG+kS0pJmTJdNRXTrFoUnnr+9XDnA4+HMZ9MCHNrqms6du363GZbbHX99Fnjnj788BPn/hirDLR/z3z/K5cB7Pefw+/UwiOPPLLi+Wefu9fYDz7cr6lm/iody/I7b73penk7b7NF3noD+4dKYGp5fj3cu1zsI8dSCB0aWCCWQ4bnl/LStu8VRVyL5Gkb0pw74i/zUuebZqZy2+QWXpn79Fi4sX19sqtatT0pyqhlK20BblufZxNdtzwi2gDY5jrmeGOSOyL3ablZedsx8mRe23Gt9DHucRLXgn/L5dUMouRU63Gw0SOgCOA6s7o+fLsgLzz3ypvh0Sefbnp37Pg6FD2aUlHZbcymm215zSGHHfLSjjvuCAPAstcPMQPLAPaHmOU2nsH8Bk8++VzvRx+6e5s5M6duO2/W7J92Li3oOWSN1fO3GLJm3mbwPhjYr28ohtqAXgcBgKv0eNhORUCmgmbhq20PJQOw2RVfhBdB4hGQQyXWVmKAyzzUAHbxXq2qAQiwzZuR7jEns+qiH8T5oUN9jgdEs4TVzVoRN5i8mgVzJH4d6RVLG2BtzK5TdYbffF3x5IIyRF5BcijtGKbPqQ5jv/gSwPpWGD3mk6ZPxk2ozyss+bCsU8d/Lb9i38ePPvq4dw444ICZi560ZVcsyRlYBrBLcja/Y1vQ0RY8fuedHb+eOnXQ9BnfbvfF55//ojTk9+3TrXPh5kMH5W29ydCwwToDQ/dOxdC3Wa6DfGSVj+k7k4xXbT6/LYDlDa0YuPixGLUMYIpSUo45URVkKKhlPatFT0hLDpYtLx4Hu7BhS7p2gG2XN8JCLWJxHtMnZnJZLXqwyRXt23ZS6gBI692Pl9V/8xjSii8o/jPD1eTZC8ILr78XHn/25fD2p+MbZ8yaU1dQWvHWwNXXvLWivPSZQUOHfj1y5MjqZQlZFmN5luCl7VvpJfjAZU0tegZQ3rjfdVddtfsnY8ce0FRX279LYeiyzmp98neF98HmGwwOvbp0CsWN1cpFqyhzrKKKZMtP1oDQIs7T5VU9Jb0MJAxWKYLmqiMj4FnyktYUpOlnKgCZGQ65ucXRm8owzn5YNxKf25zitC4ay9Cnrmef4LpJWdf9rGC+Wf6nyyLPa2NPe24hw8khwSt1g11Bjw2OJJt2MDOTqetUMp9xEuJV3hnXsCQPJ0OtaTV/ZtPGMghCYSCJRiZezzHVIaNVNRKvILJaOvgGfDhnQW2YOL0qPPrUc01PPf9qGDdpTn1tXsG0wg4VH2z+060vOeyQY17ZY4+tZi2a0pZdsbRnYBnALu0Z/o7tU30AX9puD95zz0ZTp0zapXruvHVqq+cPXmH57kVD114jb8t1+ucNHrhS6LNcz9ChhFnnUfkWelrwNdiwqPipDcnoIxOJ6d3FMjMGu5aZIArdeUxIo2gGQCQjy3B9vhdbNBSK6NX8d4wmcqRUGbxm+JOM3+EsQ3EUfdkjhv0SeJAZT8+ivy/7bw711qB8gBNEjH+YPpL38lq6MNHQRlVFPgdMVzaoV/Qcglrsi1QZPA7sEztHTD/dlqEu8TFtAaomvtsc0dKfzpHyrML4JC6akWDsCTNpYTCsylqAkGmOs4nuVewB55y6drQB86atVGllmNtUHqbPrQ7jJkwOYz74JLzwxvtNH4/7qnHqrLkzi8s7vVVUVvTOGmusdf++++479ogjjljmavUd99zSuG0ZwC6NWV3CbTKpzNujR/eZtWDBetMmT9pmxrSpO5UXF3bt3b1L4eqr9s3bbP3BYeMhg0KfHp1DeQG4Wpg18qCzpRGsCJvY4AiGECIRQKeQrj1IPiMgZUkQAQtRjZFlxt9Kt+gRQM5EGojkUExz8iFaGNum3P3RMBST00QciqgG/aF9RCCkiy8s4bidumVrxThNHRb4IWZqCIQy51AFjeIK7RpdS9Wp2qY7m3/BBCieJtCykPEfrzlmjDD+biuMNY6z+XgdVNXPlLNWVQACKzpSwIQAsbwFRX092a5toNWfA4dXiMobImyVB0Ud9MCFpWWhan51+GjcxPDSW++Hl197O3zxzezGb2fPqc8rKvyqa6/l7+pY2e2Vysreb++//x4zDjnkkGVJWJbwvlsSzf0/9q4CQKqy7T7TvZ0ssNTSvXQjDYICgnQYoAgIqKBgICgqCCgtnygGISgiIAIKSHd37AK7y3bHzE7/53lnB8FfBBSVuNdvvhlmbr3PvXvuec9TEsDeDSv+i/tgZntg587S369b/9iZs2eeLMjNKaN2u/UhJqWmRcNa1K5FfapeNlJWLNAXBcBtYKooRQe2pGTnDVfcZ9BFNIJgWkUFon/LFWAw8sRb3lC/VIzPA73XUkmvsT4PwHmA7XdOLu/d9Vu9vSLQZPAucmT9hkseABeUzst2+f032cHJIMynh+N4ki/4lDxQ7H0JmYK356+4oIkbGXJigB7noKcGhAfWrz0txHl798FAfP1JedbziiqevGUvnvJ2HDBXZB9R29eTbyXj9Dzo5E7Ynl8uNMlUoGKVAtN9K6b4KjVUdqUG2VU4KzlSTZRackAOMOMUYxOS6fDxU+5ftu4CY73osthl3LEl32TSHKhRt86CZ14Ys6dbt24Z/+JtJx3qL1pAAti/aLh7YbMlS5b4o6J86RPHjrQuzM2v63Y6K6jc1tIlQv111StFyaqVLy0rXzpSFlk8jEJ9tGRCWTo5QMBpQ2FwkQHkUVE98MFl8IrCuBh7xTS6yKN+7S7xVpsqAluBU0Wcl9njdQB7bdYsDHXjbeadkvNEWDBnZpK8rZuL3hSti0QKzmjDXB8kzy7YrUcV9UgADLIiNdcLjiKCH+vw9FskYXAmHFJEXSh8wiNhti4qkHnB87pz8qaYMjSC8V6D1+tPm6WWon9fe27cMK4iml30cHBh2s8yi5AGGHhFe298RgsWB2quujFbgKhD+TYn9NRcsNM0Ono6lo6diXWdvXTFnZ5dUICwqzMqlfJ0YJD/9o4dWm9r07lHart27aS+V/fCH99tnoMEsLdpqHt5NRGFsH696diB3ZEWi7UK/pBrpSQnt5C5bBX9TUZt8bBgedWyofIaUSWoSqXyVDw8nExaFam4nxizXEgBagYn6LjMujxqIQMKGGARiHgykK5jdn9Ud6CIGXqCqX5zgF0jfDdgrZedelJ+BZ4KB5Vna6G/FjFPMeXGv0U9BgGSDMZFDFRUo/GyTwZIPEAYrwXb5qw4LnaCbQUgc7aTh3H+BvLeh4ugvGjqh+7A14DT+/Dxjh0gfY1dFzkNvQkM4iyKCltj53KwVVGOEt4pBm01GCtnQ3MLliyAauylOIDpWbwuUEx8his1M8eVkWu2qg2GA/7+gdtkCvVpg3/w4S5d2nFxazOab95u0PO9fKs+dOcmAewDesnBbA27dh2I3LZta9/LsTE9XDZLcUyWFWCxirKRQYra1StTk3rRVDUqkkL8jUhqABAga8wttFsPG5Qz6ompPOugHrDxTMu9zq0i43mwSVTF96qnXpASoPwHd5l30i7wsQhIBXgxmF6bvjOQepm0DEkXCKcv8im5hCbhwVbBgoFe3PGBwczBzj3uFiFH6jEql3nOmbPhRP6bIL2csMHHYtmAj8v7ZeCGwPlbBbEiLdgD5QzU3lHdiHVu4aTjBxIEGRRU4XKAhdAy1HoTCqxrqQDB/1eTUujQsaO099gZOn4+hmKupLv5cQaObtPplGcrVqm0oEv37ls6l60cV7VnT/wkLQ+CBSSAfRCu4i3GMG/ePP+1a9eWOnPqTPOU5MQW4KVhbqe7mJbsgSGBBk3VqNKyGpUrUrmS4fKI0GAK8DWSSS8nncJOBq3aE0bF4CZkBLw46oA7NIj/GLwAOHCWiSmw8KJjHUyBxXKtlB7LDrwjT3iS2JBrl0Kf5HUd2IUSxZ+d+MDsz4lgTy4M7bA5SI1UYQHuDkgbYNwuUFkXnhYOlgK4JB8zWgc/BJh9crYbKkdx1qgS3+GhIQrleFEeg7dDenDBGShAGhCnAuIqwWyhRoB18rkzsHOEAsYDZw/1hrAAACAASURBVBU7/8Qiusby4onMkKlgG2zr4hRmrMZ6aj6KV6fnFVBKdi5dScoAmMa6T51D4P/leHdBgbPQrVKnI2IjBc6v+BKlI7c0bdLs10fat0/s2rWrFFb1AP4tSgD7AF7UPxsS6iHo1679Jejc8YMVCs15VfHHHumwWasU5uVV1mkV/r4mozo4OJCKB/nK0S1XVgaZZBFhoRQeGkQB/j4AXaRkikgEoBHAy+Mo4zx4ONLwGxemFo4kMQfnOrcMsgyWHlByA9BEzzEGPOZvAFUrwNGp0VNCbgHFwMGDrhDk7+MjQtD8jTrSsWxh5bhfVm050gCOI7xkAFhulc4AykluLhfYoxrtpXHIxNw8iktJIbPZTMX8g6lscBiF6FAsx2oGXvJeCglkUwSWydDcD3yzSKNl8uhh0SyWcN0HZqbMSt3s7ecYWZ76A3jNhTZKy8mnpLRMSkhKotgrV+l8XJo7JSvLnZGV5UrPNdvscuVVo6/xFFyL53QGzdXAwLATDRo0ON+sWbPc06dPS1P/B/zvTwLYB/wC/9nwWLsFu1VZU1P1/sWKRRTazOGp6ZkNU5JTWuVkZlXRKWRarUql1oBB6rVKeYlwf3m50iWoXGQElS1VnEpEhBIQmYwGPenhNXcW5IrapExiBTl0evpDicLd+CxYKACYMVgGgALBBMa6yKEz0o9njtOUpSso0W4FY4VWanFTsEFHXHFsQIf2VFKpg3OO9UwOa/JAIB9LAfB12x2k1RvJjGPuOH+WvtmxmfZcjKd0sGyFHtw1Q05tEDM8vvdAKgfgVtvNYNwcbwqwxv4cMmTIuTVFwQtwPeGpIFcB+DnUCqFTeHQQsJKS0jMo9vJVuhSXiPfLdPFKHKXkmSmnwOG02u0uOxYMKjMgwG9XcHD4lrDwsLMISb6ampOTXqZMGUuPHj2cUnGVh+sPTgLYh+t639ZoUVZRv/PIEdPhHft9Dx04WDsxObGRvbCgit1e6AdsMyK+1lerdOl9fbTawIAAeXhYiCw0yF9WKSKcggC4wSFBMl8fI+m0GgCzmvQaLeJBPeGgnNDgAUYirQNAqlLSqdxE6jlrCmVUVJNf3YqC7crzrZQfm0y5pzKpFOSCZ+p3oBbRjcCA5ZRbUODJfsL+dABCncFAybmZ9PUvP9LGmONkjvQjU9VIUoSaSA05IThfQbFrdlHP8g3olc69KASOLLIUIIDNQVZM/9H/V/SlMkNXsIDhpqSlU0ZWDt6z3AkpaZSQmEJxicnuzJw8V47ZaUf6ah5khGw43/KscndKYHDggaiyUbuq1ap2oWGthnklS5bMQQ+ros6Dt2VyaaUH1AISwD6gF/ZuDgtTevnUzz4zHP1ljz429kTo5csXS1sLrJGgkoFAOgNQL0jmcpa2W62lAGh+er1SadTrFb4mk8LXxyRHJIPb16iXB/j5yEwmE/maDORrMJKfykR6Hz1tOruLFsZsI/8nq1NaMDNfG/lg2q63aUkLZdJ9LpPyd8WRnxaqsR6TezBLMX2HKqzBS4840rT0NHKEGSm0bimisgGUorWRWWcBM7VQaL6ODOdtlLc1jl5s15vs8QghRRB/rjkPGVK5lJyd786APGG22tzZ2TmuAnOB02yx4xDyNLVGmyBTKOPwcEh1uGUFkEEyFGr92XIVy8WWLx+d3rlzC3Pnzp0tQleQFskCv7OABLDSLfGXLICwIXliYqICHXXlsbGx6oyMDGNgYGAwJAA/t92uhTMswGK1VLQU5FewFZgjHQ5HOBDIF84dlVoJmMLLpFbJnQqFIltdIFN3CiN1uxKUqM8ROm2A3ET2FCsFq0IppNCHTq7eRopAA4oylARLDkaGGqb00EUtNisVpGXQJRQ7CY4qSaVrRVGyIosyVXlk8beRQ+8kQ46aQhINlLT8PNEZJDzlI6fNgTwqlwuV/ty5So061WA0Juh1xvMGvfGMTKlMUqlU+XK5M8uWY04LNpnyi1erZm3YsKHT39/fJU3z/9It81BuJAHsQ3nZ/91BI/tMm3T+vDE2Lk0XfzVeG5MQZ8zLSyuZnplSx2yn6FRXVnTwgFLBjmiS5RvMkEaR4RSTS+5tyeS2ITLABqnBLqeIxxuQrGQA1Q6KopIA2SxrNl1wplBqcgol7DpD+RtOkTbUjyyKXJIVd5NP6/KU448IAfjiymYGUfKXp92R+UEHKoVFLQkLLXGoZGSZlPBS4WawakunTp1yIV+waCwtkgXumgUkgL1rppR2dKcWWOFeoTD8Ghw89M1npxU2kfdRNzbKc2TQRtUm0kEeUMdkkTYdYHu5gCxJuRTSI5qUFUOoUbEqVMYnmAodZrpgS6WYmMuUcvAKJX6zmyLqVydHKQVZQ8xkCbQjyBRzdwBsJAA2+5tY56j2Tw94c8TEpXd6rtL6kgX+igUkgP0rVpO2uWsW+OWXVYFDJr8yJ7eurKeyoY/crHZRnlJFaqWJSuYqyZSlprwzGXT1yAUK7VaLXJV8qXxoaaoYXIIUiECIy0yl5CspdGnveUrbcpjKd2xG9tJKSg3MJrMyB0XGLEieUFE5SySlfX3OPbxl32GTx0xecNcGIO1IssCfWEACWOn2+K8sIEOVMOP5i7Fjf9m3aZS2bymjvKGOzKpMcqD1CaWiSM2BRLJfyCd5HgL+rdBRH69GjipG0hp9Kdw3CP3LHPD+u0if5qRzq3eR+dQVIhMC/yPgfqvtRz5VwsiCUCwl9NqgRB9K/99pUsbYM555cvCLNrJ9O3v2bHBbaZEs8M9ZQALYf8620p5vYoFZs2Zpfli1qmlqfPyo2LjLHVWhGlleYw2F96xIWboMVOpHlGu6lRRHcihcFkKlTVF0cvtpylaayVQ/kkx+/qhWhaQGhHjZUZnKfC6JMvZcoPLVq5ChpIliC2Io15hNmprFyKlDAkGhi0ISDJSz9BypY+1kySzMDI8q91mDJs0XfLFwYYx0oSQL/FMWkAD2n7KstN8/tACC7RUXYmP7xZw99arGai3fq2dLeUiVCJq6eSWF9Y+m9EAzmeW5ZEBwf3CBD/mnmujyr7GUcz6LDMF+VKBAvYR0OMKCkCurQwNIu40MSj1ZruaTyqGk0FYVSVndj/L02ZSnQUKBSkZ+Fj3pjiOj64KTnmvdkZZ9scq97dBli0zlv7d/rwEvz14w44h0uSQL/BMWkAD2n7CqtM+bWqB1y9Z9duzcPDcwwO37+vCO1K9bJ1lavovajH2DzIhhVdcLJ5s8jfzsCtLFa+jc+nNkPptKgXUiKbpdA3LkZ9EehGyVb1WVzMX0SHtQImYWJQDP59CxL3aRTK+hwJZlKaRhSco1ISEBKbWlHSUo7vu91K96bRrdqxUVZGXTBzNX0tLvjrtc7sAzzRs1e3bdNqwgxbJKd+5dtoAEsHfZoNLu/tgCvTv3Djp1+sigi5fOTq5ePUj76riu1LJ+KVRecdO5SxYaMGEWXUTGVomWNcjoq6C82CRK3htPhamFZCxXgsrULkvJyfHI8nKRD1Jo01FxoDTWNWtQajHLRZnbYinxlxhRGQt4S4qK/lSsTinSInaWzhfQlU2HaXD75vTWqE5osZOPpAIZLVi0nb5euc+VkSM7FVYictLcBXNXSxlY0h18Ny0gAezdtKa0rz+0wIgRI4J/+Oabl/Nz059uUDss8LVxj1GlioFY14UUVzm9PmU5bd5ykarXqkCp6JKalJwnMrTs5lxyFdNRlaZ16cLO45QZl0mk11OVtnXoSvxZiqpRlnJQVyDp0EVSJCLxCrVW3YVcEgv1D9CnzKp1klXjps716lHS8UuUeiWNRg5pQc881YQUymQUvDbSmo3naea8Xa7zcbnxEaXKTvrf3LlLAbJS+xXpXr4rFpAA9q6YUdrJzSyAJAPjC0OHToy7eOHZLu3Lmia93lsWCmxVgIk65aE0ceZ3NOez7dS4RiC9O/E1mrlgFW3dE4MqASqyIyOrXOeaZEXZxLPf7CNFgZoMcHCVa1CSEuJPU266jexWN2lRW8Ck8UXnVbuonmXJLSQfo5E0KHuoUpjphyWTKSU+gV4b/znlZ1jo9fGdqGfvcijMnY1KXr60fUcBTXj3O5QUzMwtWar4m+t+WL+gatWqUk1W6bb+2xaQAPZvm1Dawc0sMGjQKL+9236ckJhwccSjHcpo3nqtKxozoi8Vqvw7rEb6dsNZGjdxCZUu7U/T33mKoiqWpedGz6Udh5IQC4vSgL4FVLlzXdEH7Nzq/SgAoxBVvNyuJBryZAdKOH2ZFn99ANlbgZRhKyS7zkyqEBNFlCtNl7ddIF/ULfR3F9Da70dTWIQvfbV8P03/YAMF++vo/endqVZdH5QotKFQYSn6dU8KvfTWQkpMdSSXiarwWlRUxa9WrlwpZXZJt/ffsoAEsH/LfNLGN7NA3759fY7tOTD6alzMi80bR/i/8fqjFFUG1bNcqOjnDKEtv8TRKCRUKcEyJ43tTh07laWsAhuNev17+vVAAmUZZBTYJJwyLdkUYvCjAGMg+ZKOkk+eoeblfeidoU+SvEBJz0/4lDaeTUTdAQWF1A2hkNqlyQ9ZXjGrTlLatrNUCnrsmtXDKLSYAu1aAmnqu7/QNyt2UuPmUfT2209QieBC0jutYLNB9PPeFJrwzvfuuMSci3Wi6w/fsn37JukKSxb4OxaQAPbvWE/a9gYLtG3WrFG6Oaf+0DGjflqz/MceO3784aUm1YN8Pvqor6x4CcS2uvLIjlbViQkmGjV6JR04cZVGjWgIXbQj2hkkoRuAiUa+spZ+2neG5JVDqWyvaMpzWenKlr0U5jJRKIK3nIkxtHTec1QuyAfFs3X06/FUenbyQgpCimxo7VByquV06Ugcxa87TzoAsI+rgH765nmKKo0EBFTYzjYH0phXP6Oft8XRgIFN6PWXHiOjO0a0unEpQmkDQsLGT1zpTkyzX3qiX7/nMcDMrVu3dWjZuPmKz77+7Jx0ySUL3IkFJIC9E2tJ697UAl/Mnx/x/PPD9tlU7lBjcKAzP9WsqVnGlxZMe4YqV0L3AFk22sNwsewgmvj2WlrxzQlq3MhEMz4cQX6+aD+jKaCMbCONeulHWrfvFKmqBlLtIW2oUCMjTZ6drqzchX7W6fS/d/tSk0ZINEA3BQeyu5y6AJr86Tr68dg5iqxbjS6eS6S4PXFktOnhwkIhbUsG/fTlMKpRCUVj7LmInQ2kfcdzaMQrS+nKlXww2n7Uq0tpcliSkSFmpFybD3217BS9/f5qUmkN1kKHDcXALFo/n5AdM2dN6zlw4ECpXbb0d3DbFpAA9rZNJa34Zxbo3rXrwK0//fRpVOViyotXEF6V76ZejzWk9958kvTqWPTYMpNCE0Yrvj1O776ziiKLhdJH03pRxfImctkLyImSV/mWIBr+4graceIS5QdoKBKxrnKjiqxJqRSalUZPd6hHvTvVRGeDZDRmRIaWQo8uBoUUm2GnNz/eRIdjkik5zkVGdQD5qxFFkI/9FubQuiXDqUYU2twgE8wKp5hDWYK+/u4ETZm2HnqskhbMeJqqVfUhs4PTdEPo8iU9PT3wXbpyNZdKlQ0XfRfjrmReadygSY8N2zYfkO4EyQK3awEJYG/XUtJ6N7XApUuXtHVrV9vgb9I3nz5jCJ07f5RmfrgObWQM9Ey/R+j5Z5qTAkVczsZm0+DBH5MNXVYnvd6VHmuPgi2uLJIpdGjdIqP0bF8aOWYlHQILzUG6bIESjQnRuSAENV0XwQnWpLIvadwAVwPa01hw62LKL9PK0ODQQAmZvvTRpzvhyNpLJt8QMiJEKyc7EzUM8mjtspFUswJ3msnGv9EGRhlM6YUBNG7SMtr402nq1qE2vTauC/kiOyw22UUzp66mzT8dorCSvvTaxGcpPjmZXp/wtTmyeMk35i9aPEuKlZX+GG7XAhLA3q6lpPVuaoEXXnghcsGCuWfat6ymmznjefL3c9KKlVto9vQ1lINCLAP7NKT+g/vRhzMX0aq1h6lvj1r05ri25K9PQhgVese4jGjfokF3gQB6bsRSOnw+gTRBQZRXWEiF2RlUHpEHG1a8Qf66dMS6JoHt2lGHwAh2ilbe6HbodPtAPy1Hi5YdpzemrSD/8GKUkZsM5oziMZnptOqroVS/GsDYniGqdLmdKjIr/Oh8spz6D3yPbDlEE98aTA2b1KURo6bRftQ1KBGupjn/e50iosLQ2NBGj3Ue45K7ApY0b9Vq+JIlS6A1SItkgVtbQALYW9tIWuMWFujYsWPNn9av31M2wl/bv88j9NjjtSks3Ic2/LSP5s7+meKgnVaqGEWX4xIAvjKaO2sQ1awMvxYqZ5GVw019EI+qohxbBA0e/iXtPBVLOl8/tOx2kiMzj6oXV9La5a9QgAnds5xZcGShZqzTTSq5DhEJ3K0WoKmOpI8RTzvxo3XYnQbMFokKBYimtRTSD4ufpYY1tADYXFK60DwRWrBDp0TlLj9aBwY7acJq8vcPIp1eRzEX4qhho5L06vg+YLARdOpcCi1ZvoN+WLvbrdcGbKxVocaAn3b8lCbdFJIFbscCEsDejpWkdf7UAlOmTKn85vjxR9HAVWUyKKlmjTLUr39jatSkKR0+epk+mPolnTx5GQ0KCdJAe+r7ZG3kaV3FlN2CZohgli702kJX15S8YBo8ZgntjkmATqqAfICOsOkWqh6hoh9XvER+erS+QlyrWwmglaEnF9p9o/M2GKwW6bERNPurffT6DAZYtNnW4vcCdAXPsdPqT5+iFnV8ALDZ2AalELGtVYm4WTRkzMw20Dtv/khrfjqHKAYXdX+0Hr04ujv5BuCY63bRym9308lTyPpyud3hxct816XbgGc/+mgiOoVJi2SBW1tAAthb20ha408sgA60qr7du74adyX+7XpVSskU6JN1/HQs+QPk2neqTy+NH0tzFq2gWR8voZb1Qmj5Zy8g8yoJqapoSIjmhTKAqAqAZ4fTKikvhAa+vJQSXGhmGBwgCmqnnTlH4XIrrf36RcTCWgGsqJAlR1osPE9oGIt3BzkUKipUh9HHXxykWUu2U2j5UiQDmucn51De+Xha8dFgalbLAHDNxPYAWOi9dkUhWK4cvQ9NtHdnAY1+fSVdTsqhT+a+TJElg+mjmXNp7/YEUstd1KJpbTp+9hLFpRXGNGzRque6jesOSzeFZIHbsYAEsLdjJWmdm1qgXZN6NQ4fPPppMX9NndnTXiVfXx9a9f162rTxICVlZlFkxTIUmwbHlKyQ5r7fm1rUCiINyhFCTAUbVWHK7wKTdeI/cNrcYBowZjmdycpHlSwtMrZcZElMoyhfGa1fMoYCDPieCkTBF7kb9WDxHwRVJAlw3YFiNPOLI/T+/I1kCkMuLqIIbNkWsl3NpJVzBlLr+v7YJl2wV4S8khttYm1OaLkyf0QvhNO0uT/TrM+2UoXygaiBQJSemEe1yhWngU80oHZtGtGmX4/Rmx8udbgMwTP6Dhn0Bpo+Sqm00t/FLS0gAewtTSStcDMLREdHqyxJV6eYM1NGvP7S05qureuBIaJXANjl6QsptGLdr7QW3V7NTgf17F6b3ny5FQUqoYNiHRmYrgw1BGRo0Y2SWij7oqT4bADsi8tp37nLRBroCQBOR56VqkEi2LT0JQrQ56KTNkBWZsc2kAAAskBKcsqQVquLoBmfH6a3PlyNKAM1QqtQLxYhWYp8Cy2f24faNQsBrqZBkoBTDdu6XYB1bCeHNGF3+NDFZCX1fOo9upLgpLLFw6l7m2bUvXU0RfhxSVkX5aCm7OQ5y+n7rUfSKkY37LV9/5Yt0p0hWeBWFpAA9lYWkn6/qQVGPD2g3orPv1rboVnt4JlvvyTTWDIRa2qnAvTBsul0dOB8Oo2cMAdM0UGfL3yGGtVSk8ySRhqtBuCHaT7qDRBYJObuZJdrBMAOfmEZXYhLI7UJUQLQZ7NSwWBD3LTxq1EUZMpDSBcAVm4TmVeswHIHWgfCtZzaMDDQo/TuxwgPC/LDvn3JmW8lW0YKfTGvJ7VpGQIwziAV0mIhLgBgAeAAYTtkCLlCTVYUnvn6++M04a1V1LROLfoEbFyRfYV8UbDbgWeAQ+lHh86n0PCJM93JOc7twyeM7zVx4thk6faQLPBnFpAAVro//pIFMEVWfzF71hIfmb3rO2OHKFog0FRrQ7ts1kZVWnBFB320ZD0tWLaJej1Zjd54rRP56ZKhaYI9wrOvwBQdaIkZPhglPpoVBorPCqZnhn1NVy9nkVpjoEKw08ysdKpYgmgjNFh/A2JmZbmQBBDZxVN9FglcSoAtgFoTTvMXnaDJM34gjb8fydRGciGKwAJ54rNPHqe27SLAlnPQwtuGtXFcBmUnarmoAdRgqHYKIIurHPXsP4PiTl+lT94dR40qhwP7CxAC5iazDAkPMl+aPm8Zfb56SzZCwSZM+ajBJz17SgVh/tIN9JBsJAHsQ3Kh7/YwmzRs2P70vj3fPtGiruGt4X1QkAVgBz3UjfApF8KnzmRaaORb0ykhI5W++nIEVaqshDSAOFRIr0p2Tsnwf4A6B0DOjc8WuZ4SwWCfeW4xxcXlkVbnB9CTUU5GMpWLcKLk4HAK9snDMdAlFlN7t4xvXZ7uo+wha7nq4jRv0SF6b+ZPZAoJIzsA0WVGpEBaKi2Y04XadyiOVdNIxZEJTjBp1I4FOuMUoOGifqxD4Q8ALUlffHkAGWarqG2dSjTj1TGkQf0EhwwOOR3ah8sMdCEhnwa99I4rJd+6s3ytyk/t3n1I6ul1t2+uB2h/EsA+QBfz3xrK6IkTAz6fPm2x3mbrtHDSi/J20eVQ2QoOJB3CpXBHOVUm+uKnozRp+gJUyapFH7zXG6wWKfxwdCkBqHKHA0yX+7OoISmgCAuSDfIRB5ue7U/PvrCQYq6aSQ2ARYQr5aUnU2Sog1Z/NxZRBHmkcBYCF1Eiy82/QiqAXOBCTy63CgC7cDtawWwg35BiYKOIkwVwmlNTaO6MntSlYyT6d8VDgwW4unUIRFAB6NFUFnqwE0zaKjcAQAPo0mUHvTByPmXFp9HS996k6qXDcKwcsuOp4OaMM1UAzVyy2j3z89UFJStUfuXY6ZNSC/B/68a7D48jAex9eNH+61OOiop6NOnKpYWta1cMnzfxFfJ35ZAWYU8uhEzZMd0uVPnQ0In/o237T9GcmePpkcao4SpHggDAEK4tAJwDGqgbE3wO+gfYYpruVhgpOUNNzzw/g66kYiqPzgXYFeVCgy0ZpKBVKychSQHg6rbhhTYwYKJQRoUe6wQTdqGIzGdfbaPpH39HxoAQONocyAQzU15ODn38/mDURagFcM8AY0bVLDi24EETYK1EtS4mwqzJ2lEQMdPmR9MXLKWlX/xMY3u0pTEDe5BOAZkAx3WBnUMcplhkdg14ebI7JtO6a9nKb9u3a9cOEbfSIlng/1tAAljprrgjCwwaNEj788aN79syk4dPHz9S8XizOqSAc0uL2FQ39Fe3UkYHLsZRj5dmQkPVUo1q5cA87WCJqH4lB0Bhao+1ELbFUgEKtuAzfFlkw5Td4dbTvsOXKc8GZspBrvjVZXZzYhZ1bFsDuizAWAEGzFN8rsDCyIhpPsu4LpmGTp9NoUPHYkljMGJ7OxUCvG3oOlu/WkkqG27CQSyQExjMAaZ8KpA0FByqxcCJ/THwFpKWziWm0KWLCdShSjn68OVnqFSoFpIGAzEyyyAA58lNYLHradby9dZ2j3d74ttvv0V2g7RIFpAAVroH/qYFWrRvX+rQ9q3ra5UIqLjko3dlvtBEVZiqqzDNlrsQHoUMrM3HTtKYj7+hCyk5Ql+VA7aYcNoZ3IRPC9/h3yoGScS6quC0EuFW2JNThqwuOdbHPllvULgMYMfQWF3ZIloW0VVgsGDBcG7J8M4hW3wMNEnAXoHEAFpuHUM4JqO4HNsqbFZCTRjsHZwXx7fDQeZgZxvH07ISLMDWE/blwJHtKk5isFGbCpH00bjnKDIQx1fifPAdM1+rzI9+OZZAI6fMdxfIlFuXfbO8W5s2bVDRQFokC9xoAYnBSnfEHVmg6xNPPLpx1berhnVvoXpn+EBSmrNB7MBQMeXXwrmFRlho3WKktxevpQ8++5b8iwWjiyvXC8A0HgxRiXde4ArDC+8AQwZcN8DUYUfglVoNLbSANNiVAqFbZIPeihbeDlRkUarZIYaNZGjXDfbLC8fd8t6USoAzUmftYK1yJDEoVHawTewXmVsg1zgugFwOcASjZbDno3P0gAysmmULEcqAT6w6pKI0ostaQMunjKcONcuTvDATYWBwhCG11wUWK9cE0dlEBw2fNI/2nr9oGTtxYs33Jk48f0eGlFZ+KCwgAexDcZnv3iCjGzR4Pebg3rc/fmWQvE9LyAP2fIZHMEsE7cO77wAjdel86OU5y2jR2i1wDslJybTR4QmnUoI52uHUssuAeqwTANMU7PECNWXxgAFMZHlhHRm+k4OVctYWN0l0cZSCiD4AU+YNORoB6ClAD/sFtgI0mY6Ch6LXlhxsmgu7KOHYcqLOAGMoRwwgv0Hsi9krs2COKJAhPVcGQFbguLyOCp/nvfIs9WreGM4yC04fjFhrh+RQAFDWU1qhkca8t5B+2H3M0eiRZp22b5Hay9y9u+zB2ZMEsA/OtfxXRlK+cvnPC+JjBy6Y8LysVdVSpGMGCRboVCnhJALIAdDsciP1GTcN0+gYkmsNpERVLBnm8KwIFBK0zBB0e0UTQieHSQkwxDQf7FU4kTjyCuAntASmmm7+jr1Q3I5bkFURQeChr3ixrutdIFNwbO2179lLBi2CM8YEIIvQWzBXfFRyU0UzRIckJC6gmaLCrmYox28YD7ZT2Z30Yo92NG5AX9KyIwwSgUOWTzLBjOWUaTfQ5AUr8BDZ5Sxfpcpzp06d+vRfuQDSQe4rC0gAe19drv/+ZMtVKP1pQcKVp6a/PETWuUF10qFTgQws0gagjHLAMAAAIABJREFUdCLrSS7XUo5VQ+2emkBn0iwItzKREVPzQhS+zkekgTPITYHtI8kvujTacTM4QyJgLRRefNZAWV/1gCpnW0E8EBorXsxsmYVCimBVl8HSJdgsvsdnZs9yBSCSPWbsOsM+nNBynSqONOCUWDBUZqvQXwVxhoarzFdR3PYLZN55hdRZavJToK4s9Fc7OtQ6zTn0WIuaNH3scE5BEBEHLgWkBwi25kIXmdVB9NIHn9CyLUdclapVe/rEiROL//urI53BvWYBCWDvtStyj59Pg8b1nju+a/+sgZ2aq94f+wLJLVmi7KCoD4CpPVerOh2bRY8Ne5uyoMmqjSZM3S1o7YJQp3AZBXUKI210GOUFomQgwNXN24gEBWiqYIYcVSBqDMAlJSIFFGCPiAhg1sqqggBg/h/AlXVU8f8AUxlA3FO8EFovq7pY18H7VwJgeQFYiyAGUYGLIVhJJqcPqZPclIJShYX7UkieJSODMRTDkJElJ4miq5WguW+PoCg/NakKAbKIgGApxIYxnojPoTFT5tCBmITCR9q2bbVp06bd9/ilk07vP7CABLD/gdHv50O26tSqzIEtO5b7yOXRo5/qL+/Wtin5GcBAHXlwJMlIrfahdZsP0dB35lAupuFubukCYUBeVkv+rYqTqYE/pekLKF/FDiamnp55vxvJAwysgDBRZYCjCjjsCx4mfARIOgGeDLKsDAAlhdYqtvNEJXBtAq6U5Xn3bC/WF+FckChExIAnakCICiI2TEZ+3BwxCY6t7Rcpbwc+ZGvAylnWsFCx4j40f+ooqhioJ1+ArlyJCAW1AYkQmTTv69X03S+7HEofnw2jX3qp36uvvipFEdzPN/Y/dO4SwP5Dhn1Qd9ujRw/FmRMnHrty4cqHWpW7dOs61al7x0ZUKao4qVUGsljltGjpD7Rg7c9kRQIBa5eysmoKbFeBVHWCKEObhmk7Ax4HTTGDhZOKgdGJaAGGP7BOnsIjPYuhVGiiQgpAUReGXqagnGbLoCoTUgI7x7zOLZE4K+DWzVIAwsY42sCFGFauNsCOMpZlUTsbEWAIAcMDQAaQ9bHpSJetoJw9Vyn/x1hSJyvIAMeXzldLr43oT63r1CAtiHR6npm2Hz1Bqzb94j4Zc9XmVKp3jxg1ath777139kG93tK4/p4FJID9e/Z7KLfeunWrcvJb7zXas3vHZLXLWlYnc4Wa9IiM0miRMKCQpeUXUo4SSOYHACyjovA2VUhbLZRS9PnI8jIDTKFlIlVVBmbq4hgqLvqC9FVeFKwDMApyzCyA0CU0WI6f5bAsnuMzSAJkWRYQVNTDXxk0IcMKRxqvw+xXBnCVYTuXcMQxe+XtWOLF76zhshIBZxYXjNHYVBRswwNiy2VK3xBPyhQn6VDjQAetwV+ndmvAiHMtNneWzW6xKJVX9UbDtg6PdZ22dPHiCw/lTSAN+rYsIAHsbZlJWumPLICKWn5Lv/q8oTmnoCUoaWmXyxWoUKqMyVnp1ew+Tq28gZG0bYqTT2QAOg44ycwNCjmUHxTVzQgHtJNdm86DTXJ1LEFHGSA9CqvHmcVTfv4A5suluQGwXgbrIbEeRsr1Y70FtT1Iy46t3+Ju5awnCGUBIM7OMcGJPd8xG1bZ5eRfgKIuB3MBsnEku2BxB2r90zQqxSW3zJGNw8QDos+Gli37c5cOHS5i/CjNLS2SBW5uAQlgpbvj71pANmvWLPWWLVt0SUlJmqioqqbvNn67zO5bWCd4YCVy1jRSAapRORAeJVJlGTYV7IjiSAAGTF4gFwj91ePlF+tci8lijOX42CLA5dUZVYXaKtK3REaWAFbEwgqZwROPJd4FgPMitgeg8rYiDMwD1t6KXPzODRTVVhWFobNC4e4cuvrNYWvp4FIzShUv/klhYaElIiLC3Lp1a+vQoUM5VUxaJAvc0gISwN7SRNIKd2KBpUvXBg0Y1m2bsrymcuQzdSkhGCmuWoAr8M4Dp0wXIQmIuFRPggC4I77nRAQGXWarHimA3xku+Z3LIHocWIyb3oDYa4GxHlDlf4q8LIR7sV4A0OXUWs9GXCuhCGAF0HLSAgMtRxmwdODJLJNDQw41B1PgZT0dn73RGakN/WD8K+MnSqB6J3eBtK7XAhLASvfCXbXAqxMnlpo2c/KvylqGyOKDa1NiYDbZNS7OQBWAx159N3v4BQAywPL3nJmFZADBOhlkGVy5Z5dwa+GfAD9OQihKrxXxWoymQq8tSjQQP3u6HPB/Cq4Zi9AtO6IFRPeDoqgDD/vlpAV2hnH4Fyp7eRMbxNHl5FvgRxEp/nRy5iZXMZf/3LaNW49dvHgxUrmkRbLAnVlAAtg7s5e09i0s0KVXrzo/bv52nbJZYGh4jwqU6JOJ0Cb23LPmioB/TiBgOQDZVQJ2FQBdRBSgt6zwUAmZQMz7GfxYb/WwTpYIigKsoLdy5EFR2qw3k0skKHDRbxR34f2JotxIGvCGbQmpQHi4rkkDXAfBA+QM/wzYnnRag9mHIjOD6Nz8He7gbPWqsuXLDN61ZleedPElC9ypBSSAvVOLSev/qQWqN6rf69SZQwuV3YqbAjtEUKoxk1xqLgXIVBXgx/1emMUywPLdB8cUT+dFfy2RycUAyAyWq1cVgZ+IGPDorbyJA5EHgFjP9tcYLAMsogaERACAZeYKeiwcZN673LsP4URjecALsJ44WQ4ZY3arRYPDUvmhdGXhfjJech2qXrVap81rNqdIl16ywJ1aQALYO7WYtP5NLbBixQrFuLcmjLmSETNJ37+81tgkgDL1WSjuAk7KFVYAgEoE7LPeyhVXnAgZYFmAO8xyKqtYAJhQbEURFyc6ziI+wJOMwNlXKPyqcHCRGJQbREEWscBh5okC4BbeRdIDHwvygEca4PQC3m/R/3EkgSeU4DqAZZ9VUXgYwsLUFg2VsoRQ2lcnyLIvPb7v4z06Llrw1Unp0ksWuFMLSAB7pxaT1r+pBdavX68ZMHTg++m2tBG+z9VQaKL1lKvLQcIUOCl0VgZYFTz17ODiSAIGXQGwrLuKAi4eTz+KYJHdjtRUbidjRxwsgFXGHWgdyAhjBxVXzoJkoOBoBBSSYb1VKRxniAsAoDqxA2a3Mq4jW1QYxpOk4M3j8jjQPAzZI0WIF6f74qUsVFFJWxAVfBtDaRsu5Qzt+XTn+fM/3SFdeskCd2oBCWDv1GLS+je1wJdfTjOMHvv+3AxtxoCQkY1kjij02lKBwXLKLDoFcJlBTqdlV5JLsEw4t0SSgec25FYyMvbmo0C2AiUOjWinrUUcq4oLwTBiopuBFXUNxPSf41a5saHFQRrUkHXYHagXq6JCZIIV8FRfr6J8eyGqX/ExmK8yWxaaQhF7LarYJUC2KJoACQms2ipRWrGYNYBkm5Lp0jenCvs/2r/7V4u/Wi9deskCd2oBCWDv1GLS+je1wPvvj/OdPnvRwjSfvB6hIxvKrCWtZFGAwUJn9QIsF0zhKb5LACtAVkQOeBYR7A8JQFPopGAU1S44l0gUV0B6ZFmh/wzXgiEzCmZz40IH1lMBaBXsGOMKW8gcc6DSlUMPthyoICXKIbqLGSkHNVydcISxw0uEeXkCvwRbZjBncHULYGeQZUnCCkVCRiEWPzLtzqMLi4+4ujTu2nfN998vly69ZIE7tYAEsHdqMWn9m1pg0LBBYevXrv8iNdDcJmxkfVlBWAHqDphR6gVTdrBXZrCiwAtrsgBaGZipKC3oJZb4F0gq6ZH375Mvp8QfD5J7XxpxsS7itoIcdMASgA3AyAULRC+tIlLKBBmNDgRRDsarYSSFN6tMGQarAGZR70CAqxdgvYkKHLIFgMWLu9RyLQTG3UCLgYKPOOjs/w64m1doPmrb5q2zpEsvWeBOLSAB7J1aTFr/phZo16NduWP7j6xIDi+sFTGyAWX4ZABgUawF7a6535anmAtuOX5xSFVRaJZIBhCdCLgSC342OyjAqSP35SzSJNjJB7VaU3fHUN6ldHqs7aNLAvyDz9kcNhX0VcZMxcEjB9udvnImOrBeCZm2ki/lmArJt1JxyvdxU74e5V/AmFn3ZZC9lunFfNYbscAOMwGwVjwA7AiRdZLJaqBi51R0bu4ed92Q2rMP7Nv3onTpJQvcqQUkgL1Ti0nr39QC1RpGV4uPi1ltqSwrE/p8TUo2ZHnqBLj0cGqhv5boLsChUHBuidbZRdors1gAGzuclA5EEDCFZKkADFVlUVAkMqtSvj5G6YcT8ue8N7PpkCEvHPWexMGDB1VDRzz76rELJyYU611Fo28ajNCwXJGaCyUX79BpEVHAGV6eRAZPGUNeRLwt0+IiDVaG48tRQJw7LahRYSviipHi5h2kMo6wdavOnOte1dMATFokC9y2BSSAvW1TSSveygINH2nW6PjpwyuVDQzFTIMrUKo+x5Pt70IbbW5gKNq3svbJmVuYywsmy90MOMoAZQ0BcGpuHwNiyiFaMnxWOuDRLwiizE9PUs6RZMvMqbObDH9q6GHvucDZpazbpO7YY+ePvenbt6xG2xxgbER6LoeAccUuFP3mLDEuyO3i7DGvTCDScZnF3giwSqcZYWVOUtu1FJHoT1cBsAFJ6iM7d+5qWbZsWanm661uAun3GywgAax0Q9w1CzTp2Kr9voO7lgS2jwiQPxFBaQjR4oRUl9sIXAPAskog4k+56yA0WdZRBeYyl8T0HGxSCZDlJADuVCtD40KVW0sl8gIpY+EJKjienjfzw1lNhg189rj3pLe6tyrHt3x11MHThycZniyl0z8SRikGHLeoOSLa3IpoBRF5cK2e4bWy29gNH4eDuJBswAzWWYBEBgepHVoqnhJESZ8cJtfRnJQtm7dEN2rU6OpdM5a0o4fCAhLAPhSX+d8ZZJNOj/TYtX/74uI9y+tt7QIoXZcn6rS6iQEWgIqeXZ5aLpx0wGgryquIWFU3M1g0F1QwwEIPdbJnHyCrlRkoItuX0j85QfYzuZlzZ8xuNqjPoFPXABa1ad94540X95/YP1nVvYTO1LYYpZlyBXP2VOnCcRESJhofXmOwLBV40mZZIhCZY9yZlsEWAOsSDFZDocm+lPHlScrfnuRYtWJVlW7dukmtuf+dW+mBOYoEsA/MpfzvB9KkXfPBOw9v/6TU4Oqq/OYmylBz+j6DJ4ppc6IBnE2iugvXaBWZWwxwXLOVfV7QYF2IN4As4GKvPtcaQJIBA2x4po9gsM7zBWmzP5zfbHCfPtc6CEAiULRs33LE7sN73pV1Ddf7tS9J6aY8wWBlHGcrgJwzxzz9uoQGK5xdfHimz57YWyFVIExLhhbdXCNBjRY1gak+lPfNBcrdFO+cP2t+3eeff/7If29l6QzuJwtIAHs/Xa17/Fybt245etvJrR+Wfi5antNAR1mKPOAptE/WXLlFDDubhMOpKKJAwC9uQdHAALFZADgBsGCvcjjHXDYblFoDhaYbBcDKYgpTP546s8ngvoOvdRFggH2kQ+sXdh/aOcX5WJghoGMkpcPJ5alzAHmAwdzr3BIM1luxi4HeU4NAACxLBCKaAB1lwaR1OGf/DBMVrLpEOT9ecr45dny7SZOmbL7HL4F0eveYBSSAvccuyP18Os0eafbe9tjt40oMrSPLrqlEa2swQoYurmzFjiYGVqWHUXqLaAsSKxZ20LNEwOFSKOQCoFVg2q5iZ1O2PyXNOUzaq+7kD9+b2vipvk/FerfyMNhWz+85sut9Z8dgg3/nMmCwuSDIDKCeAjMCYBngvRLBtXAtD7ByEJd4x/GcSMfl89CC+RoyDOTckERZ3513P9Nv0IBPP/n86/v5+kjn/u9bQALYf9/mD+wRG7do+tWuhB39SgyvR+kVZei/ZQOUojALB/lzpSuAnFs4nDy1B9yiBCEWUcrQw2DlAFbWRAWLZYC1AWBzgihx9gEyJMkTXxs7rsFLL7wUfwPAtm393J4jOz9wdgw0BHUtjzCtHGyPNRhIGVRZgxW1Cq6LIuDfhAbLvRW4FLiHyTqdyOQCwGrQp0uXbSDXL6mUtewsdWv76PhVq9a898BePGlg/4gFJID9R8z68O0UTFIVXa/OhsPmo4+UGFGPUks5yIqOsihQKAqweBgsGhBi2s7sVZQfZGxlJ5gAw+sZLKevoogLirwowWCLZwdS/Mf7yC9Td3XkUy/UnTBhAvprexau4LXw84VDduzfMdXZzs8Y8kQlSjXlkENM+1nz5WpdHpD1yAMA+aLOCd5EA9E6RhT3RqqtYM4MsEgKK4BzbksmZX51iprUqDd/x/Y9I9GCpqiM18N3jaUR37kFJIC9c5tJW/yBBdLS0kyNmzTecV53pUbx4XUouTi0THSNVUAMdaIqFmuhciiqToWnPbdcNB4sYq8sCrAGyxIBdFDwV6GPcnNDIRFkBdDlmXsotMA37tlnRtad+Morqd5TAEDL23du//S2PdumO1rqTcFPVqU0HyQaMMByyALYskw42IqcXQz03iaKfCaiL5gnioCPy1W6lABYJcBdU2gi5Y4cyvz8BFUrVf6bH9dsGlyiRAlO3JUWyQK3ZQEJYG/LTNJKt7JAcnJySHR07R1Xi2WXLz68NiWFFCASC558OxiqirOnOFqAAZYjCsBhvQDLKi0YrEsG7RMgK+eU1aIiLArR6RUAmxFIl2bsogh7YOxTT42oP/Hll9OvA1hZ165dBm7a+fPHtqZqn6De1SjTJ49syAKTc7lDUd+FQZWZKzu8oP8KLbYoO5elAdGvCwBb1JdLBYCVI6NMY/ch7V4zpS08SlFBxX/YuWN/v5CQkPxb2UL6XbKA1wISwEr3wl2xQExMTMk6daN3ZVd0FI8YXouu+ud6/EoosO0WDJZlAQ3SVlGRRZQN5PjTokQDbgnDGiwcXdcAlotu43s1a7Bo33Lxw51U2h1+8Zk+TzcYP358xg0A271Lv007Ns+2NVH4hvapSekMsA5ouUV1YT0Ay442D9B7ju8J1eJeXQz2Lu7RhRdLCipOOADAal2+ZDhYSMnzD1FJY+hPP2/4tVdUVFTuXTGYtJOHwgISwD4Ul/mfH+SJEyfKNmjSaJclWhYaPKQipfjnA2ABanYAmsqTTCBnkHWqkcYKh5PAN4/2ybW22NEkgv05JhbSgAzygg2sVufQU/G0QLowZReVV5e88OyAoY1evo7B8l669+zee8OvG+ZZGyv8gvtEU7ofEhzgrOKUWxdni7HmW9TG2xOXC2j3Ri9wB4WiOFgRC8sNE3kdFHwxgj2bTrngYDtCQeS/ecPXG5+o1bJW9j9vTekID4oFJIB9UK7kfzyOnTt3Vnnk0XY7qaHaL2RweUr2Qboq6sDKnBoPmCLeVA7gVEKLdXC7GA6jEhkGnhbaHJIl/slaLdZzKZ3gsAUAWB1FpgbThXd3U5SuxNleg3o3njhmYub1w+3Rq8cT6zevX2itL/MPBoNNCzSLqlgcRcDNYDzOrd8twrHGt39R+5gi3ZePLeP6tXj3Qx1a33MKipt7lPR52j1rVqzp0rJly2vyxH9scunw94EFJIC9Dy7S/XCKa9avafBYj25b9C39dcH9ylIyCq444GBSyDSiHqto0S0Ku6CVNgBMACxP1wW+sWO+yOnFugL37RJVt8BgrWhAiJoA59/bRRV8Sp7u/2TfJq+99lrW9TYZ0LdX11Ub135qre8MCOtTm5ID8j2SAwO5yOQSJ+A5llg8vbo879ympihtltuAu+HD4qpf0HB9HBryu6CihHnHSZEiO770s6Xtu3fvfi2C4X64LtI5/rcWkAD2v7X/A3P0L79Z0m7A0/3X+rQNVfn1LC3qARQqcXux9snzfvS64qIqKgfAFdjGL2+jQxE1IJoO8npwQHGBWE51dTpQfFtHJVHV6ty0PVQ5IOr4E48+3nzixIk3TNOfHdiry7L1az+z1nEEFusPBxvkCRtX6eb0WI4g8MCrpz9XUXVvuTddVoArr4GzQJlCFwq9iCpfiCLwQT2CgEtqAOxRUibIz82ZPqfdM888c+WBuWjSQP5xC0gA+4+b+OE4wOz/zX5yxMsjlvl2KCbz6Yx6AH4WtIthwMT4WQcFI2WA1TgYPBEYBdBlLBOh/pwWi/BS9viLti6QCTgmlbvIGgt1FJboQ+dm7KFqwVUOdG/fpTUA9gZH09Bhg9ov+Xbll9bqjuDw/rUoNchGhQr042J9laf8DK7cXJGTG/hyQLNQegFWqAQekEWJGY9mi9+YQPug3GFgvI7iPtlPinjZhUlvTe0wduTImIfjikqjvBsWkAD2blhR2gdNmTFl4PjJ4xcHPRpJASi4kuPjIDMDp4gy5ZRZOLOAoGoBsAA+sEUFOswy2Hr0WIY3B5e/FtKB6DULSUFbiGl6soHOztpJNcNq7Hy89aMdALA3hEoNGzOk5RdLlyy1VXSGRfZrQNlBTrIg5IurYnELcAGwQoflffLh4fQS14ydX6K5twBZkYCAY0PYQCysjAyQM/xSdHR60XaSx9pjXn51Qqd3xr1xTrrckgVu1wISwN6upaT1/tQCb0ycNGTy1EmfFGtaioLrR1A2N9GCBqtWaQWYyjn21QNdAFSgHJdpFdNyDuNCHAEKbKs1+AyMc3E7GeGAQmcBOMk0aSraP3cz1YmstqVW1ZqdFy5caL7+ZEaMHdNg0ecLVjorqItX7d6QCgNlZHZYSY19q8CCEYOF/Xs0WBc6JfCZMLPl4AEFwN1mRRZZEYt1O5g543umuuhUa8oz0LmfTpE9IT925NCRXT6Y+cG1UonSLSFZ4FYWkAD2VhaSfr8tC4x75bXnp874eB4ZwBo1cDBxLD+DmgVIxX4m1IIlGz7rgKzce0sB/z6TSpZfeVpuxPdcaKWokqBHWuDtkJiQA6Z51U11q9RYW7lyhZ6LFy/miizXlonvvltz6rR3vzeTuRRFcsUuIKQJ+8vBeXAYAYfY8jnwZ2bLVhyUfWh8jkyZ+cUdbLw5Wvw9fzZgM0QSONPRo0ttuPz0wGcfn/HJjGO3ZRBpJckCsIAEsNJtcFcs8Nxzw4Z/+unns7Q+cpkLVbS4kIsMU2ydEskFYIIOMEm5SkM2LvuK1jEuhFHxNBypBGCuBrJb0AvLmg+/FCQD1k3BPoXTCYxSqYCjCiBbq2b15fWa1B00e/ZshszfAHbilIozZ05dZ7bmlUWdQQHMaIZACjBjT6SAjOw4B4MerWsArpyMq1RC58UxrIVIi0VUAy9chIYDG1yoQ8uoy+epsKtIif5cLqc7rkf3J55YvOR/B+6KwaSdPBQWkAD2objM//wgBw4c+NrXXy97t1rV8rKOXdqJHljbft1BJ0+couBAf2rapDmVKV2BTp88R3v376S0jEQKDw2jth0fo+p1GlJBZib9+vNGOnBgD+UXWCgkNISCwgLBeBV07vQFMqdZqEaN6l907NxuCDTYG5oPTps8rfSkdyZt0KqpfGh4MAWHBFOB2UYJSUmUbzULYG3dpg01adwUkoCSNm3aRIjbpby8fCpZsgS1bNGcfHx96fCRo3Tw0CFBohs1qEvo9UUXz16i9d//THn5eVe7duny5JIVX+z6560pHeFBsYAEsA/KlfwPx4GCK7J+/fp/8MvPW16eP/djWVCIP6nU8P5HlKADBw9SxYrlyKA10pWYBKpVqw5dOHuCTpw8QI+0aoaYWC2t/mkLlS5WnFo1a0J79+yi7Jx8iowsRVWrVSSH0kGbt22ll55/2R3sH/S/ofWeHT504VBP/kDRMv2duSVenzRuU/1a1SvOmz+XIkuXBYOW0bEzJ+nsxTNUvkJFAGkk/fzzL5BjXdSxY0dC5hnFx8dTmzatKDc3l1CshurUqYPzPQo1QU7RtarRzv3bKSKsFH228Cta8L+FSV26dOi7YsXSrf+hqaVD32cWkAD2Prtg9+LpctHrXr37frlu/fo+daNrAkgvUCGm4h07daHmLVvQlSsx9MPqNXT+QiyVK1eB+vTuTlHlwunsyWP01fKVdCEhjXRoivhIs6bUqVNHMpn86Mzps3Rg326Esbrp8Se60axps9w6jeHTwUMGvzB06I0AO3/+FxGjRw/f9EirppVbNG9K69ZvIJNfEFhzYyobWZxSk1Np6dKldPz4ceHYqlO3DvXu3YtCgoNp565dtGbNaoB6NkUDYDt37kZapZq+W7mc9h/dQ6VKVYDIoKGTp06mgT0P+m7FivX34jWQzunetIAEsPfmdbknzwpAqtu3b5/P5cuXA2w2m0GtVvP9Y0OFKfroo4+/XPfj+uomkwGRA0guYMcRtE05HFhOFF4ByYXuqSarFbVWNUo0NoAWakVJQ3zvRPaWCnGqThRYwT7Fusw0HTb4suDOV6pUlJ+d765VO3rRwMEDh/0eYOd+/nnY2JGjNyoV7uoKLk8I7TXfbCWjTk9q1nRt3ESRSyDCaYWOCoU2dCzQcF1a5IrhMyvBCpyrDTqtSq0RoVx8zjI45hwOZHpx9pnLkf/4413e6dOr15rc9HR5gd2uUKlUzoiIiLzw8PDMKlWqFEDrvZYrdk9eQOmk/nULSAD7r5v8/jvgkiVLotavX9/24sWL9QFExXU6XRAA0MdgMCjNZrNFjgZaWVlZpRMTE5WFhRzg7wFIAJAYLH9mALMiHEqtVkH75GaIADv87gCo8vpceJs/83fYv/jd+70ThVcA6K7atWv/r3///iN+D7CfA2Cfe+65n+G4qsrbM0izU4sjvXifvD3vi9895wFQ5bAxgLEGQMvf8Xr8mc+Dz5edYDwWXrRaLc5J7y5RoniKXq9PxvcK/I68CZc9MzMzD79fLVu27P5BgwZtaNu27UWpKPf9d4//U2csAew/ZdkHYL9czHrAgAHtAa4z/P39y7Vp00YeGBjoSk1NdQFY4XSXy+x2u4zByGQyuQFuMoCPfMuWLZAFrgjAAiAJSxQUFBAz3Zo1axJK/lGZMmUI+3QB3K4A8Pamp6enQRPVgiEjll/9AAAa4klEQVQHovRhNNYvxftlwOMFOqmrcePGC3v37j3y9wC7bNmyYoMHD/4Zx6/M2zBAMsgC+NwVK1YkALOtZMmSluDgYBnAWwMAVOfk5MgSEhLo3LlzslOnTlFsbKwAWQZTBlaMS4Aw/u1q0KCBrVSpUnYGZmwvx/5RSdHDejFu/huS79q1q+Dw4cM5ANjh48aN2wQ99wad+AG4HaQh/AULSAD7F4z2sGwybdq00m+//fYqAEqNpk2b2sDSzmVnZ28HyKRgaqzA1NgXABoMMAsCGIUAcMtiXd+UlBS6dOkS/frrrzRkyBABeAitclSoUMFSrlw5Bj158eLFnXglA6C+xz7WAFBjLRaLHSAbsG3btv4LFix4GXbWM8tkMMPv7oYNG27q2rXrJBw7uVatWhlnz571w3GMAOeoGTNmfIz1SzLo8cLb1K1b1/bKK69crVevHrfbPo99aQCepQCuFZOSksIZ0PEgUAHQFRxZwOAPoKZZs2aJh0HlypX5AXEa6yzDmJOwbzseGsBxlRqMWoZxynBsH6xTBWz+EYBsKPZ5sB88fnPnzj3/sNwn0jhvbgEJYKW746YWeOSRR7ru37//82LFihkYCAEc73fo0OECgJLnzhzNxPTUB68AsD/+3BbM9gWwQtfWrVsDuF8Wyvs5AD505syZpE6dOi0AINoAcOUB1GFgpUqAlAXb5mH6ngPWWACwykFbliwAV12w2X4ARC1rm/jdjf3kAdyuAuQyAX6xJ0+ejMLvenynw/4iGUC9cgTYah4Y9w/4Xo9pvLmIDSPkVaHGZyOYuMZoNOoA1OEA/BIAaEJXBnrsscfo22+/FREFjz76aAa01eVg29zsMOWPpv4AcvVXX33lh3PtASnlfR4DgP05jP8HSZOV/rgkgJXugT+0AMsDYHQvADA/aNasWQ4cW6//8ssvn/0RaHzyyScqgFC5vXv3dlu3bt0wTLnDADQ8lb7GJitVquRo1arVTz169PgQgHcQ4GUFiOpxHENcXJwBuixP3wsxlc8EoJuff/75Cj/88MMssNWrAMszeCUCFPMAkAH4fhT04Gpgw5c7d+78OY7F7FcNDbg05IsyYJxVwHZPr169ehBkABXGEADw9AHrRBRDOUtQUFABwDWP2TLO8dynn35q/Oyzzwg6stBlwayJWTi2o7CwsFyEdW3G1H8O5IKDeMDk/ZENMPZQsOt1eGiUrVq16uvvv//+Qn64SLfXw20BCWAf7ut/09EfPHhQhdqnr0AnHfXkk08u3bhxY3bPnj0/HjZs2LVarGBpDExVwCTbACC7AazCAYTBYIhyME4Z66/MHMGCRawpgxfY6WWsshlsdHt0dPRRlP+7BEac/3vQGjVqVClIAF369OmzCDowChv8toCZjgHYT4XD64Mvv/xywvW/ccjYCy+80BFxrfXBoN/4/X7xu3bmzJnFduzYUTMjI+MxPDg6Qy7wZ0mBHWTMXPmddVh+QPALQMuacxzOeRf047UA2V0tWrRIw2eRUcZMHRJDI+i474GdV4NW+/6IESM+/L1WLN1qD58FJIB9+K75bY34woULGkgEb2E6PnjkyJHLFy1a1LJ+/fqjwVYhrf4auHLlymoAud4AzlrQYv0jIyNzwGLTwTCTAUr5AFj2tKsBqoH5+fmVwCCj2JkEicANzRZdW2S5kB0S8fsh7HcPQGsvGHO8r6+vDQxUBwbYG/uIa968+WpkbnmocNHSqFGj/nv27PkUeukwAPyi3w/oiy++iMD2UzDdnwMQjgFbdbPzDEBfBw+FhgDfWjinCsxsMT4lGDOBdRIYcpafn99uSBaZOD85zl8HsC2B860EexiOHj3qBCNOxffnIC2sxYPnJ0QOxEKnNgLopwBQO//444+B2P9UfPcOHkg3ZJzdluGllR4oC0gA+0Bdzrs3GDBYPQDsLQDLaICmipkopvezMU1O2bx5cztM88Mef/xxnur/4OPjY0cQfxeAWGWwwXwArBnTcQc7nACgAQDfGmB7Ppj+0/z58501atRI++6778J4ys6hU5jeM1O0g9leBmO+CjaZBGD98emnn14LD/7/azIIgO3O2vBTTz31NCprrfyjUSOSoQqaI45iyQDH8QdbLYH3QGbWOF8RAYDeXoSHBPXt25cgV7BOTJAr9kNyYOC38QMCL184vCLwELBUq1ZtF2SE+mCr0Th/Zq/ncX5HqlevfhwA+xSOUZnHgQfNdDgIJ0JauKFmwt27OtKe7hcLSAB7v1ypf/E8165dq583b14rAOYEgF89BiVPbKmdvepu1B1wgI3KoI+uOHbsWFXolWpM9xcDgE4CSFMBSDkMUMxU8XsFtHj5GqAZzKAGfTMDAPQLQpqewP44WF/EpfK++QUJwdKuXbtXAcQLwSJvqJrlNUGTJk06Q/NcjNjXIXPmzPnuj0zDEgfG0HPDhg0fgFFGsDxRFLp1LdYVEQYuAKUcEof4DufhePfdd5/F/reBxQKPbSowbxOiDCJxvOjz58/3RbhWGQC8Ao48AujSm2++KQ7P++Zx8H6g8e5HaNhb0JG3QyO+obTiv3gZpUPdAxaQAPYeuAj30imA0QW+/vrrwwGggwAyJQGAwCa50CUZPBgE4SgSYVjMQLGOG46g05h61ylduvT/A0Qw4GAA0X6ATyneDxihG0ALzHbiI2rDXpcEwL9zEgJkgkQ4qd585513loPt3qC/sq2gf7YH+C8aPnz4UDDFdb+3HwDTOGXKlG7Qjd+EhFEarFvOAMhxrbzwMfnFMa88Hh4XjwWSgX3NmjW1unTp8v9qvkJqKLl79+7v4Eirw/vic8d4CaAr9snJEbwP1mwxVhfsdQlgvBDn+Amkg5x76RpL5/LvWUAC2H/P1vf8kRD/GYzXB2Bs/Rj94NQR9weDCQfhM3iw44pBkMGJAZE97WBsCWCSPU+fPh0MjbIMYlb9AGAcaM8e9yCEL43Euy/0TU9KKoCIwc6bqcXH8CYU8O/YvxvHywKTfBsa68LfAze8880hSSx49tlnR0Br/eV6w8IxZhozZsyLmMaPx/lpeQx8/rzwcb3ZWtc7svjY7NRiYIRuuxBSxUGMVcshWNg+u3z58vGQBlTQdj+G5BDlfdjwuTJQ8z55396YXbYTx+3i9wKw9VnQYt+Fjiwx2Xv+L+Dun6AEsHffpvflHjGND0T852R41QcDVLQMFvzyppcyCDEgMpAUZTE5ACSZHJcKsI3B1P8itrOGhoYqAVByMLpcOJLyoG3KAcImaJvhkBKKAcQiYaBK2LcK2ys5G4yPwwuDuBekGPDwOQns920kHSz2eux5PYRMNQJLnQcNdhRY7q9eg0MHNSBt9gWw21exL3840cRDwZsWy/v2ps4WpfHa8Pt5PDTOYd1kRDNk4rxzoANbAJo6AKTv1atX3ZAY7GDCOnbUYUxVcLwI2MDIjjzeZ5HWLI7FC3/Hx+QHERiyDSD7Ic516quvviox2fvyr+Ovn7QEsH/ddg/Mlpj6BsCh9AZiS4cCYHQMoMzKrl+8ufwADzt00kQA1QGs8zlCuc6DURYiRMkIXdUXIBSKUKVgMDgnADcFrDUNTq48OIN4O9v333/vA330HU4WAMvsDnbpd31KrJfJMlgxyAK8E5CgMBbB/CtwDqK3NxxrDeHR/xhOuNGTJ08W9Vm5ZGKvXr2ehCwwHduFI3KAawVckwV4HW+NBBzbCoddIqb3GQDrpxAtkYkHgALjV0Mz9oUDLxznH8RpsTj/LJx3As6/gM8fERQmHKM6pIKecJbVANuPYO2VAZsfRt4HBI+Dx8UpwvjeCl16IfTaiQhLy3xgbhxpILe0gASwtzTRg70Cgu11iAZ48ciRIxySpeHcegY2BtjrAYoBgwEEQJKIuNTvAKKo81pxLcCmKYCpPBxeJ8HU4jmDCvvgGgMOrF8IEKsIUH0ZwGPGb/EIhzqB76sD2JZj2jwR65W4Pr3VW2zF6zQC+3Vj26uY9neGrnqUrwa88/UB5jPxUHgZTqnd/N2HH34YDe14NbaPYFmA9/l7gOX1eAyQNOyIMIhH/CrXT9gEsC6D8YQz00YyxHyk1p7kjC+srgQL1YCFa+HUisTDoyLkgsTWrVufBRA3glPPjCSFwWC4Gi+L5f3z4i0qw1JKEZO1QE+ehJThj+Ek8zanebBvLml0UsuYh/keYNYHJvcIQHIRGGkkhy/xFJoXLxMrYofiu6I0VCfSR80oWK0DKPHKSsgCB+EU64Cpdfbv7YlCMWXBQE9hGq7xgjQA0BkQEJALPdMXQCScaF491judZ+eTl9liWu4COH8Lh9FoFFJJBDjXhwZ7DWARo1vsjTfeWID9dWZZgMHZq4l6HVvecXiTB+CYI0z/vSxZjA3HdE6dOrX16NGjf/39OMCWSyA8bRm2qcf7ZFtBvsjkDC6vvRhcvXovf+dlzPwOicENVn0R4D0EkQ3/b/8P8334II9dYrAP8tW9xdjA4sLhRJqDfP3HwFg5MUDoq15N1At613/HAOwFYa4xAJB1A/y2IDmgI9b/f4H10HXLICD/JEsP7CDzhmPxvq/37HsB0AuI3mPysXgbLGkI7n8TDHPh9u3b64BRToeuORba70GM4VkwyinYHwO2ADZvhIJXO/aOxavDesfAU3uvtgym6QRLbgq77Pm96VDFKwjFXBbD2dURQxEsn/fBx+FxXPcAEmB9vc34Nx4Dl1yE5LAKcsdzYMEZD/Gt99AMXQLYh+ZS3zhQAICyW7duI5F5NAlAyQVTZF79k9kfA8f1LNYLIN4pMP+btUf82wV9cQWiB/r8UY4+YmojOOwJIGRgp5bX887A5q0X63WoeVmfF2z53TvV58gCsMa9AMCe6E4QCoCdCaniJTjl0hBa9iWm9405HMsrN3jP0xutwPvyfucN0/KCLI8bL/Q6tBdAtaiJV+zvbwuwcH/IKJ9ALujOlJuP43151/U+oLyg7h2HNw2X9VjEFRfCHi9PmDBhoVTS8MH/45MA9sG/xn84wq+//roywpzW4Y+/NOutzMKujxjwMrCiaT1Xs2IW5sYrj7OV8L0VAJOPbZORYjoPTqIVf3QgxMcqAYSvAgDrIb41D8xPh334gTWXAsD5Aqu4M4KKuyNgf0I79eqwXrBk9lcU+uREPOoQTLdPI1JgGoqrjAaw18CUex6256yra6fgBWZvnC22d+PYPA6u3GXFuumQEy7h4ZKKjVx4qGixzmnoslP/qEgLagtowMafhwNsEECbx+CL82TZQ8clDDkagh8Y2C9+9hT35oVte33kAmvXOLc06MXNwJTPPqS330MzbAlgH5pL/dtAobka4NF+58CBAyPBCoUG6gU2L/sqmpozoDrxewaA4yQA5DxAcgem6kfhsMlA6JQdQGJDBIHl9/UCfm9WBlokCDDqKKGfqqFd6nD8YHjlG4MVNgH41QXAlQdOKorAVoCqN1SMz4tTaqFjHkNc6UJou8898cQTswGIw+Bkqg4gk3v1W97O6yTjhwL27cC/T2JfR8C2twJAd0M/zUD2mRkvITqjdoDsVmPgqmE4vhESgYrHAOcYM+laCD+rj+NEwWYV8AqCnRQ4HxF+dr0GzMfhhwU0ZU7W+Ai68VsoAfn/UoEfwlvygR2yBLAP7KX944GxYwtFsBt+8803ixkUWBf1ghiDQRGwOjH9t4LdHQI7/QFM7xQ87yfAHjPg7PnD9NW/akY+HziujChzWBYA2gaOqn44r0rMChkkvZqp99xYJ0WWVzzCpMJQZCb50KFD3MKG42lvCJFiIMMQOJ71CMawBNrnNlThuoxog/+XGfZXz71IApChHoIOKbeBiDKoAvCsgQdGFzD22jh/bRGrvdY2h8cB9s4PitMIN3sKeuy+v3N8adt72wISwN7b1+eunx0C9NVwOo1DxtN4eP15WiyOwWAGcHByuig+cxWrsWCKWxAK5Wmg9S8t0FiDERXwMljxCK5m5Y0KYGBiDZMfAMxkvR56DoNi9n19by0wVjvWsSID7H2A6hwA4L8a4I9kBz/ICc3A2t/HeURhDEpOpWXQ9zoQ8aCwIWRtMh4u78HOHj1BWh44C0gA+8Bd0j8fEMrrhSHA/1NoiR29wfjsqMIfvB1s6yCm0IumT5/+A/7o/7OAeLBa7oRQFwkJk6CNNmIHmZfNcmouA6zXccTgyiFTRXUAOMU2G79twQNiEsDr9H9Z9JqjNKB1P4nIg77MbAG0Km+qLsbgBrPegky0PtCoWQeWlgfQAhLAPoAX9c+GBA92SwDsUgBWKEcOgFU58MeehVCrRWB8X7/44otn7xFGJUNIVmkUi3kGjqzRkDK03rAu7jzgXZjheuUDSAIZeEB8BI34c0gOV++FSwuNWA1ZohLG0AvSwfOwuQ9Yt4ydYHhY5CCa4Mm33npr471wrtI53H0LSAB79216T+8RBVTGwbn0DjRJJbRA1gfikJH1BuSC5XA43XMtTuCEUgFEeyL2dT6AycSRAsxgebrNwAoWLuwNsDIjnbU/kiDWQhK45zq6IqFDDVlmEJxib+O8w1j7Bqt1I6trMZZhf1SJ7J6+kaSTuy0LSAB7W2Z6MFZCHKcfOgesB7A2wDSaU1AvoU7AG8hc+vYeb28i/7/2ziZEqyqM486MM35kKpgWU0EFRWqEkdQySgppVxCTRos2ES1qxLKNm8C+MGwRLVy0SIghAqFWZQUtJFyFuMzMMLKgxegwmjPjzPT7nfec6zvTDH7gHd+Z97lwuPc993w857n3/d9znvN84PrvRWaB77DE7tU/rQCbzXmN6/0Xjlp2YGwwo6pYqzw9ZrPLFAkIsnwoepF/q9L1O7rITyLK+LVV6Aw6rh8HAmCvHy9btiWx9PDhw6v4gz+NqtF+CL2JNEhk1rewhjpASJiW97zPR2AZRgsvYViwF1BK4bw1dGAmOMRHYg9qVx8zE7yuGg51PFBBFpeQ25Avv8+HYq3ybzYS+9HO+BztiMGZjDXqoCPanBsOBMDODZ9vaC94mdqC7utrELGJzaw7tVoCXN/D0GDPfADXwrxdu3bdPDAwsB9/AH3kJb1X1Me+0vgAOee82ShCu2ApwSPfxhPXDgC2m4/EaVTifsKy7iOiMCTnNXEsDA4EwC6M5zjrKAi98hB+SD9Dsb2LJfa9KMUvZrn9M7vsfcj9/hCosC7qwBVfagMrqWt6J5AnVvUMMthMELv8U35fLct1lIJzmEk0Hyah+X6sqr5FZes22jmPc5Y+aD+Euewk8tpFxATrIDZWB0YQiyh/xWNp5kGhbzZeNI/Vsji7mXFI0Dilf2Wu8kb/DYg4NhJ+/ADezNZD/wTOZwZxWH6OMDZ9GDwcuVoeRfnW5MAVv4CtSX5QdTkOYD21hxnfYwDtB6gt7UYO+zAbXCdQETqEatOQy23NTDknO1MV/1WB0mzVa/M0A+VU3hXBUl+rynCrMtPpoD2KTBg9dtKz96ctf6eDrr9Lnn1NuqEFEE1Ah3qiI6hgjaFPuooPxTbAaw078uf4cHwBcJ1CXDCqi0HSYvK7VfWiv65MtzQkErN/BT18l/E4E9bqKo2ljNU8RSvN4yr3Ml8sUvGn8KqUt2yxRCt5rhwcA+lfNuzW8FyegPZbkIuP4Ne2k+CLZ5jRfknwxTdpuuXFNpd79+L+pZcseLFAOYAo4IC29yi+78ZqaAN/3i26CBSIAKt1YNHtXK8EDASTUQDtvL5bteTiPJ7BsQBSwiJxiiR4CWKdzUCUAVqg7BJhOSegJQmS+jAwEsK4ZwGHPPvwnMBVYLSu9HGtYX93fjQj/D5P0VEAdhM78puI5voLkWqPGhdMwri3DFA24FfygZjrC6BVamBsp/cToOZ79lnKJGC2EIcfHa3ETKVM9aGRfuhMYzT5IXDz0EPstQ/bcgymTI/jHuLeELwWbEe2bt16Eh+3mxERdPEBPM4zegF1s+EF+kq21bBiBrvAHzf+Rz9lGboENadXme0Ni0NNMyp1nO4hPULaQHLWdIJ0nKShgb8FxlLH98VQB2tId5HuJvWSVpOWkryvy0Itp6yvf1jd8imK0EOVeUUVzLPqVLZvSrNdzmkWndsS1ATYNKPNdHRv3769jw/Gh+iPfo0e6Y/kG7rbsqWM5QXHUv8+rl8hPSWt02eb02bWkjDT8b//ijP9PIkt5WcVhTT32dSf/NhLOoaJ8AMA7TOY2/6G+e/Lvb29EcNrticxj/IDYOfRw7oWUtG/fB0/ps/h+f8NZH0n2VDRFHaczS71S5ezubKWJGAag8ol7AUA4AKzwDFmhM42jZCqzNDlsz5jFSesQEVqHeXvIC8BLHlLG6vqyVHSOb1Wke8s7CzXf1P/NPqrAq9euIx2oBOZMc1adcZCvrM5LbEUDXTovIV29FLlsr8TGsa5N2HYcEQdzx88ePBdNr2+37lz5xHGMuCU1zA11L2otZd1dLCVRQYGL3yUe8/S5nq6Xsm5R/eJ9JummU6i05q/AfJJPNAE9OlehaIA6yxHJQoRfPMMuXwwqsCO1mVcF2lSz14/IKr5jii9t+JzVnnyfjyFfdL8IbyW5x51WoMDAbCt8Rxqo2Lfvn0b8dr0DXLXPwG5sy5LBTeX0soq81H5+RNQXdK73G3gziXZZQaGTuvmZXY652V2epdSxfFqpWxDNiCgGmDQc8orh9cm83P11KFt6pXK5bnL7Lz8Hof8YfrfwIzvQdSzTiFLPo0s8x/LNwFgAboSgFBXgoLsStJqgHcFbSxx2U4d6U+Ams8JZaEvnSWlQc6Uv0qFsALpDEfhRTrbvO2Jq7m8bHLMF5DEDJLO8JHpBmR7+vv7+9CIOFbbCxENzykHAmDnlN03pjO8Zz3O0nMzf/Ll5Q+fKREJizx0VJnrdArzZk0ndZPccrYRCFAZYCtwybPBKtpq+S2QNgHPlA2wUiYDc+ouy4cFqjHlw5wFan2vWrcH0BUse5rp8yORZ4FpjE3tCpZFdlyuy2bdlI29sqxv4G+jjXwt+ia66bNiiXRmoC+bX2nsOT/JcMVb6+TZrW1c5PcwYxhEQ+Io4c/DR+yN+ZvU0msAbC1sjUaDA8GB4EBoEcQ7EBwIDgQHauNAzGBrY200HBwIDrQ7BwJg2/0NiPEHB4IDtXEgALY21kbDwYHgQLtzIAC23d+AGH9wIDhQGwcCYGtjbTQcHAgOtDsHAmDb/Q2I8QcHggO1cSAAtjbWRsPBgeBAu3PgP2C7uD7qfqyR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7" name="6 Grupo"/>
          <p:cNvGrpSpPr/>
          <p:nvPr/>
        </p:nvGrpSpPr>
        <p:grpSpPr>
          <a:xfrm>
            <a:off x="335262" y="1043608"/>
            <a:ext cx="2861343" cy="3151207"/>
            <a:chOff x="335262" y="1043608"/>
            <a:chExt cx="2861343" cy="3151207"/>
          </a:xfrm>
        </p:grpSpPr>
        <p:sp>
          <p:nvSpPr>
            <p:cNvPr id="3" name="2 Rectángulo redondeado"/>
            <p:cNvSpPr/>
            <p:nvPr/>
          </p:nvSpPr>
          <p:spPr>
            <a:xfrm>
              <a:off x="404665" y="1043608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Elipse"/>
            <p:cNvSpPr/>
            <p:nvPr/>
          </p:nvSpPr>
          <p:spPr>
            <a:xfrm>
              <a:off x="1628800" y="1187656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90" y="1187655"/>
              <a:ext cx="2321254" cy="300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45 Rectángulo redondeado"/>
            <p:cNvSpPr/>
            <p:nvPr/>
          </p:nvSpPr>
          <p:spPr>
            <a:xfrm>
              <a:off x="335262" y="3415333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48" name="47 Conector recto"/>
            <p:cNvCxnSpPr/>
            <p:nvPr/>
          </p:nvCxnSpPr>
          <p:spPr>
            <a:xfrm>
              <a:off x="472371" y="4035770"/>
              <a:ext cx="2647657" cy="0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48 Rectángulo"/>
            <p:cNvSpPr/>
            <p:nvPr/>
          </p:nvSpPr>
          <p:spPr>
            <a:xfrm>
              <a:off x="44049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593532" y="1043608"/>
            <a:ext cx="2861343" cy="3151207"/>
            <a:chOff x="3593532" y="1043608"/>
            <a:chExt cx="2861343" cy="3151207"/>
          </a:xfrm>
        </p:grpSpPr>
        <p:sp>
          <p:nvSpPr>
            <p:cNvPr id="45" name="44 Rectángulo redondeado"/>
            <p:cNvSpPr/>
            <p:nvPr/>
          </p:nvSpPr>
          <p:spPr>
            <a:xfrm>
              <a:off x="3662935" y="1043608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51 Elipse"/>
            <p:cNvSpPr/>
            <p:nvPr/>
          </p:nvSpPr>
          <p:spPr>
            <a:xfrm>
              <a:off x="4887070" y="1187656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904" y="1619672"/>
              <a:ext cx="2199392" cy="219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27 Rectángulo redondeado"/>
            <p:cNvSpPr/>
            <p:nvPr/>
          </p:nvSpPr>
          <p:spPr>
            <a:xfrm>
              <a:off x="3593532" y="3415333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29" name="28 Conector recto"/>
            <p:cNvCxnSpPr/>
            <p:nvPr/>
          </p:nvCxnSpPr>
          <p:spPr>
            <a:xfrm>
              <a:off x="3730641" y="4035770"/>
              <a:ext cx="2647657" cy="0"/>
            </a:xfrm>
            <a:prstGeom prst="line">
              <a:avLst/>
            </a:prstGeom>
            <a:ln w="28575">
              <a:solidFill>
                <a:srgbClr val="99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Rectángulo"/>
            <p:cNvSpPr/>
            <p:nvPr/>
          </p:nvSpPr>
          <p:spPr>
            <a:xfrm>
              <a:off x="369876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332656" y="4932040"/>
            <a:ext cx="2861343" cy="3151207"/>
            <a:chOff x="332656" y="4932040"/>
            <a:chExt cx="2861343" cy="3151207"/>
          </a:xfrm>
        </p:grpSpPr>
        <p:sp>
          <p:nvSpPr>
            <p:cNvPr id="60" name="59 Rectángulo redondeado"/>
            <p:cNvSpPr/>
            <p:nvPr/>
          </p:nvSpPr>
          <p:spPr>
            <a:xfrm>
              <a:off x="402059" y="4932040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1" name="60 Elipse"/>
            <p:cNvSpPr/>
            <p:nvPr/>
          </p:nvSpPr>
          <p:spPr>
            <a:xfrm>
              <a:off x="1626194" y="5076088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94" y="5364088"/>
              <a:ext cx="2068898" cy="2068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31 Rectángulo redondeado"/>
            <p:cNvSpPr/>
            <p:nvPr/>
          </p:nvSpPr>
          <p:spPr>
            <a:xfrm>
              <a:off x="332656" y="7303765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33" name="32 Conector recto"/>
            <p:cNvCxnSpPr/>
            <p:nvPr/>
          </p:nvCxnSpPr>
          <p:spPr>
            <a:xfrm>
              <a:off x="469765" y="7924202"/>
              <a:ext cx="2647657" cy="0"/>
            </a:xfrm>
            <a:prstGeom prst="line">
              <a:avLst/>
            </a:prstGeom>
            <a:ln w="28575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3 Rectángulo"/>
            <p:cNvSpPr/>
            <p:nvPr/>
          </p:nvSpPr>
          <p:spPr>
            <a:xfrm>
              <a:off x="437893" y="7308304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3698769" y="4951373"/>
            <a:ext cx="2861343" cy="3151207"/>
            <a:chOff x="3698769" y="4951373"/>
            <a:chExt cx="2861343" cy="3151207"/>
          </a:xfrm>
        </p:grpSpPr>
        <p:sp>
          <p:nvSpPr>
            <p:cNvPr id="74" name="73 Rectángulo redondeado"/>
            <p:cNvSpPr/>
            <p:nvPr/>
          </p:nvSpPr>
          <p:spPr>
            <a:xfrm>
              <a:off x="3768172" y="4951373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5" name="74 Elipse"/>
            <p:cNvSpPr/>
            <p:nvPr/>
          </p:nvSpPr>
          <p:spPr>
            <a:xfrm>
              <a:off x="4992307" y="5095421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158" y="5148064"/>
              <a:ext cx="1844122" cy="2458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39 Rectángulo redondeado"/>
            <p:cNvSpPr/>
            <p:nvPr/>
          </p:nvSpPr>
          <p:spPr>
            <a:xfrm>
              <a:off x="3698769" y="7323098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41" name="40 Conector recto"/>
            <p:cNvCxnSpPr/>
            <p:nvPr/>
          </p:nvCxnSpPr>
          <p:spPr>
            <a:xfrm>
              <a:off x="3835878" y="7943535"/>
              <a:ext cx="2647657" cy="0"/>
            </a:xfrm>
            <a:prstGeom prst="line">
              <a:avLst/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Rectángulo"/>
            <p:cNvSpPr/>
            <p:nvPr/>
          </p:nvSpPr>
          <p:spPr>
            <a:xfrm>
              <a:off x="3804006" y="7327637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50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73017"/>
            <a:ext cx="6131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0" cap="none" spc="0" dirty="0" smtClean="0">
                <a:ln w="18415" cmpd="sng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" pitchFamily="34" charset="0"/>
              </a:rPr>
              <a:t>   Gafetes Escolares Editables</a:t>
            </a:r>
            <a:endParaRPr lang="es-ES" sz="3600" b="0" cap="none" spc="0" dirty="0">
              <a:ln w="18415" cmpd="sng">
                <a:noFill/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erlin Sans FB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28526" y="8604448"/>
            <a:ext cx="51566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99" y="7937"/>
            <a:ext cx="1053709" cy="982455"/>
          </a:xfrm>
          <a:prstGeom prst="rect">
            <a:avLst/>
          </a:prstGeom>
        </p:spPr>
      </p:pic>
      <p:sp>
        <p:nvSpPr>
          <p:cNvPr id="4" name="AutoShape 6" descr="data:image/png;base64,iVBORw0KGgoAAAANSUhEUgAAAVgAAAGnCAYAAADyqE+MAAAAAXNSR0IArs4c6QAAIABJREFUeF7svQmAZEWVLhy5V9a+79ULtIAgjo6AIMsAzjiCAvNUfMOiggvO4EOFGfXXcRAXRvHhAqijKL+AKAjioCgqosCAAk6z701vVV37vmZlZWZlvu87EXHzZtbSVd2V1dVwE6pryZv3xo0b8cWJ73znHJ/yXl4PeD3g9YDXAwXpAV9Bzuqd1OsBrwe8HvB6QHkA6w0Crwe8HvB6oEA94AFsgTrWO63XA14PeD3gAaw3Brwe8HrA64EC9YAHsAXqWO+0Xg94PeD1gAew3hjwesDrAa8HCtQDHsAWqGO903o94PWA1wMewHpjwOsBrwe8HihQD3gAW6CO9U7r9YDXA14PeADrjQGvB7we8HqgQD3gAWyBOtY7rdcDXg94PeABrDcGvB7wesDrgQL1gAewBepY77ReD3g94PWAB7DeGPB6wOsBrwcK1AMewBaoY73Tej3g9YDXAx7AemPA6wGvB7weKFAPeABboI71Tuv1gNcDXg94AOuNAa8HvB7weqBAPeABbIE61jut1wNeD3g94AGsNwa8HvB6wOuBAvWAB7AF6ljvtF4PeD3g9YAHsN4Y8HrA6wGvBwrUAx7AFqhjvdMuvQcymYzvtttu89fV1fm2bNnie/TRR9XIyIhvYGDAHw6HA2NjYwH8Hp6ZmQnNzs76p6en5eRlZWWzxcXFiaqqqmR1dfVsKpWaLS0tzeD3THNzc+bQQw/NnHnmmRmfz5fB4fzyXl4PrGoPeAC7qt39yr3Y5s2bQ88991x4+/btgRdffDHa2dlZMzIwUj85NVmRSEzXzCRStbOZ2VJfJhNMp9MB9FQAwBv2BwJRn88fzaQzlal0qiKTTocIyATMQCAwjfdHgZ8T+FsMX9N4K4n3UgDVVMDnm4lEI8MB5R8AEI+WV5UO19e39G/YsGHqNQ0NybpDD50FAMcNAL9yH4535wXrAQ9gC9a1r8wT33rrrQTHKMH0pZdeKt62bdv6js6O14+PTbw2mUi0wsqsAqBF/T5fiT/jK05nZiPpdCacyaTDAFJgJt7x8xQKh/nkH/Nd+QPy+5yOTadnFUAZ2JvB91ngLL+n+T3ty/gSMGET+NwMPhnHz5M+lYnjOjG/PzgQCRdtqamueXzDgRtebG1tHTj44INnDjzwwPi73/1ubSZ7L68H9qIHPIDdi857JX6U1iPAx//ss88G4vF4FFvzGvRDBbbvNRNjY2+YnJx8/eTU1GHxmZlGgFoRvgCcviABMxQMCTyGgkH5Cgb9KhQKyZff71dAV+eLvxuUFVC1wErwzH/Z9wCqBFb5ApWggK/4nlLJ5KxCW/F7RgHg1fjEpAIM45yC4kmf8sNwzqTwBTBWo5FI5EVQDY9XVFQ8ju/b0a6J3t7eAbRp6phjjkkcdthhmcsuuyz9Snz+3j0vrwc8gF1ef70ij7744oujL2zeXPr4cy9tmEnObPL5M80Ao3qQnofGp+OHAaVqMioTCQSC3N77AGK+YCjkK68oV9FoFPDlA3AGVRhAGgSIEjqJk4KhQo/mvmT/7/6TA6qLDVeCsECyfNoBYpzf7wvwLyo9m1YpAO/o2KgaHh0F8KZUUVGRKi+vEIDn78lkkiAMa3g2DZDG4bMzuKdYKBTeGgmHnsPJ23HyYdxLR21j40sA3N5169bNAHATr8jB4d30oj3gAaw3QOb0wF133RW55ZZbSp955pmWHVu3Hjc1HT8WJl4zQK8ZyEOLtTRaVBQEOPkDwYAqihT5aH0CVBUsV9XX16eSqaQAV0Njgwr4/AJ7AGQVwPafgEswzChtZfJFgKMlaoHR/bMDlkK9Ljxk3fSBfAZfmTSuiTaiobBmNWynceXJ2JQaGBxUU1MxVRQtUpWVVaqiolLw3lAM8p2WcCKRULDQ07SC6UjDC1icHIPl3Yf+6Efju2tqav78qle96sFTTjml9+ijj5446aSTUt7Q8nrAA1hvDEgP3HnnncXgTxvuu++BE+GAOkdlZg/x+1QVUKYIg8RfVBQRa6+4KKpKSkpkW09QJQAR2Aha3JqHcdzY+Ljq7e2TbXkFrNim+gYFJxNOCTDFFz8jL1KtbguWoAgeVexQw7Xmcq6Lg6sFYjdIs42kBYQ6oF2M84bCYQHb8clJsWbHJybkXkAJqPraWlUUjkgb+Tmwwrh7kAhYAGDSqllj5YIKUbH4NI4RsKbDLY22JvCZYagb7n3DG95ww1FHHfXciSeeOHTqqafOeMPsldkDHsC+Ap/7eeedV/TII49UDQ0NHQAj8oBUZvaI8dHxk2ActvkD/tIgXsWRiIpGQiqM7+BOxQoMwQok0MBqE+vOWpnwSuktuPyrjUxYfKq3r18RiCpKS1UdgCsKcPYbC5EOK3igtCVLS5PnoyWbb6HmMwjzOLkWfITEU2Oxsq1CA8AhJn+lVY17onUKCRiAdlzNYEEoKy5R1VVVsoigL+R+5L7QPlIcXCTspIEbTSUB1CnwvLTcQZeomcSMgjMvk9Q8w2S0uPipaEn0Hr/yb8Ui8/z69evbzzrrrKkPf/jDVDt4r5d5D3gA+zJ/wPb2LrrookhXV1f13XfffRyss2Nh0R2cSiZfDdCphzUaAfj5aWUWwbrjVj8IcAkaRxPPkd2mEwTnvkRoijcIOtYCnZqOqcGhITU5NqFKAVhNjY2gEyJ6G45/IMsC6GlagF/i6AJ85TiyDEhKG/SJl/7E5nyWYGn5XTQW17bgGYvF1OjoGNo6LvddVV2NryrlQz/wnsTpxu+EV2NlE4BT1tVl2kWrl1+0gLm4zABsE8kE6YUZ9PN2AP0LuL/tcA7+9uSTT37iJz/5ycjSb8g7cn/rgWWM1v3t1rz2sgfgfKm/6aabTti5c+f54ED/ChO8EpwpcDTsL4EDCpaaj9t9GK2yTSb4CUgKN6q38mKXWrBygVZ+D6cFeQFatBK1i14lwMX2dPeoiYmYqiwvVfV1dSoc1qoBfWZarhpUrVrAZwDMXNyxGA10L+PBaqtY3wPbo8FVqAJeFQA7C2ucFjjbwJ+HB/vV8MgYOORZVVVVrqpqqlUoEpa+SeNvziKANgqmZkCTYKGQ9nOBwJdY+exH9EMS1i0da3CeZaamplQsFlexqRjN4Alw0btAJ/zyDUce+WNIxHZcf/318WXcnHfoftADHsDuBw9pqU0EmPp///vfl0B72oZJ/lpsfU9D1NPJ2OJXh/APrEgfwFXAorSsVIWx9U8BAG2ck1iOGBFBAE7aB4DFG25rksctNmBmAcrkLMVJZACHYMZteH//gIIWVhVHI6oRjq/iaLEAHEGI8EZQIsBZK9G5Tr4VumgL8nvKDbDEVH1WaZ/gP64vFrd2nokVjZucACcrDrB4QkWLI6q2rlZBriUgzPaxf+ioI6/rg9nu7iPSHhpc01i0hGTWjjw68bhkAZjj0zNyDVrNcJZRqjCFxmyprCy/JeQL/A+8Y1vA3Q4jus1TJix18K/R4zyAXaMPZjnNuvrqqyM33HBDA8JM38ztPxwxbwR4bQSmRiNFEX9pSSn4zwisKw1kYo2RRxU+EX8T7NFaU9muE+iIJaL3z752B7A80vKwdjvP33lecrIDA4NqDCBbUhIFJ1ujytAuh38lR2odW8LHmqE5zzZ/yX1jeF1tweYCrLTVXEJv/3nvPAbOMPzA9g6ODItmlotGOaxvcrMROMDoqKOlKi867kz/2euI2MH1ct8j78wPJQX73zrfJkGlxGLTmURiJjUzkxjG83kUVvXTZeXFf/ibvzny0cMOO2bU090u+amvqQM9gF1Tj2N5jfnyl79cdctNtxz1wovPftjv878GQEY+tRSOKX95WZmPXn+Ch3jAaSnCwyRbYWxbiaBhsTZplAEknG05NKsEOoBxyuEFTLuMw2k+Dta2PB9gCTa0bAnqtGThWMPXKPSxsGTr60VdQLCy228ZkMaqlOuYa8puPL89u+uuOQ4y+wG9mBBIrXONAEvHV9qH7T4OY3tnYN0PAWSHhoehIEA0RUWpqgE3WxKJCvwTJMkZc2HgoqSpB71YCahKL+OL/UxRGqgC6oFtn4tCwrGitYxtIhbLwLrNxGJTPHwMR7QXl5b9AiG9N0KV0O05x3b30NfW+x7Arq3nsWhrMGl90FqWAUQ3TUxMHTfQ33ceHFUHQaNaDEG/D1pM2cqST6XzKJWgoxpbWlAB6Qzg0mhOxVrllVySKOu9t8BAFMjQATVPixYCWNkyG3AWrpNbccFLzXPSsYWcAqq3vw8OpXFQFEFVX18n8iiglVAF8nmDTFZxIH9jW/VOfq9fGuC048oBQ55e2qgVEhLphS0+72mKmllY31OxGewEwqoBbS4FxcF+ziAwgdyro9s1XDIbqRUXGlixisjCpSPINLBaKsVa7nLbWlZB55g4yUZBJcRnQCQkU1OIMLunra3tFtA+D7/pTW/qB4WgH7D3WrM9sALDdc3e28umYYzvv+r732946uGH3wrAOm46Hjs5HCxqjoTDQYLu5MQYLKsa1dLUJEDFjbpAo4CGawoW+mnbqW4wkr/SMLTASwsviO1xHFKmfgAWQTYUCggnW1FWLm2n5UgwtRynBcIswBb6JvSwsbdi72F6Jq4GB4fU+PgkdLQhLAplQhlQuiZdLFa3+Sx+pmWr/8s9n/zmuoXF0JHvUVYWm0moUUjJEnCUJWYScSyYjxWXRO8rLS3/4+mnn775mmuuGX/ZDPaX2Y2szmh9mXXaat7Oe97znnW/+c1vzqPDCpbrQbBwSsrLy/3lFZX40QfN5Yzq2tUJz3xYrWttgWaVU1tDhGPwuYCvkG0X+ZULQCw42Ws6cic0LAXB/gC23v39Q5CGwZKFIwnSJdkmawtbc8PuoIFCtn2hcwvDKh2peWRqZgeGR8Q6JchS30tL1iofEC0sAQm0vrPwmsVUd//s7n5kF8C+YBQa5V+wlgGypFkysG6TGZ+/D3K6FzYcsOHaU055+z3f/OY3R3d3Tu/91e0BD2BXt793ezVapNj+FSEH6kaEnJ4zOjr6IaBWNbaHAVpMAFdDAWAiY+udSibUtu3bZFIfsGE9w1Y1uFLEn2ceFfphzwuwBqC0QiGreaWlSutsEJbs0OAInEdBVQeQrQRdYJ1C9NYLVypWudk+77YHV/YAC7CUWlHOxu3+CHMZAGRj0wnkpI2qWoAsLXA+A1EPGCvcWWtyeGQD2EtsJpdJRvhqLleTMzZ8d2xiHPzwCJxls/FwKPho67r112B8PADwH0BOXS+QYYl9XMjDCj3nCtn2l9W5KbFChqqa+++//9h4LHYipDxnQMjeAm41RNApgTNIx/Br0JGJRk4VwNXR0YHJHlPr2lqFg9XWay66LkUBsLcdmg+w9nzkci1NIFaZ4WotkCKxNoBiFItDCPxmPRNpa0B162HNyXJDZ/e2xbv/vGPBmkPZfhtEMIKghPHJKUi5imDJVqsK5F6QhQTKAnlWxgqXjxqQXI4Fqz+nnyRzOJBi4bWpaqCkjddCPl1QF4O0rjkaZvDeExXlVXeWVZT9/qqrrnr2tNNOi+3+Lr0jCtUDHsAWqmeXcd7rrruu7P/+36+8pauz52wA5ZHw7jeVlpYFysvLfCXUi9J+wf/ZzT/Rx+gr8QadRoyY4ja7FvIng79OC8T6MRN8Gc1a/qELUBHaL6+3+1YOxt8pU6LSgQJ8WmIjIwBZcSLVS6gq1QWUktnUhTkRXstv3R59wgKs24q2VnUcu4d+9PsEnFG0WkkXlEFfzOQ2OnTBTRLA6bUHVI30GUBWa4bBrVMeRorFLFL8O6mLnp5eLLLTZN+ZCjceCYVfCoZDf3nd61//rXPPPfd5T32wR49/rz/kAexed+Gen+B73/teCA6sI/74xz9+C+jzGjh8wpWVlaoKlhA5VW5Jk3BwcPJy0op21Xi/xfrD5OJreHREdXV1C33Q3NwIR1Gun3/VAHaBrkBQvjiv3Hwq74XASZDlffL3zs4uNQaveQmyW6F8jLZkqdU1NIHj8NrzLl/2Jy3AWsvZAi1XMe4gqDToRfYw0hxM+F1XV6Vq4XC0zi9nggFcF5O3LdgwIbJ1Ih1xAOJlZW98/pKUBl+gkACyPXAeDsPo1V5GSsNg+Q6Cevnuxy+55D8/9alPdS+7A7wP7FUPeAC7V923/A+TY0V2pbKnnnrqeOgdz0TY5BlwVMBfUuojuNJyE5kQwjL5cKzV6n5Qes5pTpN61RlYUlu3blVBbLFbWpolB6sAGI/DpCdAU6c5J5HK8pu/15+w4n4CgAUcAS0sCszF2oeILwYjFCOCqqGhQXIYMI8rpGhGz5vlYy3VsBq0gdNu0wMiy8LPCWqK8Qzo/KLGdxbZtSrh/KqvqZVF0g2M9hksa9LxMefRC5ZmkAxmVCwY4KW0i/XK+geHJfmMDirhwqywxqV21dY3XoPx9TtYtNtBSXlhuXs9mnd/gmU9692fzjtisR6gxfrVr371OGTHf08iET8NgIdQ95pAcXFUlYJj1RLIbHgqrVYtu9Iv98MSMRYtWkxubhPb2zsQ2hkHwDaJrpSWIT8vkxonlmitlRCR7uUjdjPDAhy4KXsfAlgA2d7+fjUFbpP0QSM0p1wwhC4gJ+vSmVpr0lIIe9m0RT+e5y80DwQgi6xgyJwlvCilVAMDBNkU8i6UIZdBlbPYEZCFl10uVWMA1j0I3DyuBX5nwcWBcYT4MtSXGcIioFzIyyPZTAb5ZqbB4T9VWlb2O4Tifu/222/vRbvmvbVC9uUr6dwewK7S0/7gBz/YcMcdt39+ZHj0XQCEyurqqkA1EjyLxEeQVSdWsRylPBhJKJJ9RDmpU/G2pAikEYvJzbDOrq5eaErrZHtNGVRIIrj0FltzgmvsBfe4tIlpAQm0RrhLq3BXxy41jcQo5aUlYpXzHmTBMXpTK+xfDet1oV7jVpzbdet8Yh5Z8qC92KpPoe102iEwQECW1rmVn+VFIC/+UOYBZNnB8D/2hQkGsfSLLDao4EDqgInPKSmjFdvQUM8FK9PXNwDH2FQS424rUid+8fjjj7/DSzJTuHmx5uZc4W519c/MAIEvfekzTQMDU28fGhz4KCbBq8pLSoOUI9E6kwTUeEkoKyKtZAvvEqwvBh7CR9KbTKkWQJRZq7Zu2wFPdhl42KZsCKcRva/+3e/misQGMUjxD6xAmrLkasWcAiAwWXc3snAl4jPgZKMAqlbhNW0uWttv1uJfLaC1jjp7dwKykJtxm842I/+rJHHphxU+MRlTqGorjkfyyQhnpgTBoX0K8UzoUGQf2oWaFvUg9MYJLLg1NVWqGtF+bOfw8GgGdMJ0tDh6d1Nj03c2bdr0CPTWE4Ld3mvFesAD2BXrytwTIXa84p577j4bHt4zEIN/DCiAstqaWh9KrWjvssh49HCmflL54cSg99kkEbHAIQ6LeV4MPyXA0kJNEpgAVO27dsn2tLWlRRJHa8nQLKKnGP/OBC778HHPM21t7tdZY5qnrTVmqBICQW93r0L0kqqqrIDzqFqSXjthqa5+WU2A5WXt9QRwmQmM/YzdiDi+GJTAvAsAtiGkPgyguGNDA8JrkdyG2l4d+7W0l07oOPdlx47bcSiPlw5BF0rS8TaKChPDUGgwFwQXdmYHCwbDIu2D+gSFfdN94IvvaG5u/uGXvvSlx1DU0pScWFobvaMW7oGlP2mvF5fcA8cff/Rfb978+KXQsp5cillVXVXpoxDdkSlRPA4glFh2k5kJhQTnFdTnO1dsI3JkQ5jgFO2zggD1pK3NDaoOnuw0rsHzMy2h5D01qoMl38hKHjjfVpcSLDphBBC0KsJJwCKaX5+AQCfoApZ4oSWIvpSSL3L/AA8nq9VKtnWRc7mlYgKyhsYhxcH3hJKhioNAh9/JhdLpxK18fV21qq2s1lQHsdB8LdZ0C7A8NidLl3ESuoHeto3RX/oCehFPoZ+TaBcSrsMJFpcqFc3NLUJdUIEwODCQQWALi411wbH4A0i6vgcn2OAqdenL+jIewK7c4/UdeeSRrfAkv2PH9u2fBf9WXVNV6efW0Fpd9lLLdnQs0EZrPZEe8IeCMpkZL4/qp4jq2ijWkiRtoRc+T7q1cre9F2eyppkZhZpb1Ia2COpNJrAJOGu4eDC7VQ0E/dgJ6PfoySeokcul9S9OM3f8f76HaC/aOt9HDc3Bt+ytCNAaPpmWLQGMGbkGIJ/ifdWiSoJolRkKwqgvStRMjTLhyk0nuCem9Im9Rt6MzQ+E4PN21BnyOa12YJtowUrKSKRg5AnroTemI46lKEhrDMPihrIlhVwLjxxy0Kv/o21D232o1eYFKuzFsPEAdi86z36UBQMvvPDDbxkaGPoQwO7kspKSoioU+2MqPlqpAnIu7/dKACz5WnJ/5Cs5iRkDP4GsT+Qteb11ra1S/kUqupLrNA6kFbjdgp+C4GolThZoR6D17YMlSJ62FlUGaqqqtZGGL4lyImUiVrIe0hqQluuyX+atLQCwvLgNrhCeHPczTBkXAIzWJHPLMiiB2lXK8ZhlSwIICI52lTH3YFvk0ATLAFj9WU0ZCL2PbwlkWBvDgtU/pAG/hn2JBYtvcjwx6AORdTDEZzuLoiW3H3zwwddB+fKiVyV3mWPDHO4B7J71m/OpCy64oOnGG6+/Aonp/zYQ8NVji+UvR+UADl6HTzVSK/v7igGsSYMnriFaS5gg3AYilSEqudYJCHHyEowJQPuUg92DfnZHfrEM+DCAoQfOo3AgpJqaGnUggi3dgk51IqWIJ7Ko5KHUHrRh0Y/kG8gGxATMzM/CpeMkkvaQ4DU0KDkMKivLJIcBQVa4aKv2cBGuOaqRBWbqYhZsPsDa6g2zAPmxyQnR7iLBt0SfoWSNE8hCxQMogzQWhFlwtk/Ayv3mqae+/bZrr73Wy2+wzDHkAewyO8wefsopp6CIYPvfv/jCS19IJ1OHg2v1NyFdIC2vFLZiQaTh4yvXCWFqT62AYSW1s0Sgj3Nyq2waRrF7T+8A1ASYNJA3SZ2teWL69/C2V+VjNsJLtszGgaSdNz6hQQZAg7CMeDP6m6HEJutsDsCuSkPlAbuu5JpNokMmx27+Zu9jFAlaehDaTE6ZWllu0yWSjbsQqQ22vLDmuQA7N2LMfYyMGenXIFIvjqtuSLkIskh/qNatWyectuV1mY8W0XXA/vQUCkD+4KijXvfNo446YZdXXWHpo8sD2KX3lRxJ6dUVV1zRsqt9x7sRO38RVvjWyrJyfxkmS4hgJrygdig54GoZNEMwyiRa5nXnHG5AUywley1cm553Jn/xYQK1IuigDCLzWWwLV0OMv7e3ZD/vplNyZFHQd8ZhXQ0w2mt8DBRMFIEIDaoIUiginbb43Ii374IrrNLBqgpYJoZbcLrnx6cmpEZZEs+lHNYjQZYaWkfjm7cALzZWsmEo2d7PD8l151Owtc8kuTis66n4tOQxYJHHKEKUmQeCzi87dpnngIs2Ig6T+ON9DfUNVx31pjfdj2TfIHK91+56YK/n+e4u8HJ6Hyt3EBVa39zd3flRDLY3IzVgGNIhHyeH5gJdmaLsdpF/5xbQ8LArBnRMSm1oAYnmMl5r9ndnZyey4cck8z6TWc/EprUluy9lWssYCHM89YRNOrPQj35/SJKb9MMKZLq+SuRfqKvnVjtsQMEFsGRO9n4pW7TlBK+FFkz3fdigANE/QbZF65EOSVaZZbVdAhsStDjXciam3MPeveZYueZ0uk+VmoKygMmCJuD8KsGiReqCIdu61JDJ2jU+ocZGR1EkI9kZLS656V8/+clvfuYznxnau5a9/D/tAewSnzHTCcJ6/cfnn3/umqJIuBIJWfx1tXUyubTQyI5aM+OWeN6VOCxnC4hJQ48wE6dQvbABOWL5onW32pKmlbg39zmkagwsQb54jwg5VjFY7PTMN8NaZxw+rS8CMPWe5BJtLoeVbos93xwZ3SKAKP4rlvIxpXt4D93d3XA8zYIvh84XQQDkZN2LMXMwrFQw63ySP7ZpxpQjZ1uYB4IZzWhVMzcGHXQ2MQ/1yJB0qcnYNCrYpB5/17vedSYs2Y5C9e3L4bwewO7mKRJYb7/9Jwf19Y1cBBnL+cXRomg5NK11mAyiDpAkKtajssDJCtzLDrwbq5mTYteuLgGhdW0IOoAzaCUca/t6wAsrYvSxvEfmK+gfxFYbfGcNQJYcOCqzSmFBUR+Ig6+wrxzQMsbzQtcUgMUzYjFJccjh50neA0CLpbzJmzc0NjrZxdhym0MifwgtOKRyGZIcLmo+OkF6x+SaJb00CrUGtdQoR6SakJnNFs60uYVYVWEAao6p2DS6OPVsY2PTle985zt/9o1vfGO6sD29f569wFN//+wUd6s3btx4VGfnri9l0rMn1FRVRaoqq2T7NINtFQsL+uFkmk+7aM9RcE+2uZCdvPyVFsfo2BgsvD5xBiHmXDsvVsC5tq+fqDvBCymPodFRycBFNUEzSubw2QhdIkluLEAVrtVugF1K/zrPiauFoXbGkaKRSbNjANmSshIpBElnKS3Z+Z7boteRAeeCeBRxXOzFwyVxu2vhYltGEIHmg5OutrZKkgdZuoDfyddS7oVw4DS0td1Ik/nTk0564xW33fYbPAjv5e4BD2AXGA+gA6KXX3756U8/9dSVqH7ahGoB/uKiqI/eYb4Y/higc4kyIf7BLa9xnTPfoCgUJZgPsAzVlMideFKtW9+qIB3T5bjnNGj/mRDsZx1WTE4bVCYAgBFsQ9B09iPmnpOfyVWKESYskrQ08zuY51Og21zEYHSu6IY4gT46QiGVorzOBoBQwtUNZ1McOQOqa0AXgAelCoH5cK26wJ5wQYB1GuO2oWVkzONVdbccmmpqMRj4wHBf9DGt6n7kuKUapq4OEXTQy0q+CGYO8+kERQxcABhnkNcgWVpafO+xxx7/L7/73e+eLVBX75en9QB2nsd28skntyBf6yXwnn4Iq3NZDbioMvGsKvFrdUxVAAAgAElEQVS06lybmhaY04E229M8SDqfNWuH+d4+CDONnAYx7Z+1RFA+RDVj6xnG1tl6qvOTluwXo5d9S06S2bfEaciVDhZVIiWe8ElQIuQw29rWKT9Ll8tWXOfVLdhrkQdo33KeO41WSbloIs4YGkxgk4xcCoshEtxANsXxVQlOljwoq/DqAIrsaw7Azlk059ERzB2ozgn9UGekTF5bW5iSodUDw0NYvEZkQSPIWkuWFjKztfFFQCYXDknXLHZ0mw888KBLUVPuXk8zq7u3oGOvYIO6gCdGMuKmO+745dfj8elTwK+WI4uTrxIcZsbkV7WXZvYrivvFg+wa4GkWG5S/zU0POB/AWgeVWyS/N7dnU/7R2phAvaYOJIChxbEeXGwpNKNugNXG1H40BJjVHxUEZHKj2bTwmElMCgOm0rjXTsXy2qi4i+QqjXTWw8nFZN04eKU8RXkPZ7GABveuQj5GgJV6XRoA2XLRydKiNZuLcQQAkPKYwQJZWUmuHwoJ5JKwL7tbyoFQFwDrobg8gCW6S/UD9CdTRVJxQqDlF8N8BwGy/Lm6ukJCawMI9GASdOp3Re+L4xGYQAcY/jzbHokUf+utb33rtZ6UywPYnOlywgnHvP7BP//Pjb5M6NXYilKk4qvndg2ZkAimEYWBju1TBrNqJhVXQfBkqIAkFoYfM4QyooQItQEEljrIR8s8PNtjCzbvg24L1orJaeX1wLoYHh2Hp71StcCKlcxP3OYRoSj1EmvQ1Uj+2fxaaAfRshcSWq9G8mYXB8mJi1+YAGYcsq0uZN+KM/sWnF68X95ryB/GVpcVE+AAM/ysjWrLBmnoByMOy+W8lmDBuk8nqgDeg+Ct+bABWGs9UuC/q6tHJTHWmCBG8gVI23xSnUKoEuGYs09otwv0IhasdKAFeu4MjK5aHIVY0MYgKevq7pM21ICTJV0QBOhTpcH2sB20gCkHRGpElBSfmqiorPre6af/zX9cf/0dr+hS4vuR+bKcUb+8Yy+66KLIPff+7tSt23d8MZlIH+bPhFQkgDj+2QTGXVLVtTSqUtAEafCZYQAUeSkWvOPgY5RUkD4CAOwseSkLsDKRCviaD2BdF+RklWxUlALB2UWgaaMTiJUT0CzyelLvizyfTHbzIsDyAC4aBWz+Hp3a4lHeh6VsCi1bbLWRrAT3i8QwmPxNTcgqVoXFEVFTpHQyoAvI4VK+JvpO3qa1HmXHQdXB4k6hPWq3+0PG2nRnxmJ/W80s28S2USfbj7DaFCzzaoBac2OTHEOL0ZYzd1ZGlwW7J2Nu3nLrOJGNPmP/0kJlsm5ytdQdVyKrmZPI3SSpoSVLqVwflB0A2URZeflNRx997OVIgrTzlRr9tSfPY6/H2Fo6Acq4FH/p858/v2+o72Ik4tiIGecP+pGzFROxBjXv04lplcLAaWhtw8AG58RpiO9MsEL+T6YlB7hMfl1hgAhW8PoBSwBYsXoA+OTIuM3T4bMtKkRHBrbZfM866fIn/JoEWLsG5BuZEmSRlsnPt8g9DyL/KYG0qaFZqiKIJQvOgABrB70bYM1efZ8BrK3dpfMFaMBlld0BOPD4t5qaSmzRqzWlg+25TSLknktLUTHMN/cWAlhHj2vyDo9CsUGJFpYp7BDQHihqmARd+hTtEqcjFjZ+TufChfOrOPqHdRvXX/5v/3bZQ6/EPLOvaIDFqlr6ja9ddWkiFXtPIjnToMUqsEpTfhXGNv9tJ/8NQDWh7rrnQVXVWK/KkCErJEmxxfQxZZTBVwmg0qHCVHGY5kj/lub2rZD85jwAK5NHdv7aeqWjgiBKDzUlWxz8jO6qgYaX+l2hCOw20239rlUL1qJDniVrc6ZKlV3cN+8TGaGQwWoci0qFakI0G8umSG5c7D6koKS53/yE5gWfEPNYsGK1svKu2U3QSiWVQ9AdAaj1wHLkq4U7KYQ+s04bM4g5yYNcC8+etH8+gOUpaUQgdaEONuAuAUDLBDFsjwV95h22ygNKyiwnKws7HHbDQ8MgaUNP/dXhr//4Xx77ywNrybhajbbsyfNYjXYV/BqoOBC9774HPjo02P+pcDhQxf0wHbxpVAUNACCDkPi85x9OUWe87WT1yX+/XLX3DavWjetVBFtsyV6PY6TzMPBmA8a1gJ+DsvUEzK4ywNoOE8cJcZZbX/Jp5g3Gk/f1DariaFgyJ9Hb7pRsyevtNcvButvp2hbLgkLe0JSxZkJpLiqMZqO2lOkNW5BgWnPPuuKA85pjDRd46C3A2bqzb+mFUngDWSQH4c3v6x/G4hBExFqjQu4LGYP2Puzd7KkF6wySPDRw0hxaZYwBfZaJ7+7pF8BtgLqAqRelrSbqi84vLuDU8jI5DyiqdCKV3vqOd77zTBRafJqzpsC9vGZO/4oE2NNOO634gQceuGRqYvpjpcVFNYGQzzc6MabDKxOAqJmkKkUJlw+8+zR18UfOV9f/6Gb17Rv+S81gi1nZ2KzCUZT+gNmKYQQONqnSfqzw0pPYJs3q2BtLFaz2k+Y22RHam/IzbAOjnZijYBo1rlgVgGGZknOVjozCssWF6QIXwFqHkYjgeT+wVpmHldZfb/+gWLRMb8gikyhfrZN12ynuOo+sl/toRogVa3DHAqfdidAqZAHD8fFJkQkyv4Q7IcteA+wCT0gqTJg0ik6ZHu6MYG2ThhlFxBdfutJElYw7trUIORVEL8vngb6PwV/R1duPoZbqaGpq+SgUBr99pci49tFwKsycW8pZWSvrrrt+del0bOaDNVU1pSXRIn9Pb5cKFoVUGAA7hgiWCHSBxZion/qns9UHzzodk3RAff6r16i7H9uiUA9WVdY3q5JgEUAWTiJ8JdOIEmRqOjC0mXTYiNu1lGi1X8Z+1U4TUyLGOlBY8ZRSJjaLqQy5oIi1wWMt0Bh6Yb66V6t9L/nX00BqnG8umsACrLTZApVQJLoeVTeUBazy0NrcLBm4KDGSCCkuRubetdGo5VL74pXda+gG2BI0EmGF36lrZiHFMSRdKSktRskXpqKEg1LoAlOCRh55NovbStyHsw6JQa1/s0DKBWwQnCx/b4ZDUfLz8n2W8jG8LX9nrbVxSAY7u7tpFG9rbmr7VHt7+3+tRPvW+jn20XDaN91Cy/W///u/Pz82MXZRQ21dpKqiWvUhwcV4bEI8tUhhoaan4qoUAzeaiKvLLj5fnXvGiSCjUqAIxtW7P/pptWMsrSqbWlRxUZmKgqcNg6MNBGbhwaZcKIzVvUi2S+Rus1la9839upPAcBJQwI6SzbCG+gVwGELLv3OCckLQ8cUBYcMi15pGdj7N8IIOGj3VxaIlFziKhZP5Vxsh3WKcvXbuUSOr10En89W+rFtmhol2vmXHjK3qQE6UtMf41DSsxkopz87gES3ZEu+Blk4ZLnclR517LNnxIZUa4Mzq62eZoqBY1uSIqXKwli/7Vao7UGGA1Ig72tvR977ht771b0/79a/v/vNKtnEtnusVA7Annnhi6ZNPPvkZyF8+UlFVXtZU3+iLIaVfF7bNITg+quoBtthOUppeGYF1OjmmvvFvF6rTTnydSs/EVLCkUv364afVZ678vuocnVY1dU3YFpVB74p690zfwXyfIA0gAtLSrTUAsHbAuScsqQKGZHK7SY0lMyaRKrAgQ1Bl+zkxViy14gqN/IUA1rlPWlkucJJwfzwXhnRqegSZt8AXkjOUxcNEeWmKRIeK8vi19BK6B20ThyVAivItVnVIJmcluqreJB1im0Nou92aF/oeJBIQ7WGlCVrWI8jCRXUKq+dWIIWk5YipMmClDbafu6VxaHxRX40lw8fWt63/wMGHHvprlAufKXR799X5XxEAe84555Tfcccdn8dD/SA86CVVNVXU9cB67YXFOqkam+oVhAN48IOqtLxSFcN8CIwPqh98+RPqhL9ar0IZ8KygDUZTIXXzbx9U19xwhxqKgctsqEVCa9S7p4dMLB9qCPTWk3C7ljrXRniR16MDiKGlrA9VT00jknnQgrW6SstPrlUL1tIZ7N/8sir5W1qhFBDJNoEghG7I1VjGGnV9sLAggYlYrthi8zx6hRGrdy297EJHPpTWKdUFLPfSg10IrdZGqEIqoZTQqhDItwBo7jy0BbkXLr6m1phNdtMLkEVOAifVYSlyX9gyOFRwcNyJegPtJ1VFTjmRSm2rq6m/bNPBB99y33336djbl9lrbY2mAnQu1QIoSvg5pGK7CNZLFDWzRLg6OjyiBjBIi+FxXrehTXUigfPwRAy6yRaVIs8VH1I/ueoy9foDKuG4ghYW6gJ/uEyNJgPq2zfdpr7z0z+qaXh1a7DlrKmsh14WlADCZ5l0W4oQErDW0ItyJIl5N3IbOil6wC0zEqepoV4suwQoBGsJ2W3pGroFp3gf22S39gvVrRLpHHlYRt7hlyCeFROY0Okl5WaQP7YYHDTBWhxfAsQC2WvplgUsZaEzxS0JUKwizGTjVIUgmRsUEk2iLMhIisbCh4dIqXmMG9IYUrEBbSL9xNSRwyPMJwu+Gxy/lPORRQsBElgcWASUSYjIHTNnb3tHRwbqgoHDX/tXZz322GN/XFMdv0KNWVujaYVuyp4G4Bq+//77P4YolE+AG6pF8gyMVWzoMaE62zvULCKZOBCKkSJuy44dKhMA2LatV4Odu1S9mla3fftydUhjSPlTMV25FGtsChFek74idem3r1c/vWezmg4UqfpaZKuCd5cOr4ACSFEuBIeXvKSHTTfniVMsz7biDyHfM44WSI4E6hQp76HcBhOjz7E6IqoRfJ5ksSdFIO3UIZ1r6ZXDKZt7XBRg2XhYrGl0NC0uAhMdlnTOVDJfASshgB6ZFZpHPyWoS/fpLc9JmWBoDyu/0/kLNG3QLzpTlM5ByZxWU59sPvnWXt1Q3liSkUH5n3WiUh7HbsZXHLl4SReMo+hmGRxxMGZE7eBj3gKMuWm8H0b1D9IYpAz4HXKvNPJH9L7qoAPP+9//+5x7oU1/WVmya2sG7dVIyP0wHlTxd7/zrQuRPPgTSIhVi20h07cKuPSjVMcABmcVuKIWWDIi5kahwPKaOiQ8blI927eoA4p86uff/bJqrgBeJia0fhLgOgv9azJcqjomU+qaG3+ufnrXgyqJ0Fomey6GZeSTGSLJ3zBhbWQ7o78odEcDzIAUDJNcnc6m1nUDGtokSYm8HBd/roJwoUCGPCAXnEG7ZANsAhCoG2VOT+oUR1GttQiWvCgLsFDQyx6kZ5pcrAlWsBPL0gbWo+/u9UJDU/5tSe+4/+gazXqN0NYfsYBPhM6fMVBCvQil5XabUjVKjHgSWn/ijbfAbW9snovOST+4guN2QYWo5ZflWeobpzXI+mQT4NMrkBimBWNQkxxCfmiySjz6AGSzPXeamtN5i8DAPGPJjkmJOuOCbCgADtc48iRz4UZCbpQnLwNPXCuyLdJOrEkm4cjc5vE+8MWE49hJZZDL4LmGhqZ/Ofroo+9BkhiprPNyeL0sAfbqq6+OfPrTn/o4HvYnqpAhGyGGfjqy6LSJxxNqV2e3rJ7N4F45CCAZQaKKpKpvXqeKK0tUz9YX1evqytXPrrlclRcnVSg1heAD2AxMapGBIwESrQS+dg1NqWv+/5vVL+5+RCVDEVWPAR6MlCJ8kOA4Y3g9nUxFF5ljd+M7J4tMGIwjY7LkKg70bPIDzO1g1sdxP2u83nxjIYCdZ2S6ReM2AIHfE9Ao9g0MwnkyhXR0JWJ1hLFQYMQjmEInF7FJrmVSGMB1W5P2crtNOLLaM4YAq3tNJjNzR9DhMiLJyPvF6cL7RUpKASDm9wUi5SYmd1lwelG0AKdvpuD3bAHOtQnSI0G/QVUIrcYZpGysh4OJOQI4uERVgDFH3pM0giSZcY0XvXbnnXwPn4/0r2kfx4fkIwAdM4V6Y8zA1ViLtIvwYTAXBBe5NJ6BvAC0LCE+CW12V1d3yh8MbT7yiCMugNKHwQgvi9fLDmCZuOUXv/j5P3Z19V5eFAm1sBQxJxK3Tnz1D/RDuzci3vNGOKmYYWn79g5VHI6qpvUbmWxAAPbETW3qhq9+VpWEQA9ksPWXrO86jRvzbGWCUZXwhVTP+LS6/JvfU/f95QU1OpNWja3rkZW+HBMZJeSNRhFDy3FC0IK2O29J8iGtkhngDChm5tJvzAOwOcNu+Y8vB2jNpVnXivkKphH1VF5ZpkFWNJYGoIyigBaRBCa4AhjW9CwQjStXKrOTMLsHZn7qgpOP9ae4wDYjtSHHiO6OtQewski4HnXO4gbQZPhqP7hlgi752Kg4XjV+ikKCjjwuHq7y7SsJsLyUHcs2pwLTLjKzWQoA3wxHXAWcx8xoJrsKPhb9o1A3LFnD3AVI0sOcsne//W1v/+ef//zn7Wt6bC2xccufoUs88b467JBDDnnHzp07Lw8FAwe1tDQj77L2qvK7ZFrq6ZFVk+GiiDLAdqYX26wRVVtRpepb16kZZNDq3vaiOv31h6rvXvZxVRSYEnoAiy8GKWP3KeeBLAsjNAnvdAZ62P6plPrOj0AX3PnfagwF7MoRn10GukGE4LPg9+D84tgS68jpGJuyjpMn9zEIQWDNJTlem1FZMbo+ybI4UoPfdqLa04v1gf6JQaNIJxC3dhVI0M1y2ARZhpfSUtZp6VwVHNwPeGUMoZUfMgZg9VolT9Fwh+ADWa4aKfi4zUZlYF1BQJQUeNDGarVGnn067j6zP6+GBZsPsGYvI+MhiIVhBgvkMECWCX2i2H1wJ0UHHq1XSdgtg0nvflzDT//NjKS97XzHgjWWMsfU6BgCEVBpgpdhgVBas6SfdKmlrKSMJeaZCW10dAxUXV8SYdy3vOY1r/nMI4880rm37drXn39ZAezxxx9/KB7Kz8ClHdzYWO/n1s9artweURrCUsnVNfXgWpHGDkC5o32nSmCL0lyHrEsAxTgCDHp2vKT+8fgj1dc/8SGkLZwUYJkFfwqCAMleADi0TjFqCJdJXxh0QakamPapG27/rfr+TXcq/KjCFbUyaZlcJIPjOb31QNcWUtZbLfFEec7r+R8LeVT70l70ZTy+vLkkU44fp8MEljY5yth0TJI9iyULx18D2l9aUorwYSgkCLJMcI1gBOFn8wA2HwT29cCW6xuAlXSntGLRSDpX7FaZWuBdEO5HAUbNsPzo5KOiwL7ya625H5vtv30BsHJrJJjMzoJtIafMXQgdTBWgCZjeUOgdcq8yUjX/PufBrSDASg0xAqfZLfJ6TLrDaC/uECgJZFUEPhcne5jJ3SGpDqEsmICCBzrZSewCv/mqVx3/5UcfvTO2JsbSHjZiGTN0D6+wSh8DuDb95S8P3QZ659iNSMpCMBDRPLkoPDxarxyADJ9ct26jCkeCKh6bVO0IHQ0ArTa2HaBCyDEwERtTA+071D+9/c3qCxeeDR5ynLNTLFY/wDVIj7NUM7DWEAAWqbhnAiUA1oj65e/uVVd+7ybVPY6YbNSGqqqtBmVQKnIWbk2pU7Sur4DxlmhwWvhROGDo6stlJ/YwVpmdnM45CTwY8FJKGm2gZUdOL4aINvEEw/JgYhj2ow3DlH7l+VznlPOusdFkJUISeUQDzrQvmwTHDz1wj4j3GeZJaiTIMggEI3y5wXPBnKluq3CVxrrzDM3iaMc5uc8ulgFH/ttGlJthfgBdXVfT9XMXg5W1YB3NrlEZCGjCumbNNBZRjEQg30JOYilNbrh8PhtKtkJwhLFSAq3xHkgmxyenxpqam/9PR0fHj2U92U9fa2xK7FkvvvnNb254+KGH/gN86tkIhSyiJcIVkwOPK7vNicp8lpUYdI2NrQC8lBpHOYxePExqYQ9cdwB41RAcIMNqGDKtf/nHt6tPve8fALBj2hIC/xrECGVyF9Fr0SvPWUs9IPLHxvAn5MtHtq0K9fs/P66uu/Uu9fDT28RjWg5PdQTWtA/npx1LXsxPXowWCIGNA1ImgX4c7phvPZnyRhiPzQO33facAURLNdgRK8lhjEVqE9QwEIGTYhLWUBR9Q09wGdPkWYtJ2q1DarUMSmfXX5MAS3macOd2NdOx+tLX+PsMdi+dKA7JSd4APXAVamHZ+2REm1YhGI+87WTD4LAPC62cWOi5Cl0kAMs26vHB58HE2OQ+WeGhGVSBLrtNdoojT48vZ9JzXMsf9h4GrLLCTWPZvpthBVpYslbt0ADwl/mJS0tmOkogqdHGwhBGCDdpm109velYbKq3sbnln2644f2/Oemk/VO+tfc9u9uZXdgD7r333uB733vu/we5yifKEFbFQAL7YC1QcWVnqCQ9+aw6GinCVhCb4t7uLiQDGZNomIbKOqQdDCJJMLKx9/eoz73/TPXh009CPSQkcgGgSmJt2cnTFModmNRZcmMp0xDXmAkUq5e6x9SNt/1K/fL3D6gJ0AsBJLsurqyBA6LSeHax5cagCnHbmsIWPC8G3lol+VE57qV8WQ/PBbAOaDtAYSRcdAIZq4iAIxmTRpnBKQRJG+oxwTFok3iEsViQn9W5DEiDUGVR2Ge93LNLnljbJu5AcIIcLS33EugXpnIcxBcn+bp1rSJZk3h+8IV2waNH3r7W3n1mrXNyn1RIEGhpaDApjPhVuesglroXZquyWAGAZd/Mpyyx4zWGWmldHV1CDYiDGQE6DtdtQrN9NGDwH3d7cVAbOzs6cHhqyyGvOuSCJ5999kHcw35nya6xKbHcKaQUdHPv+MsjD9+ImOwS1i7ixLBeblpntKw6Icui9cr3G/hgWS4Flm3nrh3w9ifUgRsPVFF/RKUBGt29nSo9PqquuOi96pyTjwQAToBCIO9KE4HdxTJ6ucm09daLzhGADJwkKfCypAx8RRXqnj/9j/rS1derl3rGVBxHVYLXrG1o0ltuHg/aQEqYwKLOWq6C1jrTU85rLx7XPBavBQpbskRbdZqT1eDkU/1I1D00NCpeaJRmhm64Rdpr6zExqkeskAIkGFn+aMj9xHwA6z6C0aWkbCiAF5CFJ7u83IISdhq0Xm3mLdejWGsAm3NPeIQJ5Cmg9JC1yZhsXMKC8fzsDsmhP1YYYOd7XrL7MjW+JpH7gyHaSFsodEwtCjpKGXbMGfa1qFTA8UnKScgep2JTiPZqz4SjRb/btOngDyKXSNfejonV/vxezNjVbmru9RBI4L/++uuP3NXRcVNptGgTV0RGjXCiM7mH6DXxMy2xjo5OAYQDDjgAydXBzaII3vg4kgZ37QL3Vqw2rGtDtBYgElvGXd0dKgzp1lX/eoH6h6NfDdXWuGQYkI6SbTBFV7R8bCisjmVHjJcALL9mMQNnERWWBminAlH1fEefWLP3PvK06hqaVMHiIigNqhE6CCpDIltAY1CsqHd9Rj9rRP60nJzJbbZ4lk9cztObb+13fZ4OE23I6D/ayCEOfCldAuegyH1AiTCBNR2IlouVTFwm/+e+HRVzAdZ6txm0YaVL+ihy6CYABABgdznkosUZg/uTwANTPSBH4mQvs5z+X6WOETEi7otJseGRly03a7ExVFinaNTWrHbgGRneClmwC90iFzraJ+RYGdgyAN01Ab+pqVmVInyWAEvHKSk35obwo61gC2S+DUBWidIz0whv/trHL/nXL2LeJ1apK1fkMmtwiCztvo455phNiF++Gk/l7xAmGGQSaXI91gqkFcuBRFkW5Su0XhltJVycP4RtVLcaGx2UPJbV3PqmEeONtzpg1VbgAX/n0/+s/u61cIYpcLBCADB6gFtoiVrXk9PCkfB7dBLRW0uUBCSLmQPggTWbwvXGEUH7P89sUT+/6z517+Zn1ch0UhWVFKsIuM1ytI1Zh/SkN+cw3ZDryTZ7eglW4PWW1ldLOSqf93WX/+Z7LJ7Yz3LSWLx4i5WQcrFGlM0nm5PEeikXXIVjnLLYfE5ugHUoHhNEYSKLWD21G+OC2cUkqo3OPS5mLv7SNlvWqxXs/5XqDrZLxh7+74bDawT3RNkdE45zLFmqQGrTGpWFroFUuJdEfNGKxWpHsGWlY2qQI5CUNYL3pmKFagerG+ciZ2McuXj39PRlhkZGBtdtWHfxe997/s37UwHFNThElvagwS1dCdnV/0Goa7gsGkW0HlZlDBQ/VklasDab+o6dO8Xi3LBhg/xNJ8vIwKrdgRU9rdaDc4uQVgBPmsTA3IYw2baaKnXtv1+kjtlQhwSE49ji4IHDcuWozcbqCx7KHLPEfs7WkbwtU99JNA0xOaxisHqnEVb7mwc3qx/89A717M5BVKENqBC4sips45ijVSwN81S0Myx7HVommoXSAOsEei2ty+Y/ytLJ+jLZF7PZ0wFmKAPBE/Qdve7UK1KNEYbHnZQLpTfc6jEP6Fp62fBgaXsewGo6BM+GVpOdBbjnru5O3B/KnGMM1CM/A7lXAqybg+X58jYV++6283YmIkXDP9aptx0yxDgcea2tTZL5TWcO07ljVwtgrbM5FIliJ5kS8IQ6QHYNAv6od0cglZp2aFYSYJvBWKOjjjtPfiETWmZiMjZ41BvfcNrDDz/6yL7r8OVdeb8DWKxewf/62c9Oe/qZZ36EfJgllKMECQaY4NzmEkwJpEyAPYAt0iAE2JSrMLDAJsIYQez9LsizKhEauq61WfKfcgOZxAr70pbn1aFtjeoHl31UHd5QiokV4zzUvCteGmbxslEx2vPlePplZyN1n/SkJscqxaD5MyzZOL7SyGXQOx5Xd0DSdecf/qxe6sCKPjOrIrBoyyEXKhYVBOK3aVmhTVrHqCNgJOTRTHAr7ZLf+Y915c77VOXDtvV6lBhksZa4nqv6JGKTm62jlmjpJMqcCJOI0qEDbAJSLh5ZiqqtSKSDfKBYIERvijOyf0w7smHAWeWu48lf3nhd9Oh8FiTjaKv4MTdFoJ0puic1RyghpVhop6YnEbbZI7TNelBHEeQGDlEpwgKRPNYqEExL9jkfOw/AcrRIEUVx2g5j59EnTo4kHE8AACAASURBVNT1beskuQ3v2lkK5X4KuzBafWyCfUyZIsY1A1o6uzolyxZ3n1QWcGxzHnMcEYapp6Wki7umGHIcMMQdM/z+gw959QeeeeaZbSs4dAp2qv0OYA/ZtOmYne3tNyEMdiMIfF8UHKZ4h+kwwuROMq2gTJRpEP0dAo6I6BJOjQ+TFmhnFwANWyeqB+pRDpmJPnwAtCls2zu3v6SO2LROXXvZP6mNlRFMLnKg9Jbrkbz0DuPeUqav/pL/tZWcQdKYDCztNKzanRg0f37iefXLh7aox57dgmQk08hnEEHdr2IAbamKFpdKsIJEGEEiFhBNjo4sEwDm+chbwRIWa1OuIx45p63awialkA+w2VDcLAgagCVG0mo3OJmjocR7zOUwipR5TBRDC4ncN6Vc9BAXgQvXZWj0lYMwyR01BJxG7EM6l+gtdr+s+mNPR7vlW53Pm7Yv9Znp7XVaxPEDCKdmGC25fdFU401asQSAAOq3y/1IRu+lnn1P72p5n7OefFvPy1bYpVVOCRoXQnfuXw22hb0H++x1km6tAmcuYql2jJShNHAaEDlYharNwgtL1J3UQZDAEC58XNypV+7u65uMFEW/W1FRdSmUQZD4rO1XYXt2he8dvGv18089dRUijs7C1j5QAoJcrApOWjwUJqsKBSNSZG1waFDis7l9RVSX8Gmz4GhnEbq6o71LJgjJ/3KkepPkE1g1xyaQpAIc7PGHblLf/dyHVWM0I9wow2OZgHDZLwdgjdxHEBrhtQDDGXh6kbNK4rBjQIZYoEw9+tQL6jd3/0H9EcqDYarDcE9MvELAraiqBmdbYjLW0zJGPTBxjHGbS0+szjAvNqLG4JzVICCcsX3c2mY10J9dBEg7yCHZd6TJxBH2tIC3Bk0Z9HiDyUaG4QRjIEc6yZBkVIQAyLI0OLlMSRJNzTDax4z3pBEkR6vhQedGFy27l914OufDyx3g5P/YZu5waHHRsiJ/TzAVdYpsY7MOyH1uwebdsc0J4O7fSVQRQDIVoUSYopHPR8aL2aEUOhrN3RbrPLUaXjq8qLmOQJlChUopDAspN4OpwSEiY5s7KBMQgyCEzMjIeP9BB28669lnX7x3z0fL6nxyueNvdVo1/1V8cFJ9sL+n5xvNTY0l5MjouZbtG/WKsCRSXO0g75iMoxQMtnnkeKh7pSUCG0QmdgyDrQODLYoH2dbWqsIiwsaEB5COQPM51L1LnXrkYerqz16gqgJI8oJBqYN7lg6w7l2bG8YEusiPEdxoHYIuoIOBnFlSghZg2SIu+7ltu9Qvfgug/fMzqhsJjKewMNB1WlRSJnkOWJaaRq3oG8k7S6SZLpvsqBAMhaEnkYZWOhk0vWAAlkCcY73A9gV4iDNEajNkLUxJnWjQhJOYFhKpAOHX0O/k1vrhvJiB3pG5Hhgjz0oJ1VAcMKO97Na5bRWtMP0ZBCq9GFjgFjB3PNp5e989HnnLG+IEWFp4rDXVhdLUzMzPceK28jgeJKZenJ573LCCfFDvVYyu2TwfjgsJWYWzl9F51MZSamcpM+FjV+HFZ8sdgl2++XsCWcB6MB8Zps2FrL6u3vhSNB3DlzjJxB8AjTmMJxSxzExOxZ5+57vOPBWpDde0dGt1enYFHt4ZZ5xx6O9/+7tbQ6HgIbA8A7TedEVQ/RBksosDKwVLlEldMDkwmMi9ijxF752RfALbP2geOfHr+DB9TI3NMtt+ZPQZVSNw4rzvlKPUFz/6PlWGpNtEA827Lg9gqTbwOYoA00ZpK7qckSuEL+EpWXCQMzYhCwVqIoCuiCIqLKg6B8fU5mdeUg8/+YJ67PkdqqO7R01M45MoMBcB2IZAM7CMMzP0sx4TeTYL6PrBUperMWwWqClJt+UIrhjsP62I0Chh6QL+nUfBUZhX9sYCs1ZR0HgWhNcTGpwFgzfGUf58YmJSTSHklhOYnBvlaOTZouAzZattqj24I6WkNB6tQ8ejvW8AVm9M9eTu7kHIJsYSa3jRItdJeGCli3pLLz4raYGvwDQxZJC2TtmXFkT5vaNjFxbAhNTNYkSjcOpcoFeqqxe5AYciknWaVBbHjPQgKCYEISCajvOB0XQ1UKcwoVK2ZLjeOUnEISVo2DEhHWIiFIp896RDDvn0nY8+umbzFewXAPuVr3yl4otf+MLN6VTq72G9IolLGaxXzacKMU5LAt85cadgQTGSZWoqJpYHrSgRM4tENQ2ivBMC7Gms4simxTLD4DWDfOD4knA+VMj81Pmnqo+d/XZVNDuFgaq9mysCsHpGihxFor4YAcVrE4i4Ped2WoIOYI1TZxtCRiToaYcnZ1Tv8ITa1tmjHn70afU/TzyptnQNgwrB/eOemdSDCgQ6BIqR9yAYpIMMywaB25i0SM9Mt4EBVQ2ikhYRd8bvNsJH/kLaAQtP2pl5WetVgNn0t+iB+Z9YSuwjbTuRn2XkDmkDgi0tWkZ7sX3l4GkZ9y/pASWzkpbT6fwAnERirNh/zJQ1FoxA3G6G7BywWMYQ56ORx6PbxXymDKMlEnChLga3LJy0JErn+rX2CkNazakFfgts2iofkYRH1MY2QrJoc0wEVglghYMlZ02O1QWwDCxgzTTKAEkxsa9LmJNYjskuZPpesPRjt8QUjeNTU32RUOTjH7vkklvXqnRrGaNvJdbX5Z/j1ltvDfzzBRdciFLbVyLxSLgWyVPIkZFTlUJvBrToceQDoOXEwALGYG/cuFFvnwXAdFIJ1AHCQ/QhJHI9ttpRHaZqdHeMWoohKcUVF5+l3ve241QkOSm6V05q93Z5d3chcLCQBWtIfE5aKWViLDaCEJ1zsqwzoQycbvwbnXYhhPbG8T0DfjlQFFUDoxNq8ws71MOPPaP+8ujjSFiDvAFIk5jAfeIwnAcSF1iNkeJyfJXIdj2EWcRkNVZkLrhLsKDVKOMW13dJa2dxQMoqAmSB0Zind/B6YRNAdAMegZK4Qw5NHBWAdfQ5HSzjyJLECqSczEHw3QTZKix+BFobfSdcuBMNmZ31jrbZ4q6hEQy7IA1z2pEHFtamN6i96KOT52aijngPoXCRhFhzMtOCZeSRBB+wr2Rx391IWP33nQUPl6aDiH3r5rx37doFFci0FPokF8vxwB1cITjx/LvXiyiHj6aG9DUprYR8EdF0OvHOpNAYbXBMk8bQx+jxZ0GZC8MUdNk7OnYhf2zwD9U1NefjvkAyr73XWgdYH1QDR+/oaP82ttGvP2D9ep1L0nBLMt8EqPRIl20QLI4YLI8mBBCgmoFwZQFYoZzIvQjTo7yoHiBdjW0fNbN0x2dYIwgg28dMRCh8+IMv/rN629GHqggs2BQL5tF5lOfxXuxR5gKsPTLXY577edrHOuGzlKahRMDwn3oV1xQGQZvcrSSMKSpGSKGCJz+mOrCVfW5ru3ry+e1qa+eQ6gEA9w+PqXFUvk3CEvYDrCnPQY5cY+kicxEWGZYSCQCMJYwS6Kpxy26Rs9Fq1nGmeVRtt+otAf+gE70Iv4apaqVjug/0ZOInuA2ksyUGpxi3qVR0cOcQRttQL03i5ukUEz2kCIG1Y0y3yPC1C3U6FwAB/9zhbD6+rFnnRH7xfnCLOsKrSxZCqlG4cLtVEauxvV7WDcxzsFUW8C164mnFcs7QqcRChEKRuSgPt5qjUBSIDs9miwjuMvCl2iyDEKhKaYIzrg46ZKE49H5PPsAFkJ8RVQF2qShBH4eG/PNn/K93fu3aa69lHtE19VrTAHvooYeWIuLqKjimzoUkK8ztpTwSY0XJ5DOrIicm48lZD4ga0lboW/ldtiV4PATYbdu2SfYkal9LcC7W15KHB4skBa1dLyRTAeSDvfmbn1RHH4QtVCYunv49t2AdpaUDXPNaUgKgOuBW612zACuDyrwjFRV482Z7L9EuRDEsFLNwmE3OIEPYdEoNjk2qHbv61Nb2TvUSqjVsQ1x6Vz+syHhKsbyf3qbp2kj+cAC+NQ3CwSJ8oZ8CALoIwnzxmyxQ5Fdtxi06BElxEHCY5lFHntES1xIxG4EjwEr6A623Gw3xHCMGMo6JxMiwGNJFJgi2Ug+Li2BQwp1LiqNQT4BbhqVCi1HkXALmOihA61E1t2wpBt13upsl8Yy1fAz4L3XWiZVkTHVOa05wLsrUUzMxN/nBEElYA+arsb1eatvlOLdVbWa3/RMpI+7+aCmOoURQDSSKBDHeg1SJlcVc0x6F5pizzdR0gY4cVIjw0gtAEH6GJig4uPBar4E4FqW6LndI+q8MQMDuqOfQ1xx+zhNPPHHfsvpqFQ5e0wB77LHH/t1Df/7THbXVlcUt8HxqSkAPAiuO5grLCcpBwe0PEw7XwUJlsmu9EnMu4KHASt0KgI1AN7sR3CyjRGYw2WmNwbBD0m2sngDYMl9C/eL7l6uD64pUOA3eElpVvpiYZamdlbVgNWA6o15GFRs0z97SCcuyEGWOEUA1m2A6lGRrj+/YUtGBJNYt7wM3Qf52GgsIE2VEUAKHAEcrbAp/6xiJqecBuk8+/ax68pln1NYd3WpwEhQEWsRAM34XNx6xg9I0XLMYqgZqW6MIJAiBt+NWjhPRhscSfHRZbC1dYlkd01wNruQzCXx06hmU9UN/4/CuuCK1kLSq+J1WLl8WkCORsDjIKpDJi7x7mrsNU9dJ0iSaxM4CpsZcJdhTKzxfWRvH0cI25Vm7dq5JOxl4IDSHrgxMmmPbTkT+of/XowRRGJNf8i9QFF9gkf6yMcAsPMY4zPm4tc7Zz1u37YQ1HharvBhzYjWs1rn3oo0FeeZcOE1pcuZtHgBfXFNVLikXbZ00oWfMS8qK4iYZ9dWOeR+fST7y/ve//9TrrrtueNl9VsAPLBUzCtiE+U994YUXtv3gBz/4JUT2r0VAgL8CnJ1wdKIG0I4tZ5IAcKZgDTH2mp7ItnUtUh1VHp5YUlAPIKt6H0TNNdCTtiC/KbmpGXHu0DkGqwrb11546dvKfeqOa7+i2koIGEgaQ60qJtFyAFbf0XzRMfPQBDITTBCAY2rox+JYrtquNVaT4TmNFS8bJh4IK5yAY+gtkZ7JGg/gJWYkkLM2FUSdepG6wCpDuGs3HHo9AyOqs3dQdfUiNy5+Hhxh8MCUmqSVCWCZhmUPn4IuakdOVgAWIMmoLfKn+KJDjfZ3FA2R0jKUZdGBZ8KXU7S4+Tc+CzPLxcMtARwaDFMpLTynZUvJF8OduVUUaRcBH8cQEJi0mRwc+Tk+Q/migsKCpoCt3tnMt5jtbssrygYz0bljEKsbJ2QS8gGUP6EPoAUZquSpkeNc8rK7SlPIAKy9mltGJknV8eLiwMTc5MYrUY22DUlXJDG3cTha5cHu+mqP7ii/fZyDMmh19Bl3SjE4oTt7QNfh+TNXQTW4eh1go68oOxrjH+D9MVhhaHhsHFTTJ5Gm8Qc8ZI/aVoAPrUmA/eEPf1h0ySWXfA6c3b82NdYFWV6bgMGJZC0Vdw9SSNXb1yPOiApEgzCxhZQIMdtrhtC2t++CdZfA5GhUNUguIVYtLRRMqABKC0wif2YfEhUffUij+tHX/l1VM00hbLtZcJikGGjpLr+zNDBm7dVcy1W4TAdU9R2Z4h6EC/ks+WYbV67BU3+A2YasIUwjipasbG5l+65BjlbYLICLlif/pnfa5LH03TDggZwudbiQIwrwMqXcMEEW3O6gcLkoqAc+dwDOvz4sUkNQBozAYTWOiLPJaS50XMd0z2hdK8GVNAStXfxOGgL9TKBncAKflQVGHyO8qLvlAsY2i6ZXL2jccdByJNDO4LnFscNIIMtZmg5AXsuoJ8jbcldCoTpBl9Y1v7QUjFRBdudhu9ptybrnlJyXj0SjtVj/1llHq48OL4LqhvU65FQqt86zGSnAPF36KfMBzH4S92QlaPwTw08p22L/HECHL+/HzhnZIS5/tC/USLuHE5PDts/pN+ls+d/6UjhmhsdGoAYCVYCf2zCfS7GTsRSGgDHpKXKx+DQrBXfs6kljrDyIjHkXvIjX0jussEeuXC+uYDsPPvjgY7dv3/6jaFGY4bCQbBSJhcRJp18Eh2zTmf+SjogEVr71GPx0mtDaZefToqUMZPuOnQJCTKhcAQkI+RzynrKlxEMcGYYQG86iM044XP3n5y9RRfEhrJpJPHTt0jExUsu8SwOw8/YygM8ZZNp9b6FA61T1ffKjWqqit+EaVImULguXoMkgAqoQYO2xkifPFWAFBbN9DtIyYyUGc1EqK4RbNZalvZ4OvaUzDd5nVM3l+ehUY6axBAMKkHVsFM6FIXBl/QgnRSVQqWvVC/DtHCAwY8uPXAXMbBaHsgGUsMPLiqHNO7H8JU5P1QPvRTsvAb7MdA8+mQAZBnDa39mTKUSvJUCN0PFE8LXecS3e0hNVfy4sX0VFIZTtoXMvq1QQVQFBV/oxu0ewD5bdw/HCTE8JtB+CawFVHtnbi0Q30GCWI3k6xfq84uIJbvLRVwOCYYvNJfOPmfsZvUshCOW9l/Pr3Hux9+QsLOx3cuVceDEe+voGYMWSW66E45dFOnUhQvad3PMKAa08Yl7aPGuZDqZRlEHSaKJVaq+fZhtxUF9fL+blqKoFVcD2WVUBzyU5iLGTSUqaTIbGz2Tad3UkkOHtUlAMX13mRC3Y4WsOYE888cTSp5568mvg5T6wYX1rgKFzPlplZq8jTh0MNMnQagYMqxJ0YZJXolx2CzgbyUIFRwRlSxxQI7BOe0Hs02PKicH8ApLVFdadDzpTRkkNjQypCXA/l5z79+qT7z9HhRLjsE6mMdkBskIk6hI0Vi9qvfzZQUwHjHvEazG/M5nsXk1AMgul2fOI/SSncyaE85f8529tAjNyjQVgj5qPLdaTdB5za4ERoC1iYy+LFa0tBu3c0e0kVyvOEfycAijHUiEEQiRQ12xKTUEKNAJrl0Efw6AjRiG/GUTS81GkqRuDNnYylkTEHaxTLAZxmM8EZDpg+MySDLiQL8jOjH9LX5DPVVu6BAgGlWRvyaSTdKgBY9FjdxKgBQ1ruUjUFNpxFsHPYVAdll6gk40aTGG7jQXrBGKYncQYqqT29HQJ6DLMmkAkFrjhBq2F5fCZJkO/bqPuP1k8aaXzL+JUIq1DmkT+gPe1lphNEL6dSzsWNSKUxADSAhTNsR0oWUeqXmY4vvRz5pCzT1zGBPuNZ+e5cL824Qp3h21w/HJ+iAVPR5e+gn7esvjzZ/MntiF/SO7J7+7h6DqhDvfF/AVFwMThonjAvK7AwsZgHKH3sMDahYDjMYl2doMqwC62829OPOGtqHTy7J40aaU/syL9tJKNOuyww47d8tKWm6sqylob6uvExqQ+U8T4TJBivJy6SB+TZCtxbsVgVbUCPCuQHEUcEPI+HGAYjPSaDmMlRPYt1YDoLab6oygqQHIxyKgpBBkM9qrk4IC64l/fp855y8l4j+W6p/EVM5MCWYjyAdYOEBkQHHXW428GYE4+QTcnayCQgnUHIWwC75XszT0/l2yjeb/uUxjLU6RxRndseTtqetO0eB2w14oHdhF3CpygpCI4uRPQwyYAppPYds/MJCVTEr8mIa+LoaJtDMqCWBzvA6QnAdgxZF6aBDc7gQk3ifeogbR/m8bnxNkmOxUmEdFOMl6bY4NZ1bTaQmOFoWh1dJ/hf6k/Js/LTGARgCc55gCL8AEIA3D0cULznKQ4OjtJNU2rWvD4NdVVSNmIxZ5l3I32l+cUSkfSIPLuzSLLbw4wEcUspYIfDTVPqkRDonbOSsv53VIwAp/GUpXD9CJoTq3x0CKr/GIUEQ7MyvKhnyvuNYlFrRdW4igMkPp66HzhGGa7yaPL/WTPKCdeAA/3fJAt8EmbNJy7K0ZeshI0a8O1trbBONJ3S4pPKubyXmh5o4ExjA/kf8aanL79Ix/5yAeuvPLKqRVv3DJPuKYA9q677oqcc85ZN8wkps9saWr2M1OWziqPhy5JQvTw0ukItWRjAo4RbA2EE1vf0ibHSd0oDk+MUtifEr01BW5x44b1kkGd6XxZC8tPki1QpOLUwMIyCU2Pqp9843PqjZs2qNDsNCxYyLTSeEaS13UeC9YFsHr26MnMl+abzORyBqrtbnOUjQiSY+dzii3zaa7g4Q7fJfM4d5gIL+kCWG3yocdlu2asXoIpaRxGlGHIZ+0sDWz6M1laRAoT4nduOugUM6QIzWTZrsYRg57Cz2RgCc4MWqBiYgpcMMGZQDuBn8dhHTO8dQJOyzFEwI0ggU8MID2G3wnM1E7GyOlCNoHcNI43RDZG8hw08PEetfyMFTB0FYsgxiNj4aewMLDUN7NTsUXkmi2vTBCmlS3gJ+NDn1iDJ+xR5glGWDSVH2JxanNZFh6NYIbwwN8lexedl2yl4Ip22PIX2VQJfcWT69BlvnTtDWt/yvImR8tTMQfxmjRc+O4EFBzbsWgUo8qGk2Scl5KsZ7ngnbvaruBgyzsVAVZb2T6xVAdgmfJ5MmS5EfpYxwnHZyW7GfYQjCrcEWurDQwNjiAw5GzkX/ht4Vq5tDOvKYA96aTjj73//gfuroEsqwnpy7SGlWMkIwCaAiemvc/a08s3CZ5wICJJRI2qr0akjQxW6XlZ7SfpkWScM2YuuF3ZAnHIUspIgGVZlwQAtrujXdWH4upX112lmovB3SHqCZsUgAaiuQzAalAwGz2OTveSbuaSdLsAJ60PTho94J2Xu8fXMMDq+zCNdVELjvg/n5+Te9FZvTSmmMnPX8nn0aFoLTTywTyOTi5jk+le1UBDi0QcGJRiGUtNl6UBt0ywFkwBiFCaJlaoTmwubTPVCTgJuceGaw3UA7hgUhB43qQkYnDwkCseBRgPsBwOHHkj2P5PAqCH4VknaFMnOj6ZggWdUnGcK8GEO7Ko4LR04uG6THLDexXVssUvjissKlEs5OTARVeM7/wbgbsI7ZNEPaJQ0M4kt6RM6AFa3exf9h1CliWPhjwPO47c9JPldfUhtNz1TkJ+s72qQVbGbDYKTe4BCxUBlotVC5xJBDFJ62nmkQVZN5zYdcP9t5X8Wbt7qY+l7M8nASp0eCWxuG3csE60saST6NikRFDTV/Q/+GVx7ezuSmO83HrEEUdc+OCDD46sZNuWe641A7DnnXde5a233HwrOvXk1uYmpCI0cd9c9bndk4gOPaG4/acXOY7VbScytnPlWsdUZ/A0MluTbGE5UDEBe1DTh5mEmMiambU4WKmnlHkIKyKFbSCt4a4d29XhjaXq9u9+VZXOxjERtExLwYqlJZbGcXY9F8hcDGC1e40zIs+KlVliJoueAI6Rs8Ys2OUMJLF2uR0VI8zsMuy9m37S1qEGCsciFkclp5MGV/0edifgBK2agOeU0tR4j2XOJaKO1yGgCajrhVZvqc35TbSPcN3irDG4z7I8AHqxHfFdPyUuBDoQmgs3UxRywiYAxhOgKIagnhgBf8zEL134GhylQB+pI2HxjUBlMQrreHwKFjIAmzQVqQxuVeNUP1BqBqNAFB9UNRjLnRax1RQHQgyC0Vw2o+pYMy7I4A9ZNHSeCHoMLHUgC7ztU2MlixNUwDhLJ7ifn1WeaJmc7v8MLWgJDsmoYeQB6IG4n5nDMPe0qsM8r30JsHye7BdascxuRqqADsYWtFGoAbkfky+WRj6pAvyOVKWZ/oHBXuTy/TCkm78ynbecIb1ix64JgMUE9R944Iaz2nd2fAthb5WtWEkJqEXIvpTAdky2NMIL6QFBxxUnHivFdkO7Gi2NIlu7TinnA/HGLZrlYNuxOnN7sQ7gWooE1tqXwAnMiQtHCgEWE7p761b15r86QP34a5eqUHwcVANGIrzWtGJJus9yUsgI1hC5OMByBmjgcABVBiz/MVaI6XnrPNgfQi7zR53cjgFNWvnMXyBzn4Br+4kgQQA1nnjpQ+kXXSPCbHbl1NZQ1ucQuHVdUoOs3u6KiSwWoMYW45gSUDIdLRsILL10QvFTuoqethx5fuEgtNNSgzQpDZ6LFrJOxiMWo+Tv1RUp6Iij042Dh1GCzBMxk+KYBNcvCW5AHwjIQukAkB2fmtQgDPBlztNeRIR1ImXgEICbzr4YEryTN5ZhJWNa0yqkvgi2zJnhR/6JYKhYKyMYbSeOOYKL3H7W2y93wT8yJaQuIp+lnUyfk3JAx9Lin6V8Q6xdUiXMtNUh+mPUtxOpYxqVOOT5iHMt91VoC1ZLpZk8P6tosEUpiQvMBiY5es1LnHJ4TlQO2bwGULbMQoVy86tf/eoLHnrooX2WmHtNAOxxxx1X9fRTT3wHWsN3r29t9VOWNV/DpForo2eYcQoDiFt/KgRaWqBtrazSn2EZaaoOkFEqgS3FNtTk4jatDfwsP8eAAWGqZLWH9Aizivxd/44d6v2nvkldccn7oSCYFJtGDKHUNMT1HPjGAnEBrCQ1MdaJdgrpJy4WhTasDKiav1PMLfpM+zIpZHDg/giwefPOsUK1Haktzbkvy1IbjMyWfZ3v4OzfhGrR2cf0J7W9qn+y1+ND1cDB/+jkQsIxg8XZjK60hPkhDSDmEuZk1hK3F7aWtf3drf/g30RDYbxUzBehlwAmMGFCcrZOskvoFgKoKVubQHkgAm4PskfRKu7uYaBHv+rtH0bwx7AaBTVBOoNW9AzOPW2MCoIsX0E43qIMJ0YyGlaPEG+6ARlfhjkewFRTnSCtowWv26HpNZ4B1AC22JTB8WkkoS2mhcjk1wRXRk2KPtyOYZPqU/e84YELiBwyJMyula21aRcZhNLe0SVBRBs2bnB2Qux1986VDWd4M7LjTb7xjUec+qc//eWB7EBa3Z8K2E1LvxEkdHnLth3bb0RylnoEAoB2sk6g3HNIDlUDZBR+d4B/5XhZ39YiXkYZfOIMI+cHvSb0mJ1I5lsG+VZzY5M4zDS86axNVL/M4J9J8G8TSAX4L+ecoj79gXco/8wEp4N2dsCKFYrASHEsaLpdUtZi0/NIz2i2mUle9gAAIABJREFUMyAp+XQVVo0GWkaTfb2MAFabs9kFRVYec6/EPdMFzv5WDrdcIn/JAq+DnO7HL+uX3t5nkdsFsQZp7YDmpQmwtq6YfjK6PXqRNU4mazbLO7ToCOL6wvqbuQcZd+5np9usn6Btu+GR5UoEIhPQIWfSI8YuCyKDYypMyATpoEmgscyYNhlLqGFQEn0DAFuUNuqGfLCLlm/PMBx14IUltBhJ2KfBC+Oy2qmm9c+UWTGkOchsaqy9hetTO0qZWgrWqQSA8FlImkXtq7B8Ns+rc7Km1UYkVWIeCOkj0jLsC/so+Yjdj8D9jFboZy1W40V1Gy2lxLZ1IpydNIzO51ynOWy2UKIYtcaXVMEkEnhjd8skGveff/75Z3znO9+ZXKHmLes0+xxgUbwsfPyxR9+YiCfPRBCAvwjx5z69zOZYQHoI660cye+BYSR2gXextrZGNUIyY/eXYQrtMYC4Qe9CuB23Yg0NDRIiy7ki6gGs7vTOpjDIkthaDIOnTaPEzBUXnaveBytWwbFlEBFeX1pijFjSy3lWB8tLZq0o68mVKS8qBw02GZSoCUtNJ7Ntdju2zPTkefd7C3YOwNpZqSexC6o0zMiMlX1C7oAV6drcMawnOTlJPoYFFBd5n7N60uzVDcznAKUD/TiMnmhaiTy/Zmd1YxwbdJ7JlXtRa2E749WOW2Nr+7HgMu+YdepRJSEZ0uSL2cjoAaOigrs1+AigOkggpWacsjXQDqzZ1kPw7R1T2zp6kNSnW+2CfnsY3DDEEbB2MXy528KYK2KEmwRdIE8w9OSkF9gMVgFhUUfhMPE7A1OoaaaccQSBB82MdoQEzfab5AZyA2ze3FwW4izhYAuwVk8sIGtkdUxn2AVakI9oPRYChk1z18p9A1UXpAaFX8dn+jCvh0dG4uvWtb1z+/b2u5Zw6RU/ZJ8D7AUXnHf4ddde/1BlRXkJo6xkxTQAK8+UVoh9oBJhpHmnnZBmMVZ9A6RXJYhRl5WLU89IVugt3g7HFfkxOrc4wLjtCePz3CImsZWaxUrPcNleWMIVoBO+85kPq7/9640qiAADvXOF84HeaE5IO6cdZYC1RmiI6UxEElkkAIuBTAuCVix/lxwKTHad9/xc97bfAyxhaIHEJ/q2Lbg581Y/L4u+rq7Rz9sNfPpNzb8ax5Y9Pr9Pc343D000WBoo3QawtmP1GLOX9C+UdGc+1JcPM+VlPuCTzJWRkPfAuTrQ7OR3Y3Izuo7bYaObFTrKLNxsHSPwJB0kxhTVEBqIyXdjfKHyhQR4MJKxq189/dxz6ukt29Tm53eqLR0DAFy9fInsCV+kFaJMC4m5wFywlJxxYDM/L3d9g4P9oC36xCHc1Nwo9ehoiwvA8l5yrP28WyvQrxZsnfBm3DvzKJAarMYiQOOJbZOyTqZ0lLV+6WzcDuoPEsBfXHDBBefuCyt2nwLs1VdfHfn8pZ/9/nRs+py2thZw+zrChoEFMiXNVsQCLMGSz5lbpF3YzhRjwOBzQgsI6W83dRhN3PK0I9a6GJmgWL0ggkFEBQFzkNJ/nIRVkIJeBhVYVBeUCJuQ9OL7l16o/nod6ncheosOG9bM8sNxIdVbLTq69kdaDqa3gqJyYCw9cwDgkSew3WPz+VGCJx0WGXiVtZPHvF5GAKujb+YOp9xFxYIjt55znSc5c1ROZdFS26LWAWWme/ZqOIxH+Mn5OE2wP9hzWBS1UG8Gl+sq/IumD/iyHLL+PYvb9rzm85bmyAd62xtzFlXaxUY9wlaLxcVFWY9tUZbgb1aiqK04XdOMICwcPsYlnXDcqXEJF0kb245AnBRONgqaoQehyy++tF29uK1DbUcWtc7+MdUzNKqG4YSbgaeOx5VWVGIOoWqx0AtRkWx1oZT2DL4zyxY143pe4WrWgi0QkOafll0hUjVSc/iFfhW+uNBQitWDsOUUDDEaZWVYNNgL1O5qJYvRN+Me6acZG5vYCTrhA0iD+MdVar57iq/2JbPXe9Objjrm0Uc231FWXl7fjATZAj5MkG35KnaW6TDdyRxFfqxgXZIJiJFZ9RAe69IjNjGKXmj7IenogxOhBhRCXW29zvJEPMSbWK9FOTALvorRQV07d6g3HrBefe/Sj6iN2BmFg0zywkvBmYZ9VxBSGqmTLe2iFW3YPAOwHAF0SvgA4nF8sLu7T8FzqU484QTIXhpQoIBlrTFJCLCGy9V8gxFqEcvnTNB991z25MpiH7o8RgKfNNQ4/R0r1Vp17u95V5uL0Q7ACZ8q79tB4bYR7fWIhvb82FE4Ow/9g5Hx63PY8zikq7Ews1fUdrdzOQvKLosVSoWsZacfovsWNM2gX3IuLu9YCBz9K4FD6pnpNTz7We2cIv8vSYmEPNXn0QyvPpL/6t2TzkzGEUUFggAwAzPSQUjJYJ1OJtQLHb3qljvuUn967DmlWM0D45uqB2pzizAXQlDtcFc4lZiWKsb1DUj5KQ2nM9cYDOZe3HFeCzyyPIvXHLXgwU436fvCvWqA1R+Qn2m8sLvxH1MaMgS7DvO/BoqCCI0b3D/zSIjRI88NmeMw53a2dyRQ5PQbANnPbd26dSb3SoX9bYm3u/KN+PrXvx794ucvuzI2NfHhda0owY1ViPGIEqZnKQIzprTDQD+vJDjNrdu2y3hjRvYyrrJ22HGAgmeiA4x80hTkMdTMVUNhQBkNVQSyGsNrKtvDQFRneO/YqU475nD1lU9+SEEKi4eLZ0CAxdF+JpgBnYCMIbIVZPIXnEhCMhm156fUC7xaEuLuRKRcPfT0TvX1r12t/JDofOHfL1JHvuG1amZ8WEVhwUo7RTRu5EQOwLJNCyBs3hPSk5QTK+sVn//puJxGMknyjprnydtz2yN3dwUzvZ0T50KJTH0zQfXP+uX+OQdRFh1ktm3ZsFHTD/N1m3OpLP/rcDzynuvmJem6fmldbX4v6MNzL5Pj4nTdm9aourvW/TPPIdJ//NHNOmWB03m4OIAAqykxAoW0z27RzXfJicwxKI0zLaT1a+7B5g4m0KZAKSQDxeqGn/1KXXP9r1QV0gC+5fQzJQ3jw3/4pQ6sAGNAoyLORoN2q2moUaXIZCc7SsyDAIySMMGLTl/eh74h/VTpwHXuXfdhbgiEdfKZ/pexb1+6g929ynlqw7XlTZ7S6HYJtKx+0N7eIQbXOkg0i7Hz1Yoeo5mnVJN4gr9jt5sZHRvf+oY3HPm2Rx555KVFB9oKv7nPAPa444466LHHnv4hymYfgyJnWKgQ5QLeMkkrT2CQA8sAq7U28LcRpDHrhHe1rLRIihryIYQwePiaRQ/Tq8pie6wDz0itdW2I/ICURSJ7OAh4DCxY0g2zyJE6CnnKeF8nnFvHqc985FxVGURmAvKl8vgJY5rBktLe1EPSEUHJC3kwcqsk30MlqmtoSt12173qhlt+rQ5obVT/dPbb1EnHH6lS8Qk8fJwhFZdYd0ncMQdgdT2seV/zAaxM0N1ssfMRdTcA68CKgzb67ue+3EC5t6NxoZve2/NmP2/BaelnnL9Nc3cY7Cj3YrGUK5i8CABP+bQFJPezsUaF+S6OPQPZDsCaS+WHMPPPgnkcHwQ45ts12KTDjIvUeDKg7vj9A+q6n/5BhUEPvO/9H1BHH36weu6Zp9SjTz6u/vzok6p/ZFj1j6EqMCg0VrcoLasQhUIZAnmoj+UckmxblHIxHaWoO3AhExCSXY70jeWDjCy7FmClC2UVcY227CI357P6UAHPAagrBiB3Y8Xi1oZGub5U1pDWMEOXjgRkaHX7rq54fUPjhchb8sOlPKmVOmafAexBB216z/btO65prq+tYJIJhueFYb1Sn8cMR/MBLB9qN7iXEWwNGpD4mHlfU3jgAWyDpNO5mjOXJEATtdNVKTyMGzdscAaoVAtl3DjBEgNuBtUKaOnOjA4gi9bb1cXnnK7K0jGAICxWkXER4BlYq1do+HS1wwF/SINjnYUeMRUuVs+1D6sbbv6F2rz5afW61xyizjvrFHX4qzaiQXEcz0J/uCd6u4SDNU4RM8NkYHK8WT2o+8nO83R0v+RvJ5cwHHaDi/NdPtem0NdwT/L5JvgSWrKih9j2rFxbFgNYC6ruW1jeImH9CQI8iwGsC5nyHUyL3bMOjqVlqyVk1MNquIEULA0HGYyBGV+R+jNogh/deid04n3qLX/7VnXmu07DTg/87XCnevbZ59Tmx19ST7ywU72wswt+ChgjTIJTXAbHUi2ykiHzGGu4iWmfu3LLbtNY3hrm6dOzcjYLvRpg7VieF2DNyjAfwAofi7nJSE76Wbib3YhEMMyUZqVo9hi2hwELnd096ZnpxEMfu+TiU7761a9Sh7kqr30GsLXVVTdPxabevaGt1R+ilo/cpM2qblbdfAuW5PsudCgrwbYyNBYOLNkipXQpFcnqhm6jfItC4zpQAy3NLQBDJiHRsc2SfBogjqVZJWCN7urcqfywMq+4+Hx19t8draIz4zQ3xdqlR5dyrlk8THEw4MGGYMrQCTELcJ7KlKo/PPyMuvLbN+MaM+qcM/9enXnqW1RFFKt6Og4hAXiwREzyuKLGCwYl5VpmCRZUlSh2vcYLWZhnMa4owJqTLfDE5wDsAmJHmU6cVKLp3fcvO7/dvsOcVs2Rbuyuzfmmvj4+a8Hm3/XyADbn7BZg85tkwMf+2Vk8luDFt6G/BFgJeRDfgb4qxyydrzBdAbbIDIZKFj++9Zfqtt9sVq87/CD18Y+8Rx36Kih5MJZnoZvtR9TZE89vVb+57yF1/6Nb1HAcjlyWhkdl42o4hZnwhr4M9ghDfC2N52iVKanEmBaAlcAH0xLzsNzGgrYzHMJcrz6ms9w9LrIyMZRYm2tW5joNrrrKCvhj6vU8x2cd7SzPi7/RJ9PfNzB9wMZNZ760/aVf724UrNT7+2SOXHbZpw/6whe+/HBVZWUVAFY4UwqirVjY9m0OwMJyZCLnrl1QD0SROQsaOM3NEPh0eRICrKxWoAdYWG9DCzyMpSg1g79pC1QDgzgeYMHGUCSwq2OHKsfsue7Ll6gTDz9AhZNY3EQ6Q/e/mJYqjQUgDrohQqkMEj77EEEzGJtVP/3VfepHt90DQA2qj134PnXyMa9DHS8MJNIByEOanIlBGoOkwOLkwv2ZyC+Cqc/h+6xkgiauGWCLPBW7edKOjoVe870zn/Xl2szNMRUEVhYdZytnNe7ZcM7fMs9/luUB4Lzn4CI+P+7i8L04/4LnxGnt81jsmHkaqwtNatULT5EFWO7EOEeY8pM8JVwJcHQlYNneetcf1A9/fKckxrng/LPVCUcfoUoiMCYwhjlfpmf96oX2AYz3u9V9Dz+uelHfjTLIYlBvNdCgl0DWxXBbHQRkGu5Y55rwyxle2UMEQ2Vkyn26jnJUO7kUg2z/+TxMcnBysbsQfECZ1npYsSyamWIovMg1mUpS04ZxhDljx8wBf/tnPvvZ91522WWxPRt1y/vUqgPsrbfeGvjkJy/5d0SpfBZhsQHWWdJ5BrjK6ZXHDbCO/IfqAUoukH8ANbokikPzQYy2wqol5DuE1tw2IEkvnWUHbTxQA7AdpNQbooelwBrOF0dM+GBnh2qMBNQt//kFdVBTiQoiyEAn1xMXl3hPGdmdRugtB28cGoRnt3WrH978W7X5qWfUm446XH3o7P+lNjXXgHqAcwzWdYjRDKQuiE+0RmTcMV6dWdu15EZzvFwgrJfABbBLeYY5AQuuDyxgeZphPOfM1oqY+4YF5EVgXDjtVR9C0lR3Vq+Fu2uZ6DTvibRca/8BWI4qo3IRgGVGKt0P8i8tPKArtTokKCWcGAbDI09sUTfecrd65rmd6pS3nKTOfMffqo3NlTKmGVmZITDj69ltO9S9f3lB/fHhp1AqfgcsYcwSFqeERVsKoNWh4HrOyXw2EKp51z0YK3lWvsxNo+JhUAHvibX4JuCkq6vTxU4Fqu21uOCQUoAUrQu0IRJyv4ik+2ei/M/TS5lme3vMHtzx3l3y4osvbvnW1d98CKR5G3K+CgjphMaaPWI0BvVsOt2gljHpZBtKbd26De+l1IEHIBiAW312oiQR4fZEc6bcLrDDGYnS1oiYagOwdqqJQ5QrM17TkHpNICrk8NYK9eNvfUnVFqdUamYMcit4JLGdopohCMCisDuJtIbjsJR//cc/qRt/dreaGhlQ5597pjrl5CNUw/+j7jvgq6qWryc9IYUSINQQmigiigp2BRv2rtjeE3tBxV6w914QnwUVyxNFUewNu4KAFSsgPYSakN7rt9bM3jcnyQ0ECP7fd/1hknvPPWXv2WtPWTOTgiSGqjJwbJn0iAwZdfZ7bdQoM+pycM5TVnnST13Kpv7q0iobj26zOmQ4gG0CrsHpbarBNqd76Wk0iOZ2iDBTvrG1EgTe5jRNFufwVZFacnw4ydu4FrulIGvfD8bAG97HJp4/5NPwiNfMetI5aPqZMQTsFc5JE/o8pEl6c1mZwrpOtPAOPyd3G+uIrrIKKA6r84rl9Xc/l2nvfiXb9OsjF4w+RYbuuC2oinkSU1sGjrplIxZWJyKFtxra7A/y1iefyc8LV0MBgY82IU46IguMjKBaljykfLMAC4vLOKj1hX98ASffbTj4pPVWmtds/fO6eJgbQ1qt9LWyRsEKWLbxaPPDwLf2SsNz+UwwK2coSJ8tx3FZJehUfMPIkSMfnzp1qlVG3IqvfxxghwwZ8q+5v/zyfFrnjlHaB0hzoo1YrXsvTXgjoZpfVbmmqBcAvh5pGUkoE9c7I0OBkzev5j/8qdzNeDzdA2QRkJ6VmtLOmUk2ggrYACaStNguJB882YLV2XLS/oPlvusukLjqIomLwu6OHb0CBTkIlzF0C9TGAGATZcKkV+SVtz5B4ZiOct3Ys2XowN5wCaDzgfpsNbnRNgm9N6N1KWNAww0mHHYXPLP71U1uyDXbaLK9pdR4ojQeHXzT1JPG39Zl6MWzcSWE5jQKA1h+a/O7LOhVva/NkcSbyrHV+zR/rnPhuMXQWjIfovu0+IRNBlW/WQ+wDVFvE+FVx1WtF1o2G7inkKjoONYfuPEgYxCe/JdtczVrkHNLc57vcL1Zii79lmWQ4+g2KfLB9O9kwjNvy/qcQrn04rPlmEP3kZRYWGcl6yQBWWg1taifgPVQjSpfawrL5YVp7ymDZl0hyjTixMkdOsDKTFMao/FzWWjGPQTml0FsAqsGnUO8cHtGPyZNArlOk/UaLI/V53HysgIpwyWgRrLSFmva6uc4v/buogKHY5mYsCwzk9rb6/379btw7ty5+S0Wi8088B8FWPg9Uh68//7nqisrTgA1S+u3RmjQyP7pWqPexJqtHGzuUFqZKgpdI7MAnMXSFe6Bjij0YBogRl0HmELCrqjgyC5ZortXr3SkxwIoCVAeJmzyLEjFKvQkKxcju+WWS0+Qc445QGLLCpBkANcBYmB1iLbWgXjNttW/LciUF19+T36ft1gOHT5MRsF82rZXR6ktLYCfiuaQ1TagD5jNaJj+qdmQKiW4OvmzaiKZW8CxCG3lOCY8v98AMIMTyj2m0QQrtyE0e7aA7BX4PaDR+neDWqvXGn1OeoNL6jrdsA+2JTLntYjmjt1czbUl1zbWaf1r49ouj+UzN9XtgwkDwc+b1FLY4I2Zyez3L5XHMCuwIZfWA2bLntgQPADdoTmslzpbBabYcM3pOgOXm2uC6bh10clIt82U5179RP74e6EgIUjOOOkwuMHaSSJaKMXg2FoEwWpYqAbrpCo2RWb/uUimffyNTJ/5k6zNLZKE5CRkirVHda52Np5cc+6aWo+ZKz2MGRSWZWE3bAqVC3DxCVnHWRUyrPc8WKNMoWX9hT6900Paq+94oEsRytLadevqUMdkeXr39GOXLVs2t6WjurnH/aMAi35bOy5auPDVpIT47bqiupWq8m4Nm3Znu6r24CJwatop6gbAd7kQ9VoVOAHMcawYpJxSpg6yxTO+CGDMR+Hg5ZlZkpjURpC8oCmAmvrtRqde7LAPYmelK0HKS2XiA1fK/oP7SlxFsRXkjkmCGFF44uW9j6fLS69+oMUxxow+TkbsNljaJeCMiLRGR7KuLK0MppdQ4wahG34qPkoUo7f6UMwgc8tTQZSJC9xMyNHjnbEBHulg9dHeJpPibjwId+p9Ch0Y+KSBmyB4JjMog1qTybc7phGWWguTLRcP7wIIJ6C+wY7eV0hz5R266zaOmjfrl+BGG+YKXHwBU7llftvGm4oBHP2JTkDdKNrfmwawpr0qULihD2lsgWf1o+4TCDZtGoJyYX5QfYVk0CC+HrbpLqBGwWMhixRD1KCtgNa5rrRaJr/9sbz74QyUA+0g5511ouyz6yBJqMpFwLdK9RvovFAswF+PSJD8ijr59e9MeX7quzLjxz9g9cVIAgA2FZYqFSldr9RmNc7C7hD10X6jkrmXl8ug3LvH8skHPNqb/gxGs7SjJhchRZ71pNu2bWvyjmv44BvdcAyKZWatqEjr0uXSlZkrJ4aTy9Z8b8tXUAvvBg8aic6QF6L1w/3d0zq3IaWC2VVa0M2Tg616MqbMhYD0fRTWRu2BTLIH4B7IgGbKDgdxrLdJWhd+r+T6wrGrmT6XlyftYaKkIQgWA803LMAqdQWlz0D56hRfLVOeeVj6pMRIHDoYlKNaUV18B1kPYRk/8Xl5++PZsvuOveWayy+Qvl3bSGIkTB5otaprK2Bq7p7T9tjqmpFaijDcBQDQeqI4JQSCHNCONNBAoVbfmCsqwzOHAwseFXg/uNMHtVaLmQW1g+YDUUHtMrTBhQCJ59lyDXaD4qF0mvojmtMwN2YWN6uZNsSaFkpqU1tBR1THPnhCgyjN7GvxyxOYzJ0VnOYmSQTumvSZbszfHbx8EIx5z+qcCqE4b9kFwFwNDRafr0LN41hQt6AdQGEBtxusl4i4aHQJRsHrpI7wtf4q9z3ynGSur5ALzjxe/n38ARJfk691PVgMiWtYG5Ii4acEcYqi2lh58a2P5AlYfXloYpmQGC+pUKjaomwoE4m41TPqT847lSYb2WDWncmw+8BZq/ZOaCPGH0rJwveYUMCCS1oDFm6/lEQU4E9P168TY1hxqxzXoluEjIJFSxazuM230z+efvCIESPKWzx9m3HgPwawe+yxR8LihQsfyc8vOLdvr/RIUjz4xCwsqIOmPhoipWmwlCpGOKnBrlyNzpesPYC6AmmuNGEMaVQMjDFXG0JOasZydpfFhHbvYZPJ82g0U08X2LWh9ZbDX7MGALv3duny/KN3SEJ1ITJiQa+KbyM//LVUnnrpTWULHL7/XjL6pIMkPdVaLdcwZRDAGkPfkQazWFqOV3CmP/3JvG+CrBbpcO03VDUgiKpI0F7BozKhgv2TnFnawLRrZD265/CLxYoSe0H0q9WlL7rn9fLAewyH2gawJtw81+YwAoIg0aCQTUAYmzfNw4RpvETqfdnSCwFEM9LaPMDWf7fFz+YBM3Qtcxc0C7CBAjPBsdCvB96o97/zZA1dEKG/CBruO/XDYEAeejXckRzqNFz5NS61lvxT48LautKD9XREGsoc/jk3lmqj5KoiiYBBMOIy70VVkehEmb8iR5557T359uf5ss/ug+WMUSOlT7fO0qYGAArFpK6iRH2t5NhW1MVJMbIkv/llnjz136ny899Z8NcCZKH4JNItSGDms6r82dPzNoJc7JBkBOQ+OCb6NPw+v6criw0SK7XDNK3TnihWkwxWA10KBHG2eCfAsnZuDkudrllXcMD+B+zz2WefbVU2wT8GsPvvf2jfGTM+fy8lKXnb7mlpKia297vcaTUbPKi47vDM1gB/LRP0rEoMHnluSYmoPaBBJFs8XA+M+Jeyehbaw1CG2B6GdWXpCw3hkPp/DAZJ2ShEym02jj/nsD3kjivP184FpSBhf/zZ1/L6a5+iFkaknHzK4bLPXntLSgx22soCrVZkkOYI3Hp+K9CsmgbvS7VjvySM6mXRW1ullhdm1Bl7C/fFt7RABbVNxW1bA9rehH+4sdF1ZhsRQ3Xa+NE9l1oBBHx+h7QaXpVZZ+5edMTUZHbMAM2n5D9vrppGruEmRpod8IYTEB1V9z1vbtbPZ8PFbn/ZBhTcMnh+wwoPHv5O3RzpoATQVmfcpZg6kDHfvZ2jOUEOvt9AOQ+Y5A08EU0ANoiSvCVqhBgByp0bBB7h+ZkcY6tIyDnz4EE6FJUIyioLljCF1UW6uSGzUBC/52ZWg360hGjeaj1iXpeyYARC3Q8dQGkhFsfA0aHGjUEF0LFTOdWpYhCZwSajZjHFVeursm4shU0fiehj8qkyoFEwKA8EWbgMSpGYUFQdLdM++kqmvPk+6FCd5MyTD5X9dtlBkiJBTUT9DqaYa0yEdTkYHAao/r18lbzx8bfy8vvfodZBjbRL7SQpbVOhoNB+o/VHJolZfjWqkXI9oIaAWx/6SE02HZMqr/VyzDURCA/LFPlCNEFF6ymhG9KczIbSpgLVmZsgM6umbVLirTl5BXdhrAOTHE5+N/+9fwxghw8/4MBvv/n63W5duyR0SEG7Y9UAfSZT/QPoDeF/upuC+kH3AKtTcfD6pKPALotXE4w03dUtT2iCBagPuQougiSYI8zyYqSywYtAprJEiYuR3PVrpGT9Wrl3zIlyxtEHoPtBiTw35W15ZepMGTmsj4y54HTpkdER/LpSBMvg83WZKB7c1XkRxIaQ6e9uSj/jilKvcn3Bbp1vLijTLnQMuMiYxqhYypVDjZOACGDW9QUtmPLuFr/2y40mn9cWi/VZogTZ38yMUw2FgQjwcrWzAqhn1PhrEcSgTm3RYweuGE8DfEcu00ViWoU+hd6E+8M9szdxg7n+hPOmAqXoEJgKlXT34nkbynZjt2ujSdRl5bVR9a8x6BH2unbZcGunscbb4O+NmPz1aaoGYfyP80koVfBTRcG2HbPEbCxraLnwp8/UbspZAAAgAElEQVQm5OxjLghkyo12/2mTbjcm1i6c4mEAzHnWgtK6UeJvkP09R4XVACzgi4vE0jp0zBwGX7lWCJ0Acit4xO8SDBkgCjnkbC4C1EHKL3uGRWqwl8EvFLeOTpCf5q2QhyZMhEmeL9eOOUUO2msYABbWH6CdrjGeQ+uDIbmGLdiLauJk8vtfy/1PviFlkLs27VKlI1qes0gdO+xyJNm6qZoyD78t3QcsVK+RC8p9M/jm17+NK9gCeJY8dAletXI1KFvEgR76vKpsqMFpslONc6M2QV1ZacXsiy6++JAJEyYgfXPrvP4RgIVQRoA18GDu+vWXIXU1MpFdC/xidsBku7dfi+ZXIUfPusLmStuUZEnv2l1Ni6BZoWCMOc1B51j2OercmeUJ4VR3gxkaNhf8IaxRE12RuURpWZNuv1T22aGvtph47Z1PgUPJcvT++8JJTh5dBe5Ju/1oJSHTBsKBiOmUdv9ccNTYHMATSHXB6UoJRW51YapA2x3WwRdLeFP9lvVlIRGs2RkNLYDtonVnZyDNBQoMlA1cdLPCS/VlAqWaeKybwNgfPoPGxMVF/xMr3avWgHoLdWRwUKtWXKA7g+BAv7WZXrrQuZh5V6pheZA1qTfXgn+AcCPTGFz5tcDGpxWjNkV5cOZ6Aw22/vtNkwEC9xdm/YS7tlokYe7J+6s948WmmpqeJaOYKu00JYwJcl+8RPCMRrrnIQBTBWR2daVGySQbxTVquZwIFtO271IOjEtK2DWmjXbcxSgqD5yjqfPCYkGcU8oa5YIaKvdpyoy7L9ASVZlzPlDtcssNil0c2WlXp8rm14CNmzXBnuICahWKvvBUldzQ41M1m+vtN6bINhk95OD99lJwjWTVOaUsmsmud6o8W2QzRqXIh1/OlgefelmWZhdKMoJmHVBGVMvbqsVk2rl2dMD3Q6yNTQBYduJlaxywA+B7rZNuaOBIN4E+ll7DQmlU0NasQ6GY7Nzl2wwYcOT8+fO3mpvgHwFYlCbscN11132HPj8DuKuw5BkXvC7+kObnVoAKly1okgNYMLdIyw52kw6o6qMmkdNilDTNMwB4kJmB/uklcG6jhGESag6qOlh/TnPu2z/mY2ctWyR9OifIS3dfIf06wsGPe6qAcx4MWUlBacHaWjAKECllpF8bm1DzIMTYbJmmEHgFNwceST8YjyCbgAvQgg1eWpg4QQ3SWqZo3wMkMtRB0Nk2mjVqc1BGMRumTh47kkKLzwdFrQSFlMuQVszFaQu2TnsnJaMmQzuUleuAf51RBKcjqgulMlc81jqQKthiPKL5DNpZAe4FBOvqwGjwAmeaKMHVdCIdVwVRW3dWcMQElc/huZwN5k83luC42O8+8mvbE7VnGzjPIggNY0vANnB6jUI3mYTGb4RZoWGu40GV2v2GADb0PCHRcr5479KwFCZQmBzVkHOPt6JDxhq1NKIf4wbGnIaJAaMKbq6qWrWk8jDXOShYtBZNCDnvbB9eXFqGWkH0I7LlPLvaxmhNgBRWuUpOxHy3xby3hwy0kU5t0RQRQSpuvNRetbgx5p1AH4X5U0OcubL8jIBPJoD6PIIbolkHvBaP002EGyJArBI+1roodnwG1wZrheekeyCa54J2qOqi8scB0BQXbZEOCwodGL6c86s8PGmq/LZkjUQmQk4RjE7CvUKdV0jm+VlbOYot1p24+RltDFZBDZZ1RnR/Y90BlGDMRsFxdp7tisQHS5s1150+EyzjXKytlStXFyenJF134IEjn9paSQf/CMAeetRRQz55//2ZcHIndEVZMbZQMReBLuNGNoDTBTHQJeVlAFj038ErA7UHYpVTasyBEPMAn1XCfMnUqjoROA4ATpOYu7jHWD4lZkOhGceUoV3yKgDsfkP6yVM3nS9pcdYQrhY7bTW27BiaG1gRtQAibvDUmq1LknIeFES0y2wQwG369Jra5rtBoMHfCwNyuHfyB1GLlgZeWRV8QlhY85askHlo97EAdLQV6DS6Flk1uSVgNSD6WQGBYyHhavpWnYmoWgquSPnnzs2+X3HQUpLiYrDIUEWsZ1cZ0LePbDugv2zbv590QWZbAhcCAnlRqJUQA3Bl1hmJNnxA9ROrm4FPWk9sU03bwZg9rrXB4U+DBxeiIf4q7cy06aav+sVbb+KbYb25ryYA2+RETntr5gLhgJRguGlatT64zb0ClAGRcqLVv47RpCnOgCarUhHmwM+mG4it4Etgg89bshR800WycNkKWbAkE21biqSwDHOPtO9ymPIVQClNpKGy6TwsulVh8qmksMcWO4EkxcdI2zbRSHFNlN5QNAZuOwDFW7aRbmDsJAD8kI6j8x/J+efvGmxzfl0nr/Vtf5gcADBFPQ0txsTHZB1l3gRcBdQU2a2ZWnOdywjT51d3Cdenz96yDVm3XrxXVB0lvy9fL2PveEwWrS2W6MRk6cZ6BqQ+4vwaCuZGTR9xcG8Mt0+6PZ9Ay0uz7Q3voRJa+vLliMfgHGQTsChNDYDfWyE8thILe8myZTUxsXHP7bHHnldMnz69ZHPlcEPf+ycANgJ9c65dn5N9Z88e3aMQ5DLwU62o6eLyjAIORg4asK1Zky1tENjiQEVgUPyg17oCqnTW5+YVqHObju0e3eHYduaYlZlQPNRJV7sJP/ORfZKzYrGMOng3uefSUyQFrFeWSmRb8Cj4m8AlwRfwj9W0tCCzlVvT/cC5GiJZZT70chtF6HnMF2aH85vWR6kavl/WoC2sQNnF9UXyKyoVzf7xV11ci7LWaktnDURhh42AULNYcAw01DRsSmlpXbEjd5AU+K/ZxC4iFouzpEhyQU1ZDzfK+vXZUog04UqkA1ZDwGr4DBA4rDfpktZedhy0new1dIjssdNg6d4+WeLB443HAmN6rxYUp6uAi1c3GjNNjbdIk83GzecVWkDGzNHAuzjGKGcbe9XPugWt/GujwKYY7cxet+CCpnvwuk53DmnLje+p+WvVuy2a02R5rpAvVtO4LaioC523SE1K3cu01PgmTHDMJ9kuSDiVYtChFsKM/WrWbJnx/U+yCFlIEElE3zGuOI4dYeMhhyxUlAirJBUA2Qn/EhOTJB6tXYjnRUUFmHeYuWvXSg40thIUQqpCQLgWcluNIkZ0GXAm2qIY8Q7b9pFhO+4ge+w8SPp2QwcAbMDITYTbC5QpJA3EQgZsvGih8eHsd31G0iHxswZWHzOiGBepZYU4OFAJrOrHVcXFbcr4ivVnsLmyKcNPABxplRKfDBpXvCzOrZaxt9wvvy5eIXHQxLuhBxgD0yzWFCrioQPtJKoZgPXzqk40rjVlFplFywaJXdjAMTUV79Nl5qRC/eCxrG1SV1hcPBvdG05DO5mlG5Pbzfl8qwMss7fuuuvON6GxHpgBkLQ2ws5Br9uiu213JyGAxSAtxyChErmmvnGgCLBGjaKi5Xwq2JnXoKd8LkyCrl3SkOWFni/e36W+KAsO+HoABI/VKNNWmb9WLkPd1itOP1JiKnK12LcXCu7UWriX38PiUNcYd3p1lpmh26C0mppGxmPVgAT+JjDT9KqBox8pCVKAth0LUFtz7vyl8tMfi+T3hYtlVXYeNFQcBRBtj128K9wg6Rnp0hNc3169MqRHj1741wMC0hGbRwetFBTLwrK4Dls2qw6J65bDf5wP/m9OTraszlopmcuWyMIFCwS0OFkG7WgdGtmVwhqAciu9u3SSXQcOkBFDd5Yh2/RHvQYUqYE2iy5iEDpqSZbRo8Vq+LzU1LHI6Idj51H6gP0q9L4602Kdq6MBZDYnkjaOjQNcGxVg3SjNGgj5g1UYTBb05de2FysvV002c4ck7lb8F+1wznXDu1Ft2fs23EdqTaj2b0EujgvdN6iWqr5ZBi4ZUa+CDOTA9P8bSTCzfl0gs3+ZL38iQyq/pByyARCEfHfHfGf06SPbDBgovTP6qEuM/2jmpsAFkJAQr6Yu9zpaL+zswSBXMd1HKIC0FgHeFUglX43yfYuXLJPlAPAVy5YDgNdIGcCX7ePbA2y365sug7btJUMQd9h+u37StUNbaQu/aQxdR3QjUIYx96qPcFzVzUCLH1qrLj80DkWCDQvIW2EXcy25paHzop4iN4Dmn2bNA2rzpp3WxKImbTS6f/yxRB5F+vlMFJqJb5sMOe8EsIXyoBtW/TksMcH+NouqIWbYjDmA5TG4Z8Zj1q7N1nHr1QvKmZMTr2VHIJiWh3FbsWpVbnqvjFOWLl06faPytxkHbHWAPeSQEQM+/3zG20mJCdtSYGguESNqIBwW+W44WBoZBrgxyLVo8SI1s1D9RtqD16p0Fk46gRMVq3gMTadlMAe4e2eAnpXA6lz0f5KO4gbbNAxf20CQ7bVSEkErueeS01CHYJhEVxVqRFOnLhApoeZpwKyz67QTZzD79az3YJMfBaCsguaoPidoqsxyyUcNzZm//CGff/eTzJq7UNawwAx8adRUuKD22HNPGTZsmAzafpB0Qf0ElHDUEocsb6jmP8Hb+ZPND+rARAvkcBPghm8aph6nt1IjFQBUMityYAH8Mvdn+WbWNzJj1gxZuWS5ksPbAax7w/+1/95D5YiDh8t2fbojAFIscUiGiGChcD62EiHNl0hw5WKqhNnKDcEu5PVVv1GqvhIQwzBqx2YIqf+KziN9iIrxzYiuX+lerEJaSyPEDN5lCE293dGymyTAVgFoYtUE5eZEHyfdTGwfjfFCrn42gHXW3D/knS++kF/nZ8nawgL42GvQiiVZhuy6q+w5fF8ZtvuekIV+qLGKVFSYzKwbHEvriRYE5QrqMKldqp3RwsFn6l/VJnUG/Eq6BwJWwt1UhTkrhu82NzcPJfqWy/dzZsmc2d/J73N/xPsoZoT7TklKAJ2xk+w7bJActcduSP3ujuQdeEpZtxi8VmYqRmoQkqo4dmZW01LaFt0dLHJI/713mXnfu58TH9h1No++Tbmlr5ebDq2kGClD3OGXJavl6rsmyJ+ZOZIIC43VsBiHJarTNeGLwWgRKBfU1ZlsMv0Wj1EWDv6x1xjbe5Pe2bt3BoAWwB36Go+NsoLdWVlViAtdhhT7J1o265t21NYG2AiA40nYXZ/o0bUzOjswL1lDKSF6jVunoQHzAFvseu7EAwi6oytsPHvuqF+Vg0PHKNNoa9HUrEKWLsuE0z9W+sBPa058RndtQdWTkc3/Wo7jM+Hr6olgwHO3XSpD+oIsHYPzaXQVOzeFGaPCtEHfsdPZObi2Oft1h/WzTCFgHIEBKiItTSjkZ6/OLZcvZsyRNz78RH5bhBQ+gGEEtOS2iJzuN2K4HH/88bLfPnuifTIXFP251rOeJQ2plereQ5+p82uZ3enMLeIeKToamKBrg5KFwsbaFI60LRtOBh18KjL9wtm562T6h9Plvy/9F4tuDgqAoXsDTLIu7RLktGMOkdOOOlR6tG0jcShRFwUthWPBYo2872o0f+Q5UV+SKTjqNKl3B5gYNfCZNSeHnnWwaXKqRzesv9D0BI1ZBPWUqg2LedAVEPIpc0gbq7Hukt4toY4nUPjqsIjpzo6ITYJrBj5AgEdFdLzMQmeAp1+ZIl/+MA81VSGXMCFAU5TDjzhaTj71VNlxx52gsaHRIECN4BHHKm5U+OgKY+SewRnssozca3dVjr9jBmgWpAZvvGZtprrp+GbyK9eVQVqcgwrIwr//lmlvvC5ffP6p/PXbb5qUQ5lOjY+QA/YeJqccf4QM7pMuSVHQZKuKsRGjQhwCpXUAImU80K/qTHBTOgLAGrIcAgFd3Zp1N9S1VKPtlgjQ9EtXaRWvqth28t3fK+WiG+6VFXllSKvtKGmwRNn1mbEFTXrAMxpDpvl59FQ5PjNvha6GVWvWsqOsdEZz1E6oX6KKCM+F83BvIsMBBaRwMxHTLrv8ylGwtl1AYTOEs5mvbFWAxQ3HTpgw/uaCvPxr+vXJiGHEmwKhgVYFDrur4I6kDS7of8XuuxrBnnbgy3VD2UGCkC4gOtUdfQgsT0RZ4X/NWiPtkHvMUmXwvoc0WF0IPD8upS2/gTbFzOBC4Zid0zvLS/dcI52T0AsMnFJ2K1BfJICFHQwIeBqY4CV5HoKui6ZSq1BFiTs6NLsKclgRuCiFby1r7XqZ/u0c+ejr71EvM0vKcVwXmPmDh+4mIw48WPbaZy/p1w91DxCQ0i3CCVItGAymEVBjMQqXFrrR8bFntkCvjZua73ifAq99eKkZcGPRZ7Zj1CryWo+eV5eoFCEp4/sff5SPP/5Evvj0Y1m2YB5K0lXILv26yXEHjZDD9t1HuqWlKIuCgQflaTIwyYZylQiQYFMxXc+uaVfiIBvDY4OvAMCq8G1g0QTPo/PoA2r6Pfs0FMhU87HRyy/60AfmYzTcDH+fatLqLAQA1gOtu1cdVz2F+dprAIiRyHaqAxm/BAA7+/f58tr0L+WzH35EPn+ltIP7Z/CQwXLMUcfIyIMPgdunp1ooGuF3MlrLIAxOSRmnAkJAodaqMsZi7QyYeRcUZVF9vxRCyomZ0Orr1GSBcnWNaVBWg7RUAogjRs0qyM2Xv37/Uz756CP5+puvZf7f86SitFA6JidAox0iRx2wh+y6fR/pEA9nBzK1oikDVD70fo0hYM0n60fcT6uFkvnyAUyzHj3A6rfgkojEeRmfgP4vFfEd5YNZv8kd4yfJKnBrU7t0lrbI+rJUeNs2eH4CZHObntG8OIA2LgRa9uuCb1U7n6SDG6/jS20fP3XMcAzT69fn5WXdfe99Q6+55po1GxbeTf90qwLsoYcemvL97NmPV5SVnAY/SCSpJSrdnOyAeyAIsBqBx1BpcVyY02zL3Qm+GWprLOOqA+k8C1WY+NXr1qAIN8qUYVI6dkjFzk8/kiPm0xTR462CO1nN+WjolodzH7f3IHns6gsQBIJmRgFS5xZbyaBLLF1LWCxRWifAFhFBVtteKIjwPqDvMmMF/6qhsa5Ck7h3pn8jn3w9S35fAgc7mA0ZqFt72JFHyWGHHyHb77CDtMdz8P5joOVWE6jIsiYJnOsEgqZUKbfAdf0aAukdhLRZN8e1EFACH1/UVyLVV+yA1Wm9NI/on62ABlKB4JfW2aWmC3CPYaYbtP6VKzLli88+lleh1S7/ez60lyj1zR5z2AFy8P67SVs0l2QKMRs31mrNW26QGie2cXFUd11sbkOoF0MDq/Ave79ZU7+5bzWSWAXYZjRNXW+B8wQTFJq7JwNYe/nzNtaEQ+9z7GHu1CEHn5WlMtfmodDJO/L+1z/IcoBYHIKuIw8/XI49/gQZBndAGygYldAkaXUxD5/rgUAZg/log+BVEuiF9ewa3gHVLPjx1RVk7BkDEsvSs20gQBkkCCu3mawYkx1qugRYTS6hec81gQ0hBtQw1t1YuXqlzIA18+a0N+TbLz6TCmy+GZ2TZJeB/ZAOe7QM6Q/zGp7iyMoSsGugqcNtEAV3gb1Cu1XTzU0R322JLjDsmTfcrAmyfFVxHUW3keKINvLsG5/Iky+/i8SEWoBsGrjvbdWao5LAwk36LK52QdP5q3cRaOINjiuCmyAzM1O/w84pVAzIH6YiQH8yWRA569fDb7227Khjjt172rRpPzcjdpv99lYFWLTV7lGYn/dWTFTkrj16dA+p+KqJOg1LBdnNlYoU7ohlB5eCdkXeXzoCY+xmqTuPa+et7gE45CvguF+GltvEjZ7g11JDjnMdA7yfzmglrLiFCcDPdWiaWJ6TJ7ecd6yMPe5gTDTYGVxUlGXaeagHi4xAaKsAIIAs4cs0WAqoy+vWe4Y/EgBcE5cscxeukvuefEGd9gW4R7oBTht9moy5eAyK02RYmxmcgxPNhUG6FX8n6FdxQ4BmqLs6NgJ9TiwIPyQUKg6QZV9ZeE19ogDnKgVnmJIQviq4DBg5nQezdN6ff8oCaKWZ6OywciXqM8APSEZ3Gag/HCz6qZnpkoIIdXeM74477YgCOR3lvffek5kzZqifNQ30g2MO3FMuPu9M6dGpHcxE1MqFFkM/HTmVprGYFmswxs3B8wway2PzllcLFVg9YVBO9G8PhgFZaslKaA6Q1eDdiAKuQVj/j/cQif5W8CVOnzVHrr9vgmQVgtoH/GmX2lWOPuYEdNXoJwv/mieLsXnlIOqfW5APuYGVpDu+bTBtoGHR90imQN++fQU1k2XgoEHSBzQ7WmaaTIB/lSjCQkCmbkK5aMDJ1ig+lQDzxXu+J7P9iH5sLc/7jsWmynMQ5OMYuGK9VMgkN2FQleSBe++TH7+fpeyTNvjeeUgXP/vkYyU1DhmCNWAPwH3E+sdWYSOkyzccdqcYqD2jAS870tJoCMqO/+u2Z246tWAX5Ecmy7gHnpYpn8xBkZk20r0nEosIiMxAYw1Z17Mv3BxzYwxlJlKo8I98WtYmKAOHuAsUNY6x0uZwAvqpaUUUwaJdviKrJj2j57jFi5fd3xL52ZRjtirA7rnnnvv+MGfOtLROiIPz4bTyjqn6NFlC06Njbn8RzIpchXKCTZ/eGSoImrnkuHo0f9gym5Fx8t2iQFli/QFqoQnQzPQ6aqHYamHmFgeU+Lx6ZZbElhTIxDsvlkOGDQTlpAg7m3egE2XJYeTf1IKZzUWAZTQV96fVKJh6h+ZxANdM1L2cBq31BeRmry2pk/ZgOuy130Fy/pgLZcjOO4FuAwCG6addcp3vSieYJha1CwYxqIVyx4VrQlvg8H5Vk7W6ASo4AE8NZChlyvzXuYVICYSPad68efCnfo+Otj+i48MiRE/Xa2lFphKbUBswmcGGzDCXZqyajBsfLnWOUTw2sgpSvLCxkScZjzEftE26XHjO6bL30B0ktQ26NlWB0sYuuc48VRqamrk4t6ncAZ3VB43qAda0XkUWF08Mh2heMsKJp2lt9vI6nH+nfsFruUWOsjs0CKoeIIMLRceXx+smYcQ89fzZWrXUTX1Ompc0mMm7iJOs/Ap58fW3UHD6C1mFtGrUZmeVCFDpEgAKSB7A5matUywDi2fXXnPusXluCxcE3sCbCaAmZmT0RvBzOxm6y64ydOhQjYZ3Rj3keETGWXSIL60/oaazPSgz0bQGh7JgmLKKl3oGjL5ETdhsMrsHyiZzCBmko0WUA+Vj6utTZPJ/X5K/5v6CoFe17DGor5x7ytGyB9p7t4ECkkAXBDoc6KhzbNxA+lkJuomMe27BYis+Y6m0fidTVgqTEjCWpdislucUy2W33S8/LkZVLMRsOoOeqDq6dr8wOaZUayElmw0nUS45Rj/2rkFjE6wDkyIFGV0cP/J3CbDqNsTJmBm3dHkmpiTys0fGjz/m/PPPb9VeXVsVYHfaaacTf//tt5f7ZGTEJiBQYml95mNUTpwXKwqco0VxsbLty2pU0EpBecJ0aKaMqmqyIAXECSjBIR95xyh/CA0gQalNBG3u0CwGrKXUVAI5CYxcok03KFErVyyVXjFl8uoTt0uvru0AxGUg3bvgFfdYTqTjuGptWAoDWmVQMGuQUy2RKeArJsiPoFs99cqbMgP+ttyKKtljn33lrHPOlUNGHgZtEKZNyNQMAyCKEQ2HPtQ+BR/RjNENSCWKguUrcgkYE8vlu5kz5dPPP5O/AK5LlkBrBlvAa0S6yBQRnNQHf9TjT8MPwxweBQHWimUQ4O5p7RAAOUROP/Yw6ZoMDiV4kHEcM9wbNx+yPgjQEfA/UvBVa+J9aP0GPof9bYaL8Ww12KFLxd2oAwi7MXOLNFZZ3bLRz+3VEGyDGpX3szZXiyBcAEyli/xnese1AIlR9DRdlT5IbFzMuioHGFSALfD9X0tk/EvTwBL4C7JVrRWbeGsGAs0vrQ0tusbTxrkkUZ7lPQcMGCC77767HHjggTJ48GBtzRJ0V5i/3fyutjNw9vDDgW09tbCRUKhGblZVFZ6D4zoPWvdLL74g774xVdavWikDuqbKYfvtIaccfaj0TkWnj+oC9XeaqDlZdRsFgTS0g1CCyP/GP77P4Ja64tQRSHDlZ2TcsOcXeLB475tf/5Yr7psk6/KheSI9ns8ZwTrKjDnoBWnhcSMhbAPsyWioI83SYiUKnm6QK7A2mTrLIHhGRi9LUjLh1LVOeFgBDn1xSdmS8y+4YK8nnniiVf2wWxVg+/Xrdzdqrl4LgEUAlelwRk5XgOX2oQ9qg2I7HYu81GlNxzy0DO6aBrOpfapOlh80TS+lVsfj2LIXvq7O4HZ2BOWIi0r1Dk4CtEHNyiG1A+AaBXOgoLhcVq9YLgdtlyovPngjNAxy/zhB5OnBj0azAccSGKzVNnkK+KEuCYA0CnEX1cTKu59/J4898xr8bEXSBtHJU84YLRdeNEa6d4cWrVxRpiBu2tCqgoxLUougbyxWebl8Fr4XpUA66dnn5IMPPtCmjsWl9YknXiOrj24HF9Dm/c4KR+qOAOAkQMNPwD0cecAwue6Sc6RXR7BBSouw8VnqZRXMz5iYOKeJ1Xs96z3E9chuIGv55qGqaEE1yEOnLtbGY2jf3uDLbWy21qnBNnVPNHbZ6pp1ssPFr9qrCxpyIarODYWA8iEJSVICHe7jr2fLw09Nlj9XrCGDWG/Jt4UPuhBC9xrYEzZFMoIbgbqYAGpI3FGAhbYlBxxwgBVwwUPQzKfrh0wUffx6GIO/EVaTKhu8eohFrMcxFGDsE7Oo6DZgBL+iokxmfPWN3HfHbfLr93Pgn49Awfmd5PqL/y3b9Ggn5UX5Es+OHlhD5h5iAIzqso2HJaOY5WSpuMYVt6JF5hM2TwPccsCFcjIwQHGrbtNJnnz9E5nw4hsaRO6C3n3J0NorcT+sp0GqFxwbHHFYU4hFwGVRw1TcMABLmKEflmNDdyO55Jb2C4uWQUR8Zz0UtbXrcvJ22333Q2bNmvX95q2Y8N/alLnepOuye+zZZ5/9BYZxX3YXCJmmKvQUaKfl4A/vO1EhwUOzDW8F3AR9sOMkIctDBYNuAe6VDmAZPb6BUZoAACAASURBVM8Cqb4EJlgfBJOY+cLdu7iYbV+itQEamQE6IS76SWZCLjTeK08YLjePOV1qyvIxOVge4NQip0l9okyEqEMASgWGiww7rO6uiBKvyC+SKR98Ls9M/VSK4cPK2GZ7ueKaa2TUyaepgOsC9GZTuKaEGxhBmnxMTaSA+3RNBkJWwYf68ssvyyuvvAJ62XIIP3drM409TUeZGY7Gs6GAz6ZMoJp00NbIqWURD7II2Y9p6PZ90Y/sAiQrbAN3NYSb0W9ShzAeiESY8ek0aFvKXFBOd9UfJnIW8/cAGAxF+bu0bzfQ9FU12wjAuq/XuwHC+39NizGgCZ7Rxta5HtS0V+e8egsRlpJi+ABefe9T+c8LU2QlaEWsIVAGH6LOAYKXRrGzjCL/Cp3fXWxTFl1wjhvQyajZAiwOOuggGT16tHKpCby8rs0B4w4wh0EjI2UpmvRBdes0BdgauIUI0nQtMVNLaywDpKOBvLQ0Vy5fKhMevl+mTn5dKpG0MGTbnnLdpWfJkH4oH1pXCh55kVqntrDZ1cNcYOo4UmqjuQNZI7lGfcWUcRYdsvGthV+3jjEJpI+XQ4HJRKrw3L+XybNT35efFiyTVLgJOiJgSK46saCaRV3UAoSzju4qPLOngKls8Tb8ION6q9DpIBeugq6gyHUAO4H3RUzgmLDMYS4s5jVr15a3a596MeoYTIL8tkzIWrCgNmWuW3C6+kOeeeaZtHPPPXduxw4durD+gCp0OtBcugawuhAJTOpftd9LUMyE3Qu4VPvDyU89ShMLmB2FQ9SHhffoK0SHSPAOa6QfAgNalgyDthI+1nKcIwlO8g7IgolDQIfX4u5PSkY5zOknx10ox+49GP7EAvgNMbksMkzrzrV7qQPJmsT6csaXEMSqqIuXtQUV8sR/X5M3P58DX1Gk7HfISBl7+VWy6y7DNHnCKCQh+W0xEPgR48JkTjlXO3+nxoqopkx5dbL+zh1YydZqzlm9hq0KsPT/+ogtFyrmiDpCPIp7DNmur1x2/mjZD5SeOLbOYRAPTu9adh317gDFJRMvXdKcb1Mc9Bn9cY08JY1kzAGvP2gTAFYXmhurcILrGQVBrV89pSqn3FSMLK+mJBZpJZgCa4sqZeLkaTLp9Q+QUw9ri/Qnyq76FM0qo5wpyHn59oDvB4Kn3KSVZAcHQdvfM3/yWu3gqxw+fLiccsopgm6pSC1PVPoeUaZBEWv19zcFWI6yBZC4OukiY6IEswXJeIF2jN/LigvlralTZMKj42XR/L+hwXaWy888To7cc7C00UQdWnz08wKo1aVn4VhSES2kRQ2ZwGvsB+/uIX2StTlqkZSxeFWOfPbtbPn4kxnSt1eaDNprP7nhwSfB6olDLz5UxmKCC+aD4FqlZfXovcOYM6lItVdiiG2Y3gDi9dCqW12JyegTxqQlbcDIgLW6TpB2DGUOtUxQlyB+PFwEN5x55pmt1uVgc+a6ReJx3nnnbTtp0qSfO3fsmJAKoNMdjg/FMfBmnNpllrFCZgB/FIImQuBMhpOfiQMWGONUma9P90KcKx9AuRp0K1ZIT++BQXOaE+lI2Xk5qEBUokT79kidbcf6szBzlyxZjBbbyfLq/eNk+7R4OPBBpgYFRTNL4AKIgMZmwTG078b5SitxrZTOKEpRJA9MeA794P+USAjzOWAHnHvxWD0vd8A2SrdSjwI0ABP6DQOHDWGDfRJjoyYagO3NN9+URx95RP4EG6AKkWNqItxA2G7Da12+tqVfbI21mxZN0gYOMisO/8NzsaeYNnLkLGBsWEGpP7KAbrriEjkEDfEioNXQo0H+pW2BXsJdfjq3VAcs5s/ky5mxYSTQB2z8s3pIcvWpmt71BvQN7w7YGB2snvJkgS7VXLnZYT4q4RvMLq2VRya+LFPe+xzFp2EpIRAYzSg8N2MCibJC6pkBjW8yeIubsug8UAcpZn6uWRvAswn4O9NqDz74YLny6qtk4HYDNRBMlxVZK7y/pvdgYMtHjWL1LwwW28VoMgNNen7XbRo8sgpc6R/nzJZbbr1Nvv/2a9k2LVmuPON4OfXw4VJdkAO5sKCsriedcM6x88Pzb0YA/ezjM25Q1FpLquJkJnp4vfDaOxpj2HvoQDn31OOkU+/+ctvjk+SVd75SP2z3LmAi0Z2BW+M/DQRTeXKWkds7QuKnmixkj2292X+P6zIjIwOyypq4eFZo7Kz3wQp2S5YuhXEcPfmcc865uDXrw27KXG/SmgWD4Ojvv//+za5pnaPag2ris0wItFp9hz/dZKjAcOfHz1wAJ1PckPclPbDb1DGl1mm5Wj6Pix6Tvxo7Ui78tGmkt8APqn5amM+MsJaD/0ky/UrUKKAAUZtNwb+1q1fJboMHyPN3XCNdYxHcqkFJQq0oBYHgLoqFQ1eGFkrBzl2DzJyFANc7n3hJPp75G1gC3eTWO+6Q40edguMxScyUcjspvxNHEMS1WTvTR+gVSN3Ihdwi+o7GqEOaDlNsFy9eLA888KC8+uqrNjZqZtYXH+FpvCYT1Lw2Bh6bNHH+Xon+HGvlzloiA7W1WDIjkBxB90u/roly77hr5IBdd9F+Zgw4cHNSC0u1P84VYdkWg2m0FhyzJUhfZzgRNEpa8KX6kIJzOJ8qV5glEfiXB1ZHCA29H5qL0DLUqfDLXjUulSW8Q6ZANcry5VZEyCPPvCzPvfY+gltILGG9AWRdVWPOeE0dJtKdXGqndw+01ryEc/t4cKXG7GWBskG3Uj/wmG+44QY57rjj1CdLCp8V1nYanhsc/Z5CjZNDMkcAklV0FeAzFqfhumQihboY8JPxE7rmrr7iMvnyg/elG2p733DRv+VoUPqi0DQ0HmwY7Wzgm4HqgFMWaIma77UWWm4VGRZwuSxZmSsvvvqWfPb5D9K9a3s5d/QoOXi/oYJVLMXwya5HYHn0ZTfJX0tWSTe4GhNRnlG1VJxfC8xozQ+LvajC4ibYYa5+TiqkljMFL7Y33I6J7IpCPZraL9Z5GdYsOtKSJv4xAvPnzJw5E91QW+e1VQAWAsEC27cji+LGHuiNkwICtdVDdT7tBhqsp1dYZsUyEN+pfaajKha/R4q0mi8k51PL00UbgXoCK9T/ygIyyWAbGBXGmwc0jaCbgvtKRkIx8r+F/kIs7KMP2k/uv/IsaVuLltsIT5B/SgaDZpowl5yULvpD4xIlC0WFH3jmv/L6Fz9L2jYD5M7b75RDDzwMCwqars4thYUULmqj5tBXo1Yj6SbMXnMLLH3HmTK3BRdjJUzst99+Rx5//HH5448/1B2gNCp8xipA/xcvhRi1Nux5lInBG1GCMRcazEdg0a7bdJebrxwre+44UGKrSzRKrIElavHUmmi+qX9YoxkKkEoyt1C3gmzwpSmZ/KQBWuo7tGGaDEVzPmd9XxW05kW8CZOAGp9GpM0tQKbAupJamfD8FAXXcrxX5bL7tIAJKU8tMVW28gQ2BnJqbnQbnHjiiXLRRRfJtttuaz5iujTUQHdDo7Qtaun1/lIty0m3h86L9ZuzleUdPnTXge4IZsHD994rr7/0krRBN4Nbx54Ha2ZHaRdVwdwsrFkEj12xedOGTemA+oHiN8myPLtcPvx8lnw0/SulMo5A4s+xI/eH66GbtZ9BTYzKGtQLiEqWF9/5XB58Dv5fKDRdgCcJyhRicSJsckwDxnl9Z7vgUPM5NW2cChmoWrmosUu6aEdwYm2d0rVDd4jIuuzsuqLi0rnwY5/Vmu28twrAgrDe5uSTT34TdRkP6QX6FInturw4yfqTSoKpDVyEVrWKO2eNLAalgiLQCwOdiN3XiNNcrCxQbADLKOeSpcsw5ZFwI/REUMtlbnmzk2CpRYQRnMI1ygHEuWvQDK2yTLbN6CZj/32c7AszJAk52BEs1oFdV9tsK6cwTotQrMbCuuOxZ+WjmXOl5047wUXwuOy+M3dW+HpRrIOuANVyWIFKc/YNQni/qhHzL4/4ftbxnNR0GITT1EU8ezY6MTz44IMayCKHNTghPLYV/e2buMxtfiy/3/NCqa5xFzGQBQkDXXZFBvfvKY/eebMMYcGYskKN6mqhGNW+eRLS5ExbtY3IqEDmD/RuBLuOCYVfzA58nYZpflv/r+nj6GEh1dWdz3GnQ0Bcr9rquQJKj2rfDOjRRVEBGSiNTJTxk16VJye/jaI9dBs58Pe+RQUnnqVhVD7sQLtnsOfbxKlo4eGmkVKGzVfPuMCwocPk1ttulRHDR6jiwKCvBmPpteE0ak0P45QyIGUAazdp/lJLYNB3eLyuQXCC8b1scGbHPzJeHrnvHhnYvaPcAnbBwbsNRHU6BI9Rx4AyQK26Bv7rKlajBSCW4/cPwMKZPPUzrYI3bOft5LQTDpXB2/SURJxXqVwYaW06A59tZW2cLM+vlLF3PSbfzVsqbTt1kM5gFiXAz1sNvKhgURwoX1FcT2HGSVNiMS7rkcFJP2wKXIRpKI2oqTxUIBhrwJjk5KyvW71m3SoA8AVQDN9v4ZBv9LCtMtXsYHDVVVd9HRcXO4gAy5RQW6icRK8V6daiwkDgJPe0sNhS2+JQ+YYAyxqtVIaU4I07VeYcjqeqv2TpcqTSpeA4+GUo8KrBctFy3VJMaMqhvTfM9cqyElmzfBEi4bXSHkWJK0sr5KB9d5Az/jVKBvZB/YLyPHTGRCFqXK8ExbhL4jrK+FfelwmvfCAdM/rKI089IQeMGIH1BxcEppHBqJpSuBaYPoo6BuoPUg3d2niYBttoISkuUODwASOh4BsyTxqdHuTNN97Qhe5bv3hfnvnfgiszYM1uvXVqQsMFqjNmFDoFI7UeuID5jMxtx5/ASuw1stugDHn8tpukX3e066lCWiXp9s7NoDPDTBzyeTXQadqfMeAbDZTXCPWxG2q3KgwbkNhw2qymD3ADd/IXXBEeazU8QLlRrRSJFnALlEclyrTPZsn194xH2rMVRTfhon+d8ma34gHWnzfs7bkpDO23rbDqNuRzp7XnA21MJOgECiOCN3LoYYfpc6p7IfDwBCFdm5gX9WeqWmLJAbZ5uM/9GsPc0jdLU5/tmq654kqZ+vxEGdQzVR677XLpC99sNACW1bjIRqhDKmwZrIH8kmp5+PGJ8s3MX5GCHS2XXnSmHIQiM3HIEIuDkhPJbgjkIRP8NcgKTRXKTFlsirz86Uy55sGXBAsaViuUNtfxAP09EKQGx5Z+5jBrQiliuO9SpIyz6zTpjz3Se2hvP+8KogJQDJciMKUYGuzlWJfPOdHfKIBu7IBWmOqmlzjrrLO6vfDCC18jatevO0rw0U/pAZYX9FWPNArK6VQ1Alkk4LSuQaQ/BRWmeiArShMTlMdK7ccAlot0PVR9+mA7Q3A6Iy1V91kXmNBgJn225B/Ar1rJrCZoriuXLpEBPbqAXjJafkH5tm/n/K6R7CNH7itHIOe+d4cEPUclskmmzfxDbnniFSmEBvPAY4/Dl3UEfFtlksje8TR5tb+VwU8tXQw6ih4oHHW+8cg6gOXbzMxi1hXB9UuUsSOg+mBFk+hzo/RTp1zoWt8qk+en05QcnR8rruM+cO+rr5oVovCTAcQIjMlxw/eEu2CM9EhNhE8WC4yaKl0cpHvppmdL1UDWXATNPsVmAOyGhD0ISOGA2IMw+6BVRrWRb1Gz9fJbHgAVqxhsEkfd8okT7kLmsOAuUz82zQFs4JBWmbjmANZ0ci4nywTUPQEAw7To66+/Xs4Yfab+HglerAW/FM0cwNrGoaJqaouzOkx54TsaAFSFh/R+8sMxkzDXrxhznrw75TU5YGg/ue7icyU9DXERZjECyJavWidfzPxR3nz7U42BHrDvrnLC0cOlZ2oSlB5QxChpWnoRL1Amtb4usxwZNMTN1MSlyMryaDntCvBxl6xFm5mO6gLReA4LEDmZDLnoGggC79Hq56KDgUpdL1i9THzy3HOCeSV816ijW4HzXpeTk/OYE/0NiVSLPtsqaxSUkUHffvvtx7jZ7l27ppmB6TSIIMDyDi3TxIr6rkT1rHzkaneCj6Qzy4sRYDWlFt8iNw8LswqDRV4b/bQ9uqH/FurEKrOODAVtvOYBlhxWBmSqpLwwV7JhjozcbRu5Y9xY6YQeQL/+OV+mfDRTvkaPoB4wGc48ZriM2HdvyVpXIJfe8agszC6Wux96VE4/fZSZLdohExeC9srdm4JJWpg1tLOF5kv4GQ8vtPxsIgIY9R3y/a+4/Ar5CywB/Yg+P57T8Sf97/ZZqD58/YQ6VWirTJ6/iqYiKksRg+s0Rwoy/nG8NS2Wbh0uB4xJDO49GR9e9K8TZMzok6VdLOaiulTHjvOglbeoleg5lBAVHmj02TiANqYNXhvRYJv4W1UtDZwhcDqv0VqASAda2/mUA1x/XrBcrr3jAfl50UrcO2h+NLmRTKEBPJUv07Ds/gyO/Bw3uOvAtVsbYBsOTKO/XLRHSxzS7cV1hH8E1gsuuEAuu+Jy1KNtp+9Ru2P1Lj6DhbuMqaP/NDbhP2MWFlcr5hMDQHYCgUstHczL0kUL5OpLLpbZ386QUUeMkEvOP0fbF81G1uGbb30gfy9YKrsMGSijjjlYdtimt6TAPcciQiTg+PKf5nSjkUAriVLGMa9R/nFpbEeZ/tMSufTWh9AVIlILKdViTtRTTBeUW2ONbB68axYMNfYVWSukCGVQu2O9t0XqrKpCqrwRhGtRf3ppNZok3g2AvR1fbK6wxgaHvvGHW2WNIoPrSFQIf6kDKsB2A8Aqa0DF0QbQa7DG5yQbhIGlGhRuQWESDEAPuAfawVeig8WdzfFgCTUVMNOXgnDPuU3vyX470DydjUffnyXTUgzYmdVEJ2dNlpStL5RzR+0n11zwb4krz4epkCR50kY+mvGDPPHMiwDtAtlrj13QB6sCdTwXyUXguN588w0wXdhqAneChcbeWDUMtuGksXRtkOaBa8NL4Pd3e0od1XpQCg0ynvfXX+bKv//1L/kbtTmD1Bu/CIJcSlv8DmAbz1QAsDdpxlt6sMu20Rmy/ieKI/zVGj870hTTG7k7YlyiwS7onBQr4+8aJ0fst5tIWYEW39GURNX0WAIyoMEqjvrAlZ1T9eZmAkfKqtDMqiBcud/1hwc8lTKbA3U0+s+4ek0SzaHo1xBNaixnNPNbWVIjN9//qLz96Qzwn02GlF7o2AX8dj3A2mdGR3Kv4LyEmaNw+0ZLp6TJ4lX5CO4gHE/LxuJzK5OFt+eOozbJzy+59FKwVR5CbWRLMNA6y6GNwlaQNeTEaajm6WceYHksOefUedi4lJ/BAoPL66cfvpdTTzoBCk25nH3acVK4brVMe/sL6dc5RS49/xQ5ZPhuWCuo6gZrkBuypzNWQ26iGUfhfeI87J5gCglcEXAfRMQlgVOQJKUxHeWCG+6T6bN/kXZdUJy+A7RYtsbButRN0M16g3FSLjDnGwocqFrrEfRmhb4uqOkQStd38YHFi5fWxsXFTQJXdsxff/3FnOktfm0VgO3UqcPZoFCNh3sgsX1b1BVVIWiaCU2NrRy5wiw6XII0OHLgWHSCmV/s3UXepyYQEGS5m+JuyWlbmrncfCk4jj91PSonDuucvD3usvjHdi2lmLAcuB3q0FrjmbvGymHDtldGgQY0uIPDjbA0u0iefv0jmTp9FviO1bL73vvKk08/icpGGVYDlTaI01iCxG2/bL2btN5VwE8sIcDrOXzWv5DffdGFFwrS8UyY1DdiC4DVwRorbFs8u1twgvp123AB+1P6ZWfUHxfQw0Bw/Hfuny4T7rlFBvbqCi0W6Y30WSqTgOn8CHcgCqykYV3ubgxCmlIjkWwMUsGPmx4aUlj1vuh71XfIaiYwEHis/TRpPhFobMlxj2D3CfSJqkFr6f9MeUfu/89TIJ+XQYOjtWKYbJeyGLxtBcH73oKB/ge/qi1nqBAAaK+++mq5+NJLNBmH5jG1QNLgADBaUtE0dDevoVF1z0xetAoux5VBL9o59HVGyLPPPCM3XztOosuLUU82QQ7fewf593GHyKDeULTQQJFxFbrVIkgHYzo7ZIYF2qzCnk22jTc3A5MQq3eB2Elkkrz7zS9yzQPPSjGCZt1799ZswjgmuSiPwG2cgTGl1csMSQYui8DXphLHbK6u0GKD1DquVXBlUcak+v0d2nU4eVZWFqvZbPGr1QH2yy+/jD7huOOuzc3Lu6lvRq+45ESX+9sIPbyvkQLMSGYhHp4tupmq2guaKRch00c9lUl/YrDykDdMF0EKevh0g4vACgvb3sUc52ht9mZRatbgR7xTexOlxdbKOxPvl206wHHOIsLw5teAVM0mhFUJHeS9OX+jVNpTkot965VXXpaDDtxf/awsCajnbkar2tAMWHKLVWdaMH+ejB17mXz33XcKrMyDNh8ZhYqmWjMm8xZP8eadoDn6U7NnU00H4w9Rj8PzjTpsP7nxyoslDR0SItmChiCLI3Qhq0XTdDEEwTusYDbGeneQLcQwL32T42vyoGWsmU2kVCvkr0cwTRqR6ioARmx7+eGPpXLeNbfIMvj3qwIUHuVw6ul5Lse3DED55o3wP/8tX0uVc9sGfFL6ZEnjYiNF/3i6TFXWQ2V4Qjfqx5jrzMJfVAq0DJMmZHDlVZSWy2033iQvIzC8c7/u8uT9d0rn+ApJrCmSSPBN6a/n8VUMgmqgCdCoholt2WYd8G9rJa4tgvgNZnDBY7ssr1quvneifIn2Sx1Ro6BThxStU8y29+EAVgPjqt/BzwqFDQkF4MonSo+e3XRN+2xIPuTq1atrQf38HvV7jwQXPac1ZqjVAfaxxx6Lu3HcuHvROeCSAf36RVnlftNgg6/QAqafFIOciw6yq+CDbcvq46j4ruJM/47LkOGuSxL1WnTQRAVya3DIEoiefK4TRIDlxJumgQqY2hZjDYD7wJ36QYO9VtrVFmrwJZIZV/S5RSZIYUSSjLn1Uflo1ly57Job5NZbb1Rw16QF15oj/AoOPwUWMAE3j7UFgCokZl904UXoIPCx0Va4caiPifJlAupsotaY01Y5xyYDLK8KgSV0xeOZ2fPrlqsulOMO3R/0G6QBw9VSpwR2blaMELP4T0OOb4i6p6cKI5qNzGH/oBsCWLVSSEo3bz/mngQd07prsDDZDqcGUe7VuWVy/mXj5Ds0pCRQVGJj9IX9WDeU1MDGAGuQ0OpLqFXmL9xJ/HriZ5RDZn7dc889MvrMM7XGhU0h1wU9c/W+2ybnMlPNYh4eYEl8YoEYZLjlrMqSM089RZbM/UnGjT1HTjx4d0lGvQKUbtckE8YnarDpacNdXA8Z1gqwamsASE1dsq4JGljT/l+0Q2KkJCJFJr7xqTz0/DRQJGMkvResWM0C1Z1BN8DgS+ucWBRd5XMhgsuEbP2eb3TqxgPsgToU4F48atQpB6L2x/LWmIhWl47LL788AWbCoyDPn9O/T2/0Z8Oi06uEvxSjywTYdeiIug4FiTujK0FXFK3wznktY+gCQNyBmPJWAkpFumZksBA3Jk2F3wDWXjZJ0WhvvSJruZRC673+vFFy0YkjJbEqH8eDCI2skirQcQrBGpj80ddy11OvyPbD9pa33vsAledjYEaZUVmN4+q15BYOuQqMlY4rRdWrm266WVCbQc1j9TvxTtWxblWLrCljwI/XwstsyWGbBaAtuKAm2uFREvCQQwb2l6cevE36dmkHug0aKsKUiwBYcU80kW8ZPIWTnLAaa6P7U62IC1fbALE0Hcl77PiK9zX0DL4rfpTCinn65TfAdX5Ryggu+Jht2elbNvDmedxvoTXMSf7/C2B1c3fpvLoisTbpZnt20nPKk6U8svaAuQyoQYafcD9r5KsaNZJKAgARsswi17RiXnzmSQSUb5BuqW3k8VuuksHd2koEqFKsZaGlH2HRo8G4AitreSAnUldANTnl1Go9s0H921Z0nqm15VEd5PesYjnnmrtk6foitGPqqTUGLDvQiGWNX+pTxvm4jtHcUAv590y3Moh+HVCRQ3AL1Ml1a4897oj9pk59d0ELxH2jh7Q6wB511FHJX33xxZPwbZ3aO70XXS0O9ppqsEbTsu6wq9BpIDevQDIw4e0Q7TTSv33mXwRYVijnK6M3/aMgGFPg1Qz3wu77aHFDRetvdKZtgwmaeM91MnwQgmIAWEY0atCtoBL0j9loSHjp7Y/IusoouefhR+TUf52OQA6IzkrKhuai6X2Mwm4CAOKe2bCOvizQ1eTmm27SLBKvlWmklq4M5+hnR4JqtK35J19bA2At1mi8ScZZErD5XXzGSXL9mDMlHiXtolA1iRojaWrUdnRk1QIxa6UlLy9FGz1agZDqC7PtqC2RTocFyAg4XAR8n5t7FbiWM/9YINfe+ZD8TtaAarymDRFwaIJ4X7l3RFjat3MabIbrqCXPuTWO8e42H0hV3z8Ad4fBO8ik55+XwTsMBrgi4OQ6CIdcI41QwrtLfEc283WzgwCqW0E5qayolvzcNXLe6DPku6++lnOOHSHXjD4eboJK1O3gnCDQRYuGcRWCK5UY6qq8HwVYNrw3S9T40s7SQZJCuSRLAWoy3/jwszL1k5mS1BGMgNRUsLvs+BDABgUE5yUDiHiwDPhRhI673eCDJdXLyx3XIusqw01QMGL/A/f75JNPfm2NOWh1gAVFq+PPP/00CSmeR6CNNjqbWAGIcC4CzXfG+qIGm+lyhQegIWACNE+f7WVOaos40kXAQBiTB9haQ0vDaXSzXtiVXuICUmyxsRaJCwO6tZMXH7pFureploRaRCXZ3QBFftEoWK5/FBP1xQ+y92FHyJMTn0FXy1RN99RkAiYMaB4+h2kTABZHsw3H+++/Lyh6g5oJ6/Ve+bze5aEBMJpATpNtbNq0xuQ2d46Wgtmm3oPF7Yls8NGRuoW/uiXGyKRH7pS9d9pWA170t/OlSQcqFU6dDQDshu6vpb5w9eNxc8Tpa6G93dcMnQAAIABJREFUVjs3gdLEUNiHBWwqUXykMjpBrrvnEXn5velSSktC92oLYvk1yoWp9QXcGwaw9nLW8qYO1f/J8cHqa561onKIWMPRRx8tEx6bgCajiMy7oJBlhjV9Rg+wBDNLrFHugloEWouWgTQA5ccfvSf/OvVk6ZWSIBNuukh27ovYChkE6FobgXRY9Z/x+yy0pDUFSA1jMpHzmLtSmerrVbmCwhORiEzLJJmzYJWMHnuzlMckSBpiNuxz10CDNQPDpswBLGMqK6HIZefkSpc09PDDWg+5pXBMUVERqvGtKhu2y64Hz5wzZ0ZrTFKrAywKAfdYvnTJyxim/awbgbXiaM5FoH5Q7JrMsuCI9O2FFjHwrVgePk1KRnKtkAZTSZnulgqObDfQNAhaLPjMDCu2feEOyrQ5ZiZzskoL8yQb5z3hwN3kIZQopPYax90TE1VUESUzF66US+58StZU1Mh/Jj0vxyN3W1t7KKGcQ+NTBR0QNBpx9WmRrhUq9EGt1II4CxfMl1EnnRSiY2nzNhzvAaJBWTtaWSqnllroXSLel+u/oxW1sMls6LW1wLMlwkavshLylFVAAK1FnnqNHIS05IkP3SUdALY1SPqIjPWfB6CqsQZr6rBddmNaYnPar9bnpWYELiVrJOAGrekfN0B0OMZC/fLH3+Tcq26SFYXFYBHoA2z0tTGADS7ajZ5sIweoL9/Ne1B2fNtutQK1KFB9zMLLDd/zboEguPpN3heK4TlYFOb2229XCpclvTRMPNUrOLTwAKuA5n2fBEhMq6Xjcg2wxU4tKImnyYdT35Izj9pd7r1mjEQUZqOAOwYZTRThP8RJeR34C7RIOE7A1FfWF3DdJFiNuQ7ZXXS3cbOEEwNabhspQtHzC8fdJV/8vEhSkcyU1LaDMkJoOar168ZVx8JV4eN9FyCYznKoqaB4oWdgaOw4hnQ9ItGpattttj1p7u+/v72lcxcYstY4lZ2jV69evXOy101BmuywnqiGpY0CbZWEvQjT9Fidn20baF7AraCtSghwlkJruyh/ZgIsi6Hed8WAprZrj2ARNVhOsoYhFVTrYN5UOp9OQc4aqcrNlqvPPlHOP+kQVPvJBX+1FlxapMZhJ7xr4usy6b2v4HvdU16d9ia6IrAIhGWP2It3wbtv3iA1Lp8RuY32wc61+SgMc6s8A42Ybo1wWpcHU+3RxeQFp+FS0NldlN9hXVtOutd+ucnw92Ax58aD+j8BsE6b4b3FQejT0Jn23usv00I7CXDO1qDqErVCmvDhsvibHe3mgJYbVzjpMvVFddFqbprMAyXlB7nNtQi5lFTEyJhrb5Z3UYO0gotQ+VsbXwt2Lfu/St3GNoCNn7LZIzyHNRjt5u/aDBMvyo6a1JCNtmyQiL8pc5Qbvxn7c3jgDQKsl1+ei1bhS+jFNRQt5tk6xsu1PWeDZWHPzXc1IYUvjqkBPceRvFa+Pv7ofbngzH9LO7SAn3DrWNkdPd5iUasAXe5B22KpR7prSLFixoHpnNRi6d2ldcOSo8bEoeLE7DMcgdhJbUJ7mfz+V3LLY89JNU6Wnp6Bzy0Q6Zuj1gfS6Wo0mmchsQYAm4SKWulIudVnc0FprresrFU16b16XrFw4WJmc23xq9U1WET2tykuKnwDRRV26A4tsxaR4w0FuQi/LMSA1rnSFlXL+R06vXXW1B9m2h2FBckLOhg90eAwKaGNFYHRNeP8NawVqZlW3EHh113yN7qjxsn4G8bIXvC/xoHkzDmsROuXOfOzZOxt42VZfrnyHs+Av8gawzlzRxc/xYaxZL2ZJoPtNVKvRXhB/gCugYsvvED9rh4cg8EFnogRTC4Ezw9FmTTZf//9hT/9zspCwUxI+Pzzz5U7q1W2Aosr3Oz/XwJsyCRTgLUVSfdNEsDrsH33lIfvGCdJsSiJF8Plw6w7MgqalujYNGeMrhAnLm6OHOApVjobV0uUQ6OilqX5d6jo9Po7X8jVt92nxbPLtbgI3QDm6Nj4i5sqs4TM9bO1Xl7GgrLmZYbXZJBq33331V5dffr00S4HxcXFWqQdZffk008/lfz8/CbBreD5gvfOc01G94zOndkdoeluo2Dk1qZ9z0KVPlEhCOacFMrwOQDYLz/8WP51yBC564rzJaUWtZojQN3TQDCjXabJ6tWUy4dpID+ZIM1i56gDUQ2LoxY+2Gj4zCNQKjK/rEZ+RtrsZfCdL88plL69Se2kbwGg7NauVnLTRWxVw4glVtA/S10K7NEVtCSJMWD81MJ18DC6qlzdGnPa6pIB7Wv7yoryt0AB6d+NLSyaAdiQGQV3AEuJ5eSuRwfJNPTgQksHDAZT17Q/EH7SRcD6A9nZ6zX3nb4TNoJLQJsY8mZZ6Z+uPbYmZkpcBPpDlRSXSfayJbJLn3T5D3bOjNQ4ULjKYF6g/iN4r3c98TJaUkyXgdit35/+masRyUWGazrfEFM62e/SlpvzFzUa9aAZT22AIHjE4YdrYWJqGQRSvhcsjqxnc8R7LpBr0HbmJLgTSID2pp/nLHrTBU53ufvuu7WcoS/k8b8GsAGvV9ABhgaJ6KvUNlEevHWcHDZ8V8xDsWb0UHsJAmwDLUlx0/ygWlzG/R16ZudjC46BzlAA7PzmTB9fFHPmSSmCBVMJK2c1usFecvXt8sWc37RuRR150UpVqt8mml1goUPqwXhrgay3dHgvPjjFzZoUq9NPP11QVEkVjuAmH9zMf/vtN7kDNYw//PDDUL0LT7D3WrDXVL0rgtStSy4Zq5W3PGA2HgsdW84JoZUWnAaYiG9kxlj+P91lrHg1Gbzya5Ge2wHxj4m3XwZlp5dEVOYryDHtNlJ7ZVjIjHW0NGtMFwktDwAsm0yCTlmKwi+L/l4ov/36q6a6/56ZLYvyoK0jm7Brp/bSPgW1QtRB6MKQDmCtoJSlibAlFQGWtaN79+6t7hfvjuS4EGAR45mSV1B42v8kwEKD3TUvb/3bHVM7difAartjvdNmNEAAbCZyhAux6/bo2QO1XdFBkgBL/yoqj2s7GXyb7V64GxKYtPgLwIxl/5iQEIeMkTYJsejLxQIvWLQIkuXCkV2IzrTH7bMzds1zpTO41LXw+9ShnfKCwmoZddENsra4Su568FE5/4LzNZ2Xux8jy5XsxaVKNHv+sEq/htLCPoOfBC4ECuxDDz0kt996q2rtjVuH+MXi3Ql77bWX3Hjjjaq5elPPL9SgOUeApiCwOyZB9rXXXpMypBQ3AZ3GINQaErJJ53CAE5xqNSGjEU6MkMNH7CHPTbhLYqpyAbKlWp80WK4wCLANdCd3vsbaeSPKo22BAYC16msMarFThWmbpAFVQj7e/XKWXHHTQ5JXjG6wDJaSm9mosM7/AsAGNUIPhATUO++8UwNTdCd5wKQGppmPzift5Q99puTJJ5+Up556KrSGvKuJ5wy6H/j3oEGDZBJiEjsM3jEkY8H4gYK9A1gGNa1VC+uNWFU7snRIc1NGCdbrnwsWyGiwczLn/iyXoh/e5aOPRfsXtqmHX5x0sBrWNaCyisAyQLUS1ieaJ2jxpyzUEJm3eKX8uXAFUuRXSBlcfm0TUXIQcZj0bXshtblO3vpilkQhA43MADYN1ToZ3JwJsHQZ4LxoKG0JDrjHFeClV5aXqcbvx4vPxzFBN5VajOOMyqrqERiLlpgyG1whra7BIo937zWrV72F/u0du8LMUFVfTbiGl+ICUp8XdjkyA8qgumf0ztBiujxWAZZZNsx4wgCRxlWQX6h5xG3gHqjA8eVIZ6wCp60cdCiGf2NgItDBHgeQLiuB0QfQvvG8U+XCkw5HMWj4/TBeME5k/OvvywPPvSMDBg+SKVOnSd8+/bSYh5p8zPhoALBoKaNQ2zzAeuGbM2eOnAxNNBsCzZ08GLQKAid/HzhwoDz99NOy66672qbhNFoPvj6t0bsR/OeszH7zzTdr1wMfOAvO8P+di8AcKhrm8oComh4TTaxlcxqCXC88fo/sPaQvUhw5H1Ym2edJ+S+GzNAWgLuBrKmUXsZ0UWGRcbHyliJAySPA0uSF+11yIDPX3f2YvPHhl9BoDAjghKJEbtwF68U4ZM/aGtxaGqwfAm/KUut69NFHdVOmdeQ35iBIehnw7iT+pE+WJQupnTJaHpSToJbMY5lYcdVVV8sN2Pz9df19+Oc0gHX1CtRlAKil9spYCHQVMhGom1ahZx4LAt16yy0y8YF7ZV80TLzv2nOlH0obajYjTP6omEQpRcp8zvocWbh4gcxbuBSAulZWoD4Ilao65NL27NVHtuvfVwb36Yai3KnSrWNbiU5Kkb9X58olNz4ki3MKpAdMfnbPJYPHl5O0Yv1giwBrtBs15IEtqchP7wuADSUbEIAJsCuzaouLS/947fXXh8Kq3OJ6BK0OsGiNe0DWisw3e/To3rYD6hBoJJjR8QDAUiQVYLESGXWkb5UTmcEUWQwGw7xaiJsObyWKR2g7FU5WT5jUyahToLUEFIiRrYXJKS8rkqJC+Jpw8lIsoCj2YUeK5kE7bSdH7rer7LrjIElFy5c8bGVnXXmD/L50pZxz3rly970PSAwEla4GuiXU2FGal+7TFvRyfiavhftB02MZccWirUQa4PXXXycTn3q6SenBxv4uVjWiFsqWy9Qy6D4ILtCQ+4Q0GacZ+0w2/mSvrsPhhiDYNiaPtwCTttIh3oVis+s66djmBJCNYclKbGInHzZCHrv7RvRDs3bpGvWlL079ccaLpKhYpwDS2Gwe/EvpQEHWgP5ePyMmWfTLE7Yt/Zg+uxpYAcg80ULafyxfKaPHXCkLV2TjswQ1YyltWnpyC0enNYE2CJQ8L7WtW2EdXYpIP4Oh4fyojTfY4N8k0o8ZM0beeuutBoFSbkjR7CpLDZitkgA0vcDm+fTT6QxaOyvSxljnyI23HytPVTM6pvmxbZM1+aXLYObMb+Sogw+SdlCA7rz2Ejn24P2kgM0Is3PljwXLZMbsOfLr3D8A/igLCqBOToYSsn1vdMvdFS3KB0mPrp20HU0basqQI2JHeR0zu+Llypvuk4+/XySJaR2lQ+cuGttIVJBlgglpoGSS0LHLrihVshpFaPJyC6QX6sKyprRWSIP8se3TyjVratHZYMk7776345FHHlm6heIQxm7fwjNihz14+bKlUxGhQ1nXpNBi8BW0dLlg8Mmg4SJi9azl0GDbwDmf0b2nZlDRxPDVcbjgqjDhi9CwkGYH02hZkII7pc6hOenU/GM+fy1OXlBUKuvX5UhqQpR0b4+drqQA2i7YB317S11SB5n1+19ojwpuHlq0HHXMMbqLMQMlGDzgeRsoK4E/Qr+SAcBrYyH//PPPchZqbTIopbfVDHWI1zjjjDO0PQyfIxglDjf0QR9vUGNFSrL2XfIshQ0xC7ZwSlv49YYAqxXj8TJaKbnE7ACKhdsZnOT/PIwK9r3hNEc5Q61RgLmkeamrknNpm6qaxLqc3Zasi9ttfn58Q0TUMLqCmvzW3C4KkWZSf6qhLT309AvywBOTpIS1nQm+Gicgi+B/E2C9jDCQxcSV/v37h6wjD3rNyU7wfcrPBx98IBdffDEJ9fX0LmdGU4PTpBdXA+SSSy6Re++710oT0oRmthSDHVhjLd5IVLmC2Y91fuLxo+Srzz+RPXYaKIMyesiS+X9CYwTTB6yAtlDG+nbpIEMHZiADsA/ADxX1wMml4lONriMs6hLDZBVtN8QVx0zMZPTNS0Y7n/fk7qfflqj2yZIKaihdiJEA2TgtEkPbhNsnu+NyS69WgM1dnw9lrZt0aIuyjW69ssHoqtVr6lD4P/Oll18eDB93YQuFv9nDWl2DBdXj0KVLFr8GgE3eKMC67AnSJtq3S5H0bj0wcebHMd6dLaiikmL4XzK1HXE6Hfr4jxqR12QY/VVFCO+TC1tSWCI5aHB49P67yxVnnyZ5q5bA9Fguvy/Llk/nzJXl2L122GVngRkg3aERR5L+5HKvQyPVAoBVEMa9smPDuHHjtBMsAbE5riqFkvUT6A87BsDuF473rW0IYFUTcHUZeBz9agceeKDMnz8/RDNpLiCxpULS8u/XE0kJsKbP2BwSO2Mxt/EQ/hvHni3n/XsU/Nus50k2gdHtvKGvJoH+owiYBaQg6wA4eD+2kXk6XaM7JWtAaz2YOVsNczQbfveTz7pQfpq3HP5YpikT0O0uW+QiaOFgtBiANnA+b7p7TZXB0FtgalMOaMlsCFz9aRu7AqjFoiC+Am1IXnScTdvkMHhFg50Q3nnnHdkZTS0JsPXyZdZFi144H50FNNv/+9JrcvFF54GeVSTb9ugoQ7fvh+4EnWCqZ2hn6C7tU6R9HIshcqOzWiEa7MalGGyWKlTjYr1Mza5DQAxdJyrRlfZX8NlPG3u7FKIyXio6nMTHtQEYY7OAJcyNGp5eBVi6jciJXp2zWnLWsZ5JZ9Sd7ujkKwJshXIF2ILi0lXIbBuE9t1I+9yyVwtHqeUX2WabbQ5btGjha+k9eyS1BGCZPLAaRV46or129zSUt6Mvh0EuDrEDWDIMWAgmGTVie2IAKQix2FVr4cNR/7oHH9wmie7ZWaukCu6Cx++4UkbuvhMiluAEItKYhYDGmJsekO//WiiXXH6Z3IOmbXYCS9ltILAtAFguXrop8vLXI5d7OCpmLVDBJ8A2t8BIw0IhCeUcel6rJ3w3B7B832uoQV8bWgzLiy++6OpqugXS8qnaCkeGAVjV8C3Lhr242mCYh++2izx2303StT16rjEIqr2gvMFJ7dVzIgnMfJ8LnzDpNKfQoU583d8NzXt+F+BKfjHmpIJRjvg28s4nX8uFV96G1tssBmTAqz2sXC77lroIgoPaGiDLc3Du6R4g2I0cOTLkVtrUCeR5qMWOHz9eu2l460i5Gi7YxTRmv+Hz+EtQ0vAuBFZjYW3pFuQCWC2+Nr5E7ip5savQQfbIQw6S1Qt/l6vOHiXnnHiIxCA2ArcpMBPBR2R5RWHTjWOqLoouR2DN0k1IFokVtse6Qpt0RVya/XDvVIKBUFgdLWdfd498Oz9TUqGAEWBhG1oLGp5KObCsRcy2RTWybv0a1BxYj2QDJCyx7om6MVioBp1PVq2RwpLS1S9Pnrz9aaedltfi52zmwK0KsKyM5S8QzkVAPwpbxLAEYRoK4HZCMzNszqrBKt1KzbYIV6cgX+lZ3FX5PgtdG8CZf1e7HajPLkpWLF4oPZNj5M2n7pWe7eCrwsBVo+7Ap78slMvQrSAfdI/Xpk2TkYceYh1klTvbiDDeAoB1Bq08/MjDMg6l3xi1DGqZjcec982+9c8j77sLWuJ4kncwyND4Oz666VtCB7XeBx54QEvObYwbu6VC0vLvG4vAxsVHmo3LaNo+83BqpTd8ZU88fIfsObi/dT3gHPKwkNrFYCM3PgK2cw+4mgUNg6W2OQZBsf53z83EAkOWUCQWXQF6a11+w60Ibs3Q5EuGtcga0TGFtkN3D1krrfXaUoANWiT025ML7TvEhrN6gr77cM/gWQZoSionnHCCupf40lRgdg5R4Gr4TQZjn3t+kuyCYCzXCl+aVdVCDda2R6xPWJY07K+4+HJ59bmn5IAdesvTd6O6XRT4sNBMI9l4FC3htQsD74XTwFZD+C5rRFuY2dq9W7UgaqOQJrgXauKS5dFXPpK7n3lNkgCYHVI7Y9Ir0beLERS2T+Tt4tysQQEgX5e7FriTow0Q01HylDjCDawcNalXrVpNgF0z8Zlnt4cCk7ulstDqAEsXwbKlS15DkCuZAKvmBv0wgYnTEmK4c4LaCgRqylBDsjvadLdD8EoXGt737YVpImSCVsFGhz1J42Irb60yzwZ1tpl5n0w1FksZGhyuz1wmh+2+vTx922USUwk3ChWglDS5+9k35KGX3pIBO+wkn8CBn4LEBt92WcNb5pm3VwsBdiUikkcceZjMnzdPfT8+aOU5hsEJ4vnpGiBdhhuF1lKg9sTxcSyCxhPqtQwTbNNSPR+SroYrrrgi1NNrS4Vhy78fMvLd+vMBEUfUozsFAp4EbebKMefAfTMKphx7d1kmngVJOPbG5nAUAJuMsADLQWlYP0kXtJvGSLLLFTQxLzHx8tvfy+SMi66UJavWq2+OYVL196oLwqDgf0mDDQIsmvHJDz/8oBtzkDkQEtcwPv/GAO+TXmagZRE3eu/KCj114OF9yjaB/bpx12tgjbEK8tKVfhVcKxsUHD93LMwdJc8/95zcdPVVkoS6FJPH3yhD+6ZJbGWB9t6LUNoefMCYhWgW5+EzIe5CcFSnoWaF8nymcVchASEKnPdyBLpmzFst5990v+RiYnv17q/no89fC++7zVo7VEPOcgpyYDWvk0TUxGVgnQX9+WzlKAi+EgBbVFq69umJzw78XwXYQwCwrxNg6SJoXoNlI7LaUBcDbe+NwSLVijuYVdqpU/pWFh66HFFgtKKReHBjdRm7Nr2aW06NV8urxYAitVqq1q+Va888RsaceCB8fpWaCVIa10lOu/IO+ezXRXLJZZejZcb9msBgGhDO2BjgAgCrZooTKGqpvCb/JrhPeWWKnH3OmVrjlQDrmxeGkzl+B9XGlJ5FgFUscZp6cwLrAdWbip41QI32Efh86fslTzYIwFsOlFt2BoNZvSP7x9RnjhkhE1XDqJeym+ikR26XDkidZfUy3TBDi8dqtmpAS1WZ5gC2qQbrGSp6PfIguXmB+1wIdfWNDz6T625/GMGtChR6YVlCddzj1Xpaa0tGruXgZGfjMxBgZ8+erUkFjTfl5gKq4QCW32WG1wh0SfZuJ0bQG1gGuuFwTdjqPeigg+QFuKLYbJBrzWhtLX1RuaLmyySPaPnxxx/kzNP/LWsWLZEHrzldTh25pySgq7P2LwCQ1pKzjDUOjqXNuxaeoWnv7lD99RQk4q1lXdJNsKIkTs667m75eWmW9Oo7AC5EnIcuAi0eYxspK6lRn80tyUdRl7UIrMdLH7AlVAHE+atxfBZS9v+nNdiMjIyRmcuXAWB7pLRPAYvALbOmLgL216pRihZNjoxeSGWF7yVaGfpW2ZyvInBZVyJhgFklODeCW1adS7vNOvjm4LP1CwnKK5YsRAV1kUevO1dG7twH7YPRhhmpsb+vLpXjx4yT9WgN8uJLL8lRRx+ppdnoHiDIal0Q3qvfmRtpsKGcc1V0TIssR2T0skvHIlPlv5a2S1DAZ963Gk4E99xzT5k8eTLyoNON6+tyyZvTYH1E199bUDOmH43+NA/CzS20li6FLT0uuOyCprr6fViQRBeypRb06NxeXn/qQdmxf0/tqxTBgh5MjaQ5qDzkkKNBF5qBb/AOHXg7AfMfWW1l+4yuJq1DAGpWHgr63PnIE/L8lHelgh0l9Kz/OwC7obnznGgC47Bhw3QTp0kbfG3MPcBj/TEvQf5Hjx4dcmc1ttz8mvU6PVO3J7/6iuy1195amFvhN0Rl3LDUWM0CbSijnNeVsEbPRerszM+/krOP3F1uOP9U6RgNF4GCYQzq80Zr14NopfEx1dU2WuOh61Po/81usQ0UTaekqDZZrrr/GXnr2++lQ9ee0q5te+Ve18Knq4wUUsfIhcaGnVdaAMt5DTJB46QvMEWxHWerwUbAgPv/tA8WwHFQZmbmVFAgjAeroq4bSejlXQSlSNdgA8MYeLkzwLeLwcIiC4QA6oNcaD2DVNpsNDhrL13hp1VhUJeDRZ1VW8L3qjE5xUg8WLl0oew2oJc8desY6d8BPhwIY3V8W3nhg5ly9UMvSa+Bg+Sdd9/B9XpqS28yCFSLBLg3EPJmANb30uKx8//6S04/9TSZ//c8qxmqu3sw2mqP7AWYP7lJMDC19957h663IS026BIILhL2JiMX9ptvvjFftSs6838JstQsTOwDL4e6fvOhn5P3C3KU3IEMuwtHnwJbHRQcCLe2QndFb8IDbABUQyjgOcvmGmgINJzEKClFBe1V+aVy7uU3yPe//SXlTvMJ3W1r+gU2jDcN5CF46IbmzZP9abGwxYtnEARlq7nLBs+rSgEsQqbXsgC8dxk0mK5GY6GyC4C6/oZxymBQquCm+mAVJFmXAooM/L633XSD/Ofhh2SvAemocne+DOzWBoHoQqS4R6NjLHzi0HTjNPhptQRsI/TWStA+Mt8sU53LalPk6bc+k/uef1Mi27SVbqBrRWifO94vAZklEenFrUEdgyIA6SrQJFH2FBqslpbCMVXw22atVB/sSjCMtkeiQUELpnODh2yKrt+iawFAhi9ftgyJBt06pNLH6YCwMcByAeFBkP4J+lVCnGp0BFj1vMFPwmADwY9O5+z1eahA3gO5xsmqKXLItTCSTptFnbE8UecxW0qy18oJB+wid40dLR3jAK4IcJREJsvV90+UKV/8JCOPOQ5pgM9Z7QFX0FvBSYsMB14BgCWKm+JqIMo/KPSvTn5FroQPlCwCrSbBe2cedqBqfONFwGIcDEzRtA/WiPVXbmzWeeAM5qHzWBaAYf0CZuUEGQb/l3zYQEhK5yWkGtDS8/kBHFfWjsAgjhy2nUx57j/oJFqBgAS1DFchP+Ra4Dlsvk2D9VptGAR30tBwEun3A/0GgZBZc+fLOWgJsxJF3SuZmK4g4d0PLRLt/7ODvEyA+K7A6Ktmec22pTdGeWNtAkTHld4XzlXROP3YMwxI1WLLI/pkzQ5pGXToCmUPL4Is3XpYc6+//oqcfeYZ0js1Re666iw5dGh/iSrJZmNiBUv6XdUny/WkNginygCW77AJosKu+p01GoYU2CSZjiD2pfdNlIL/x951gEdVNdFJbyRAgBA6oapgxa4odikKoiiggIqCKNKbCgpSpKP0JkV6sWMDFBQ7Yv8VEZDQSwKk9+Q/Z+67m5clIGiCWJYvJNnsvt295dyZMzNn4K1UVR4WAKsdkXktAizzeQGw6K5BSzUQVAQB1hz6KBYiwO7em4eGlzsBsPWxv8hCo3GAAAAgAElEQVRT/KnbyY3SKbwE3Ikr9u3d+zLqgiuUg9WpaTLkK4+xYJHeBAVxnhgR4WhChnxUFlWa+KTNXcyTWHSBJBDXQB/0EuBMmE7Dm3I2DlfETAN2AN29K1b8cEIO6NRCOt6OXlDQEUhHKcf+dD9ph9Scb3ceQc+t/lpqqgEEfHpySr7aUSBfdlBfoIAFy1QRA5y0xFiZwhSxvn36yTSUH/IMVTjxUh/ytkps5JeRWYpvoKzYY3lacRe+tHvhe3gyFjXQ1caNqW1t27aVtWvX5nPDjvV8ClNV5A8taMHm/6bBaWf+KdbDM5KfpGpJf1nz+lKpUDYSObKI91JN3+IeV7yuznyApRCPyU8wt/zFaza8t5usrXjgEvmWKC0vzFooT4+aKElamGej4H8fgOWaiIqK0hxq8vg2QFpYNoF7Yt1rkNbrSKQmklai4pY9tHWNOfPjBgQ1Fkjf4Du9i/dWr1bPi9WSBux+/2YAlvEKk2rFtLvvAPLXX99I/HGw9nsYUqJ3XC8hafEIeDKWQF1Z0/BQDRkNblrwcB+w1lfSExvAGSo/7E2QjoMnya+7DwJgayJdCyIyXFd6cNN4Q4YtrpeQbjRhA2Exk4Nl0JzGVgayCBDvycvIzPxl/UcfXwQ67093lj25Ufr9cfQ8AsGbCyHT9yrSrqpFIbdV8+YKBViBZQqZQog5lMHjKjA6yonQrWKCXIxybv8tVndSNdQZU9xFI4l6PQIsf4bZjxlPp9QYIvrlQ4PRHqYbopPRaFmSDdfBXzZtj5MOfUZKemCoTJgyWVq0vNOoW2kDNlyLCfwnSNMiCHOBsfe7LhQsuERYjrc1ayZfosSPE2hA17S7cAOkN8janNd77rlHFzujwnoAuYJs3gDrdv9ZU84gGQ8JcnFuC9cddT6FKSuyh+Y7b7xkPsAq/BEv1WPnQcVsAsEBmAfxl2HS+PprkUrHJHJrlRjPRJ/gIR34swVYs/m8F68Fcc/40ROil4Jqny59n5bFr68RbmFSSnoBm5LlXMjSGEU2IEV4IUsTNGrUSEHWu5qrsJfyXnurAZCszmLcwx7cnvVayHiq58ZBVRc/T55BmS69L9IuLnvphJ9SbUxWVOEfC02o1ZoEw+qWm26VLd9/Jw/ccZMM6tRaIvKgsAbeVV+LWQMOFejnVOM5zqrjxfAlnbXhLK683EDZmeYrPUZNkbUbt0i58hWhOAaKEmtK2zMBYP0RBGeX6ERkC9BwY25uDACWuMI1k5GRTl1qPCL3i+efn3Rt586d/3QfpyIHWEjunQO39RUohtct77Rk4JunS29mxWi80pDYf/AAGo2hfUM0cmDRVwcfUwU5yPkQ1Aiw2xBtDEPr7yrIMjDnlwFhYxLRdTTSaInJCXIAxQjXnFVBpo/oK6WhOxoE4MyQEvLa+k3Se+wsCYfW7EuLX5KLL71Cc+xUbMa5mUPZNRzuFYSNSICli8OqHyYlfwfJtMaNG0O1Cyk/qglqfODfA1gLpAT43r17o5V3d63ucvO09mdey9IINnhGF5HATGUty726V/hfycGeaKe5wZc/01VkB+C+j7aT/o8+LP6ZaIoImsDOKrVbHSkRB1iNleqIkepL/R7Aaqofxjkuw0fu7PAI2nL/ivx1w1ebm7WSzXoqeEAUIToWwaVsfjXLq++44w400hykObHuteK9HmyqFe9ngIwpfd9++60nKGrflqHxjoUCjdHTcHC8J2pnLIWGRijSKU8JYAmyeEYQtwjjHvi9e9dusmDWbLn18nMhJ9pNSkKR14+lsCxd1vRFnq9OBZ+z17nfzevamTKnAn+jrGEienUNg4j+zJc/kAhk6ZRFzMaXrrNmHDmFBtirqRkp8hs7qGAfx1RH4NypiqMBFbtrZ25AUNAr6M/Vqgim7SSJlFN4JViwtZITE5aj6urCyhWiPWlL+QBLDsX04dqLIoPDKDKoBJkx8rXUcaQJTxKd4MdAzs7YnWhOFoE8WXRHcFKk9O14XGJqSIJ/jd8naeBqn+nYTB6661ZUfKTgMdB+RZO0mcvelecWvSo169fVBVKjVl1MeL7Qs4P7hX9KxXuTo2mtRYLj7Nmzpcsjj+R7L65ne4Osebv5S9JmDnCzMC+WwQtbQMHFxS9Gie3mYUI43bvRo0fLzJkzVcjbvTkK+/kUpuy0P1Qtdm4MzGerZtfJC4MHSGQAe6s5c68HnQFYjjvXgw10EAgKtwqOvZcwmgNpwp93x0mz1g/IbnQhZVJ9PkfON+FQDpomVuh0nvbxKewFrQVrM1SuuOIKla6k5CXXRihyOpmuxzXlzk7hHnoFRTV9+/ZVZSrvLgfu1yqUk3UOJP6Nwi+r3lqFdMm66mGezM2seqZJQYuCHgXXNoyVGbDC+3fvKhfWiJZ5456U6CD8HZkkzBZCPz+sD5O2R1pI50XXAfeheVUrH6WGLv6xQivdr7TMf+tzeXLCfAlAQ8NylaJNVhLiMIFsS6PnKh4HC/Y3eLvMy6VkoS3i4diga0oONBCmoQDq8ZP5fL/3mJMbpd+7iuvveMNV9+/btzgoKODKmKpVfGxeqDfA0j3fvXePJKAXkhFdiFArlzXPZkOBQjh0SOJhIUaVKwMx7igjRo0R1S3mASw2r/MB1bBb/BEdXDXtWalXCQIvSGBn763E7BIyZNJCeXHNR3JVk6byEsQyItFu5kS3Aml+DsCqahYtcSetis0MX5o333C5hfCfbsuisEVsLVK7cBl4aNiwoVTHicp2wrxxw1CUY9OmTSpPSDlEK8j9VwazTmE5HPeh5GJJ81x+bl2Z98IIBDzCNchlPJzjAazh6I9/K7icNVsFAPvWx1/JvZ16oyW3KYs1wtq8EWAtXXBmA6zbGtV3jjEih8/AF78YJGbwywZZ2cXghx9+0PJairVTP9hWbh1vbdrruseX69R6XdSefWnBAmmCBqHM8vF+XGEAbR+jo0xWxqHbPvtso7RsAnUtdDZYMP5JOa9KpARloU+XOiqMqTjSkboZ7RfB1hhGCrwGXfGdBzGAEz3WvtwaL226DQQdGCTl4fUGBJrMFCR/OYptucitT5HtOw9oWlhMTIwHYLnfdu3elVO5SpUnoN43pijWeZEDLAI40TtjY+djHd9Us3o1H0+k3EMRGAuWKVK79pgKLaZMseoLso9OixhDEexAClcGZACh3C0RWDxazqdkHiPOjosIME7CNQ7s2y0X1YqSFROGSAk0NwxE18octJg4lBEsvZ6bKa9u/FHu7tRFnn/heQnFKWncz8Jv3u6PtpbGlz3pEhMTVWjlB5D1JtZmqAH37XiL2G4Uq6Run8f7GcSoUKGCUgYEcrYRZikxv8i9WuvlTKUBTmVBWiu2Dir4FkwcKhfUoAoSRc/N/JKzowaSeiouC9YcvceD2YLLWRs+Q194wouLZfC4mVqMwsrA/MKCvwfA2kPcO6BlwZSdMFiAwC4HtGS5VmiccN3Q27HZBt7ZLYWtI2+QtN4Y7+eapS7B4493M+WnDtAbwPMqNfcsBuP92Xo78t9kROOPJMqVDc6X1L2xMntET7m5QW0JQq8ueot6yAL8PMppKvjDe83aMJuOv1tCiVMKShEAuy8tWJo/1F1iE9MkqlpliOZBQ4HqYMxQ0qWDrKJ0ZC/FHtB0MBo0VnSbhxDE/7OAYe1AAS47lfV8vMcWOcAiN7P0Rx9+OAvEcstaMdU81/e2YNNRTUOAZaVWLcgIhkHf0oedJcm/OgGurdCApVRaZdADXDjcG54FYOZBOVm6PnF790r3B1vIgA4txC9xP1KPsxDgCJbtR3LksWenyYdbdkq/4SOk/4D+aimb6ORJ3hy1JbvAKUlIa/MIFy83/ykCrOXKLNjy+RZw7WK1Fqo3x3bm6L+e5Ngd52EWYCtFlpQZzz0p1118LjhYx8rh1oFVcizAWmg9eYBNA8/Wpd8zsuydj7EecEUNZtoD8e8BsLbdkHso3R2G3YUttsrLTWdZkZfCDn0L3oUZB/Y+C8R8zYcefhgxgFESgP1qAdY7e6PglDNwybJ2jrvRZc1g6TIedB2KbrZu+lye7dpWHm55nQSmodOFcqbASxQOmVyT/APRyFZaYCXEm0pMxWT8KcunhCT7l5ZOqOh6H2l5ZSpXkFCklbFbCQPoGsTE0klBN4PYnXuwd/2V9uD4cdx4MAFg0y+77LIm4KzX/bkVbp5d5ADbrl27MHA+E5HGdH9M1cq+tuKkcIDdDQWbTABsTQlheRwEtRll1uZk4I6YI8u8UVaSkFuy5bOcUCdbS1M/Du7eiQh0jkwY3EeuPy9GAlMPg1BHhB1qO9/FHpUuz06R7/YckhkvLZDW97Y1VVc64L9/M+llrAgxerFckHS5yJ0yBY2pWSdyubxfobDHFraB+Dy3cIwFY+9F/fuf4Mx5RGGbuRyyPkY/9bi0bXoDGzIbTtRtwaozSvuHYh2FLdjjgy3lCOPTMqRFu06y6ZfdHoDVnFzW1FuLSN3QM5sisPPuHchyz65dL3p4eeVjn0iE6HgrxNua5TVvu/02ZLHMlAj0zrP0gbcxcMz1VEPAVF6yu2sO28nAiLqnZStZt2qldGjSUEb07iQBLJmlkD4NGrs5Mek2qU7HgHoC/KFA+hYOTL8clMxC8zeorIyf94pMmPe6RFSAADc1P1AqH0hkRSCM3xLTENtBkIvtZQiwNt7BnHJooyTdeNONjbDHvy6KnXMyGHNKr4M0kKC5c18cl5WZ2QUUgS9FFDQK6Zj4Vkw5FafITgi9ELhq1awhQYzkUSqNUUsMPt1jVltEoNy2IgCWbSw0b1Urpsx3LoBMmPv7kHbSoH4dGffsExJTOgjiEUk6URmgCD7fske6DnleNWDfRKJ0o+uuVfEPY/sWfnMnWzuUEGl0cyLhNZkm0x3iF7oKvHJfT2mwjvf6Dq/7dwbTkxsHHwkP8JFBXe+X7g+0QVkz2jirVKE51IzFQiDkfDFFrzCA9ezEY16SlMB2qCY1a9tRdsSlaDBUO8fqZrdEgQVok9juTQ+d3Oco/kcVdjjZVz2eFfpnqSTrsVn3n/v4qquvkoULF0k0KqXctICRMTz2sPOMJ4wif3oOeFwula1AgXXt8pgsnD1NGl9WX2aMHoxebWgjRK0KBLvQ5EVBWUFcuVZqw5JccPat48HSTGIWTzYAJgu0Qk5AKXnn4+/lsafHix8C5xUgEJWXmaMAy4IH8vuJxJ5dOzVNywIsX4e8NVpTxYPTvgbcNVT5//ytyAEWOZoBA/r1GQENgR61Yqr7s7WFNmVTA91EE1kPSxFtqmT5Q6w6BjwIGxmw6IIUAYF0P9p4xyErgDqx5cpHG+ZNU0YwUUyx4kThKwFasUdQvXXbDdfIg63vQqEBWscc2CvJaAUen5Yl36EtyMsffoHySD+oEX0udevWAMCy1p0apYXf3EURBlUJ5gR1M+EsGRw9apR58pm6I//82ii2KxhA4Lj6QnU+R3q0v1MG9+oigQqwTv6sVt+YJHNTYOAITBf6rvQYPBZgQS99+8tv0qJDVzmYkqHK9kbah1yvC2A9ot7/Taf3IFrL136vV78e2h2tkJp16njiDvybDb56P9+wpEylhNi6eg7o0IU9HBAUgmrGgTJxzAipGRUuzW+4WsqEBkgZdBgoGR4skWFBaOdSQps6stsJPVjuf74Wc84VzDX+Qe8Sfb9wXR9oHWQgH/bHnXHyQK9BcgQl0pVYqcXXpseKx1IbNhG0ZCy83iAEwhgctAU8ECPPOxQXt+e+dvc1Qjn7tqLYAEUOsOgZ5D9l0gt94w8feaZGtSpBtutlgOaJOhsLAJuYjGoKAGxQcKACrFZ5UHGF/Cu+sdNsCoJXpXAKMaqubgiCXOyfRJBlSgWBOwOnUQA2YylMQAjTfJiSgcHnF9szH8BzDmfkSpnylWTTV59KdPlINTpNPbUBSJc3UmCbegaHAOuoezElhtJt86Dpqs/0Cm4VxaT806/hAVhsPISd5IHmN8uEZ3prYYgJYnIEHIBV8DMUgZ51JxycghYULZr1m76XNp37Qws2Qy1YoyXByp7/APb31pl3cI17kIC0fMVKuaBBA4/BYVPICssiMPSo0felfCBFs1mNGYCin7Fjx8lgSCGG4vcyoQBRzDKBOFMpPFZYUl/ZF/3HgrSlfUm0hIkID5cQ0Eql0U6mVMlwxYaSYcESFRooZREIL1UmWtLQ4rt11z6yHV5rNDIJgvHaQUz9wjvJwrWPQh51F9S0QiDAzs9jLfUDBw7kHk1I+O7+B+5vinTIfb83Pifz9yIHWO6ByMiSHY8eSXy+aqXosFLIR+PE0IIlFqkVC7A6mogyWQSmSkDSkFKFWnusorxo2QtQJH2QBvEWVbtSN8Go27NnEN+0IfNB26K8LSo8RBo3vFyqgW8JRaSkTEQYZA2DJaB0tKz9frPMXPGGVK1eW9avWy3l0I1SJdcsyeMCWMP15A+J/Yn0AAGWn4MlhlQievONNzwAfTID/d9j8kcgH2D9tAVIy+sul+kjn4JOLA88U5ZMTlRDIcrX8Pi1AOv4hoUOqBfAwqJ5c/0n8lCvIZKEgzmbIrDqchjJOxsyMdzAmV1o8FeuHzdwlkGGy+LFS+Ta66/3dDU+GYD1odYEovmq9ko6wT8YRso86d29m1QI85Vn+6HYwB8pVEkJkpAMTWdkATDDiLxoCryPFHDp6SilzoRAFEWi2GQ0HZVXTK2iGluoT5aEQ7D7ZnR8uLNDR3nkqaGy+qtvpRLyXEugZDYI3hED29DWkiPoOL0LMZmwELSgAsDqwQ082LNnT25KWupb1157bRtUvSGR/s/figNgJaZq1dsAkPMrli9bmieP5nwSYDULwADs4aNHtFNBSQBwZXCsEFRVioDWZRIGkELc/NBMWWIpmwmWmSaDvDEwRJ42HtVgN19cR8YMfEJKge/Ng5BvEH18RMpSAkJl+mvvQel8kZx7wcWy/oMP0PqCPAyuYROlCwFY70FhypDSQHhz8aAkmLO6Dtf6jx74YwuwAMDi/Lz10nNlzvghUjKYgSyTSWIl7swg0wIy8nyGNjheYOtYgF3y1hq0dR4NRS0ogULsg80xSRF4LFidbOOJnMkc7B8b6aJ5lpvjZbrkPOR/N4UegqXMbOZCYa9mLViN9sOLYHsYzm4OvIuVK16WHl06SXBGoryxYKpURQshP5RM+7G8FZYui5FID3HfsVrTVHeiEistHTm9CGplZmkWUg68WUqPZqSkqW5u9XoXylPPz5KF766TsuBgS4NmCITuAY/oTLyPuGQIa8OCLRGaD7DEqF0oMsArzoQR1R0P/dNlss7KKppJcF/l6qsva/D5ZxtXRZYMR6l9tAFEL4CNB0e678B+yBBGIs8VoicYIKZSMAiWCICNRZQvEDmM1ZAjS4BVkHasSF6PGHoQ3GsarvPsY3dJ+6a3SAArWVARxHYRIFskKyxShsxdJpNWvCcXXXq1vPPuO0gvQT0y3wuDKbydBMBqgMtB3b0Q5G2LTIRPUXpon1/0I/jPvmI+BxsI2zRbrrugjix4YbiUi0CqHr0LnRTTMt0MOzlzF8AqEhbOu5qRM0CbgefMe+VN6TtskgIsBdnJAWqFGP5uWok4//0HsMdddNaFJqCy8egslLjeBS0N72KXQisYcVWKMWkEBtqs9EUY/8hjj7HX3pHHH75ffI4elKVTh5nuBgh0+YMayIGFqrodqPri62Q7olHqSeqkGQ0RviaFmnzBp+r7RKwlBTzsC0vfklEvviwlK5SXsmhFFUQNXXi/GfBi9icmoSfXXqSGBmmQi8/TKq6dOzMDggKfhuHGIoNTyOM8/n4tFgu2devWFV9esfyj0LDQmlWRw8rlru2tlfvEIMAFBJmsWgRMri9fLgruBvUf8XZgeR4+miR7D+6XYJDd7F3OElqMjGkfjOf7BflLKlyJA3t2SymkZy0e108urF5RArCJslAGx1I8lmFmh5aWfpMXyIw3N0iT25rKwqVLmfukyluqsu+lzK4UgaUA7ZjxPWsk29ASFMpo07aNbNr41T8bBYv902GgkRnCHvfXnFtbFkx6TqIjQrQiR2+cB3LfZivhP92aRFZPBU9BRtYsZUOJm58JsLOXvSZPjpkKioB/YCYC+Vezd/Ljk//Zrr833TZNkGmTU6ZOk/bt22vhjxlzEztRbQ919ZyrOehiApqqGqKMj/4Oo2nt2g+lM8S3cw7ukgXj+kvDc5AyhR5tPtppxJlMlro6Oh+aLqlzx1AlYdaRQcQ9WlirrYYC0NAyQJa+/6UMRAWnT1iEVETxTgD1DUAZZWLPHwI3e/AQABbqfNQ4If2YAes6dkdsSnBoSC8A7KwCy+P3BucEfy8WgO3Zs2ckJNE2IIPgnOpVKmnAyXJrKn4LkNu//4AcOBinRQTkaTUiqOlcftpSd89R0AcVoLIFiiAI0UD/LMIfrE8qcoNnPXp4nxyBNXltvWoy57neaJ6GAUSAKyebEUYziTlhpaX3+Dky6+2P5I67W8k8lPlZGTQ9UT3JdnZPm2yBAjdN6zG5d1xkKKETHCDyzTff/Ilh/++pOgKYJ38M7BX1a8viKaOlfIkg/I4gCLcRD2JP624j8OPZt96T5LJm81OTsGmw2WYueVUGjp8mSciFhPKLFi9QXlKhoYAlXCQGyz9uYr3ztpl2ORFyh506dzbqck6+LcWQjCKdU3jD+fLsJQdVNXOH8RRanYIWOBulY/v7JC12uywc11v3sh81XM0KMMYO/sufGUM42JsevuqBMtOEZfagHnyCtCvC2q+3Si9oQB9Gd9qYGgii42Bl72I+5jBU/A7AgCM9yXJjvgY0G/JgPB0NDw9/DJWasMSKhgAsFoCdMmVKiR49erwHE//KqhUrSBgi/MYXNylYtGD3oQ3MIShpEWBZQ603HoQAUzYeO5yWgFri8iqyHQg2JDCHZY4YoCB0f0S0+egBFCkcOixDHmsnD952JeqYkUOHIFmuNuzFBHKSSkQCYF+UF9/6SO5FYGrqLJRLwkImOaCTczIAqxaTEQixFiylBv8D2KLBEsoWXnpWDVkxc4KUDQuEhgQ7nRqA1cCWY8lq6pyZtGPmzU0XuHM/M7HZZix5RZ4YO13bdKM8CEc04RVFKHblq5gIX8taTUXzuf4pV7H8qnX/GfuYPGmyPIyW8VoG7wJYzVEvBGCN2CEn0FRmMSeEQLfxq6/l4Q7t5civv8iicb0MwKKE3oRZTDcDjZUobWRuPlwIzi82nVIhmNMLAM+EPCl7F3++db90HTZFdh5JlurIsw9EHT5DbLmY+Li4gygljkP32TJams7PBlDN27179w4cII8gcLa6qOavWAAWb9gXoDkW+oo9qlSo4BOOFAyTQmAAlt/ZqSD+8FGpyk6xSL3gjaY6qy52sYsshB+q1aii4ByAdsv+OJXIoaVj8LNRpbV3+xapgnSN+WOHyFnloJWTkQQaAheHer3myGL0s8HB9h03R+a8vUEe6PyITJwyVTvZ2t5QFmDzcda4pIXdNJcXiws8jVqwX3311TEcVFFNyr/mOhjsYHxdDIBdBoAtj1QbaNPr/NDT0HIAx1Vk8EuzCxyrpsDh6KEF8kW3OYZZKDSZDgt2AAAWGbaSC2vmhAD7rxn4k/+g7gpC/sx81OmgCBjoVdCl3q5TZGAJHV5dpSKdQ9ECrCrYOc0t6Z18tekbebh9Ozm0ZbMsHttTGqGVt78CLOeREqAFr2MOV4Ou/ObgsL6aWr2g/jJz2CAxQH4+iBZBT0+Un3buk6o1qiG7CMCLwBqzPQ8i9nMUnS1KA2AZFCNeoNw+D0L2XyLt62H8/MPJj9CJH1ksAMuXhGDCvVu2/DK/SsWKfoziMSHYgisHCikR+FCJULOpruWwWt6HTZCJKCHFcLNAiNeoVQ0bEEqO9Bpg2WaTg0VhQjKs2wPb0Jr70vNl4lM9JdI3EVVASOli6hY2VTYmSfUMQktJvwnzZM5bG6R9x4dk2vSZ2tyQ78WCqtmoXBr2jCw4YG6LiNenulWbNm2ErY//u/3JEcAcBeLAu+r8urJw0miJKhGgaTxmgzrBDBfAKrg61ULHeB/K/ZnglrW20B9B5qx4U/qMnCLpdCHR3cJDERRmwf7Jj/NPfLo7g4Drn3mnc1+co6XiujfU0zC8uBtg7TwYT4GPYxaAF8B+9Y08BIogHhYsAfZaD8DqJOpzVOdDEZVfBmALlEzrHxXONbedRUS0VGOTRDo/M1E+/Xk7UjRhxIUGARMg5Yj1dmD/XgBsokQhAF8GIMvX2Lt3bx60CF6vU6fOIz/++COktormVmwACzf67BXLl2+qGF0+pBw5Vsfk5wbhmOyCHmNCQpLUZJksTkULsKnpmSqG64/Srto1wZ0gfzEAG4dtrsi/5kJ+bP/+WMk7miz92reUh5s3ltCcBDzGVAHxlOLpRxczI6S0DJg4X+a88ZG0bN0GzQbR/dUJcXhOQnsiOuPpXXZoAdZyTUwNI8HP/kT/3f7cCHBM/WE93HzZBTJr3LMSFYagFzhYtUZUQcvmThuvQ/eZIeaMp+GieDy/OxuSv2dhQy15c410HTxekrGO2P7ZyIzQQnbeu0MRMExS+BH75z7jP+XZdl8QkBYuXCg333yztqq3c1AYwBpoNf9MmJiJUmzRTkD2ky+/3CQPtrtXkndslYVjekmjetVNd1lHf8DzbGsJ6+HqyV52saTsgOKUz/sGUtJEDmaHyOMjpsi7n/9PKlaJhpccAoA1VaVoaQVKIFmqosqL3jPvA/8KRdLsmbfeemvvN998M7Wo5q3YABYVXVFDhgz5GV0NIis4nQ00v9EB2J3stYUPWatWTSPkwmICbBtthIgcWPbpqokMApi02qtLARZJdBno27N/928ShUqQiU90kavhXoZA+9UXAMuJo5AEd18WNmRWiTIyaPIimfHaB9K42e2ydPnLyhGZI9DMmo1Uuww51IsAACAASURBVAfUgKoZGj2d8Z1gwHJAVnKhlYSsXLnymOaGRTUp/5brMA3HHxN7+7WXy9SRA6VMCJL5kBCuo67pOFp5YGxZWB6cFZ0ZLx7Wrebk9jjyIPbzytoN8vCA5yQBARmKfZgULQRDFaB5QcPB/gewJ151lipg2uVSZOOwN9cxim/GzDzmQtQbMY0KmW5pG1v6ymeffakAm7lnBzjYvtLwLLZwZxIl58XMtrGSHSzVs9Uli+g6EfOY2oVDlJkC5FkPSwi817mybM1GKV8xCnGeEphzeLdYb/sRHEdBAYJftVAlFqzFCtu3b88C/zrqvvvuexZVXEWSA2uXWLHs5+XLl4eAp9kYERZarwo6G2j1BntfYbADEInctm07RIDTpXp1QxGoW4d/B0A+78MXmiZKWdQiB3J0ublw4uUiIpKE1jD7Y3fLVWdXkWnP9JGKIdikAF0bfczRyLM5MdNBEYyEqs6ERW/Jldc0krfffQ/vAfmUyo4fP2ps3BL3YmHk0wwT8+UGDBggEydOLJZx+ztc1G427++6oOgqqoViglE6liZ36pgbE0KYtnxv0xtl3OC+Eo6UO2vBqvgRREHMEYe14wCspwOBczX3a3jTBjmQvFvz6dfSvtczciQDtBEBVqUnAbDW5VQREBsWLfgW3fmf9i/eHs7fYb7+zHv0nmP2AsPeJgVYiLiL2TPes62NEyGsAvzDXxHLUCPLV1avXos0rQck4MheWTH5GWlQtQxLM1VrwKplWXrAfj8ewDLmogJQfAfgYhN9ImTo7JUyfeVaKVmmJDqGlEG7IIjB0ILduVslC+vUPVvjKuz6gOygZFiz3VE5NlcXXRHdis2C5fuDOzE3MzW1fc1qVSFeb/paMSnYH0nGv/66FcZptsQAYJn6oZsTH2sP0rfijyZo8CsyIlRVuLRihHmQGPeD+/ZISnyCdL27kfSBAlNYFqxXThdPPmxkFUZTvpcWbFmZsORtGTXvVTn3ootlzQfroH0AXQPljI4PsPkCWXZ4cChgImi98r2OgtDLU089VURT8Pe7jLd0Ij+BbeZoRZ2tdeN+rPcn5aEVgq/OrZvL4J6PCZqeKMBq2qOzCZW3p9ydArXZwB4gNbyAsx+MpaM3B9BzQBFs3Pyb3Nmpp+xPYnYChEK4nphjwv5ffBwSzxnb1roTbNIcIK87cu59QPybANZ9WKqHiTm5+OKLlSKgYWRv+Qdb4QDL/ciIVDbG1o/6Angi9+kKeJTdu3SWsrlJ8urU4VKnNMwpUAQKsA5vWxjA6qwr556/orQKWjHEWL4p0IWd8so6GT5zhQQDRypEl4d3C/oABtI+BKrZJLXuWefodShKjpjQYRQdNIuNjf2sKHdksQIsTrsHdm7fPrNOjer+/CB+cPEZcSTAboUFy1K3GjExns3JpoLUIEhFFUc11AiXQFRZNws3FhV7kAx8ANRCEEz6WaN6S8P6NSBxhtI65tdRSIJdYqmUBTeEk5oRWlIWrP5Snp6yUEpHV5IPP/1UyqHxoZGsO/Zm58tsZPfNBMG4yAgkK1as0LbZx7PMinKCzsRrKV/upOfYTegdbbbWn20Z5D1WSqViwEvAsunX+T7IFbYFwGZig+GL4IcHmFQt4iYBVrePgqRHL8ITqbTkgTNazibLQsre9kNH5ebWD8muI2whBG/HAVhkbDnBZ1IEzvwq0JrKITvXVobPdubgK/zb5t09xzfddBNKZedpCbtNXcwvlT2WItCZ0QwQyj0jn11pVIq9BMqUKTPkid49pXapAHl1ynCpGEQ60AacDY3nDbCs8DOHrF0Plj4wCEtxb8Zg0gMjZfG676X3qJnijwAX811z0VAxA1Wie2NjtUKMFAHn9+DBg0jdiosFr3wpNAgOFuWeK1aAPfvss2/6dfPm12pUrRxKyTFb7cHGZtu3/4bqCQOwNNM5idn4fQdOF24EWrCB0ApVaxPmhS8yCNLRquUQgmOX1aogMyEOUgYJsn45qPwAee1LCoIVINw5sILYqjc9KFze2PiL9Bs3C0nnfvLhZ59LHZxarDhxxUc842lpAe8NREuLmQlW25adOa+77joVfvk3WTR2oOxnthJ2VlGf91ulfauob59TGMASNCOhhDS832PSBjRBGAQ7hABL4wRfOU5vNq4CU9hMcNV6u/wAl7cn4qEj4MEgKSsOnaAb3/eQ/LD9gEn74ibEczTIhdenqj1zd9h91FQiGSk8fib2sOJnKqwktCg34Zl8LQue9gBlgPd5FBqEocVTLvWbncPWzK/TJ8vrA6lBw/mEmameI3RHAsF9DnlmmIwa9qxcWTMaHOxAKYvW3Vq4RfpOOVsjyuSxd/C3XGe+7QGulWFcERTxpmCUBtFgXAWUlje/+k26PD1BM48qUVAKnHwqYjx7d/4mgcCjKlWr6dwi/zUXe/lryJBei9hRkQW48o+AYpph8DQXbP/1lzeiSkdWKVMGoi8cMg4SJoNBLvbbigHAWoogHepZzDOlG18ZFWA+SA7OUalAysz5yRHkzmbGx0vvDndLl7ZNkR8bD1DNgJcXAg4WubLkeugroBokl4LbgeHywc+7pfuoabIfGQur0IngKnCx+sF1Ah2/wvn8xwNYTUPHouCm40LCaSeNGjUSto6x7tG/yaqxn9mqKJFDx2Eq10NhiVV5bGm+YcMGTWlzW7buYBS3BUGzIvR+Jw59Qm669DwEK9Oxr+DKE2AZVHTmxditnDMeng7A2jnjhnM4X3NXvjVLgE31CZaHBjwjr7z3qQdgucl19tnBFHnXmj/N4BdAtl798wWRZO1v9fPPP8uaNWv0c7hv/7a55ue1bVWefPJJ6duvH7xQlh07Ph/5dsfU1Pb1hQAsh9gCLHOa2Z770Ue6yrxZ0+X2S+vJtMHdpWTmUcyFI6zkUASaBuYYxgq2TjcwT6DTmrgKsOTwaWRh70N4e/2WOOnQZzg6S/tIlWpVUa0UKmkwivbEbpew8JJSsXIlDVzv2LEjBxg0r3fv3p0AsEVa0lesFmxMVFT5+KSkRQEBftdXqVIZioQcWH/lQZimlY6UrJiY6hrJo7uRCpkyKNqgi0FJbdOtnJgT7NAA2G/bBVS1TB8+UC5DxNEn44gEYmazWJ2FWSBPZxAcomQcZJxYX+1N1nSNn/fslxfRMuZupGuZDEs9KgtuHCewdcwGcgS3c8AZ27bITZo0kffff9/jLv6bNp0FTW46jseDDz6oQT8rgk7gXbdunXTv0UM2A6Tyu7i6z3QjQFgbwcyZUNK6qHZV01WUnWXZOwvzTt0J+wwDsNy8VFey02YrhBxOTh9jQZZ6P8iqhRczbOqLMmraItOtVk1XpvE5dAAr9DDvlMFs3eZu1NlP1/5vdj4/+ugjYQdhlkjbg+Xv3tH3GAQ8zh3etA8P0smTJ0sbiB25A4o2A8i47scCLOk63k0H00+jxVTHQnATmh7vvPKy3HfzVTK6z0MSmh6vRhKJcgPd3KP2esxAMnQDn2+CXXyI6TWiq0kxgGcllLUCS8pXuxLlnq7PSCImu3J1VIkB1FOSEmXPzlgpjcymclHRGuCCBZsF/vWBrVu3LjrZsTnZxxUrwLZqdUXImvd+GAlR7MfAx/qZQBf0BNhRFpG8dAjf1q5dy8PBHkZl1/59e6V82UjotiKiSNqA0QdoR6anQiPyt61yw3m1ZSoiziVp6XBzcPIYGGGSsZbpUVcWAEuVcwDs1oRc6QaA/WLrTnni2WHSt39f1Z0NUDLIpCh7rFBn1LhgbK16AatLq8DYoNBPRo8eawJdeoo7O54cLd4vW5L/02/WgrgdsnUEV/ZNcwgdjebSG3jl9dfk8Ue7SBw6nOrNcef4I/dZEH6//NxaMn3sUKlRLhxSdZDgVC+dbYMo7mJS6oyqltWEsJvOMuaFj7S69iwr8A+VNz/9Ujp0e0pSsrgBTQCFG5TeEV+C3lGrO++RWTNnSjCqA73pjddee00eQLSbTfH0YziW2z+GHvJGgeMMLeeY8YeLLr1UZUXdT/OUrdKadWXomN1hADMAc5qDvce+e/FJ8dLspptlKzQ9nux4lzxyVxMJzkmEBwquXCkFSjwRlamQRWqB2R68jsq64O/gWqE/4kONU7WVWGRAD9PEY7Lhvf50IFnu6f6M7EnKgfA2cl5D0GUaQfJ4lNiXjiorZQGwDHBBaDuxZcuWl+Kz/VLU+7ZYAZbdDcaNG90PwtlPx8RUg7EDMQ9YPTTLoVwD8VxDEdg8WCWbQQFULB8lkaUjzGNpysC6OLh3t+QlHpb+HZpL51aNJS/lCOTHUPqGa1G0mXOSiyihbmJYyBRyyYJ7uDvNVwY8P1tWUdm+Y2cZ8/xYKREYghY15qM73dfzx5VuiAtg3QOuGwpHL9W6Pvpog7S84w7VpLW5tG7L5sTbv6in8fRej5aNBi1hqdKioQC5cnEalDAhI26IA4cOSvt298n7a9Yaa8MDsOaxBNjWTa6SUYMGIEULHDcsD5ZLK4gxLc/JWTa5q6YhohFKP/Gy9ViaBFPM9U/7Dkmzex+S3SBkfVhNZN8lOP5MzGfZsuVk8gtT5B4IAvFwJH/Pz6jrA14XPa5mzZrJ+vXrPZTHPwZc+SGdufFeRd5ZBFdddZW8+tqrElEKXUG8ZsHdZsm03jY3SwvSscxDqxJ/pmri5527Y+WGq6+U3Pg4Gd//cfTlugCaI+il58+OB+S+jclr2BvSQKQOiKRYX0zHolQhpQx1TcHoQYofZRFBtIL2AUUIOiA2KU9adXtGtsSlSvkqDsACR2jIVaqCIDo0UCiyjdLYbeBfLwdeHS7qnVSsAMs3W6pU+O3JScmzy5cvV468ll24O36LlQyolFcF+cy2MgRdls9Szbwy2u2WgsiLsm3q8kOfYNsWNDQsISP7PghxkIrIj0X0Qg1KlFuyjQxKZLMgU6ZpNsoZBUoafk72D5ehMxbI/NXr5PLrGsn8RYulfJkodQtPBWBtmgo7yfrjJGaDtFuhnv7112w+6ShUOuBsF1ZRT9aZcj0b2GBACx2EtapHgyEAQZYi+mJ8aFFQAq5Pr14ybepU3Sie9DeCMx5dAvP3dK8H5KF7W0kIS52zkQPJDhYUV9ayZyOyTnD1gLfLBXW7qYoTXpFLro0cXCPRP0hadXxcPtq4GeYqNWGNy6qCzvh39jlnyfw58+WSSy7VdUiXlu/Dzjnve+yxx2TOnDke0D1R+tmZMk8n/T6OA7B8vg1ycWyhkicjnnvOye7w5HLoy7gBVik4Zy4MI+6Upqslqs3YZQMMlNtuvUkqIMI/b+QwuTAGsqbpKHn3g+pVdgoMIOwzxGDUQlXelX3UYLWqbCWuA2OK/bXI5PujI7UvnmPsZFAFiJfk+IXIgaxAad3rWflqR7wCbAl4J3vRiysJBU6VAbAM1FFkG/O7AFTBAyc9XqfwwGIH2CuvbFDzq43fvF6iRFg9uhj0yThpqJyQTAAsuFktV2PElgGuNFgL0VUqovlZhPgiAMFeXqnIi41D+tb1EGYeDq6mQjhAFe0lsiHSzYFGBYLKlKXnBWDQIfiAayUlJcvBI0myGWIPr3zwsXz6v81SpXYdWbx8mZxT71yTK+tsSg9/6tqgliKwY+l2G9X9xCnZC+Ax58UXgf+YUEcQ+N/AxdpNR4ClBYtW7Zp2Q0tex5TuGkApA3nDnTp1RuXPEr3Xo4kEfoDpOFHYC8vnvCAN6tXGIQnrEgBrErMIrrRbTdEIg1LaYVQzngHeXkDq/budM57N2aSOQiJk0PjpMnH2MgVtFfyhRcUAGb5iUDI5H6lHl1x8qclocVLQrLfFuW3atKl8+OGHx9AH//T5tgcJvcw30CbpuhuuV0vxRBaspQjMvNhCE84eC43IyYiMHjMe/bj6STm47ffcdIOcX7Oq1KhE8ZXSEo7MknCUygeiBUwOUy6RD0KmkOmXDGKRFgzAGqJ6nmrHgnKwiXZKJeA+4kF8TqDc/8QYWffTXilHixUcMjEmA0UnMTHV9fAGwGYAfx49dOiQOT2L+FbsAPvoo4+WmDlzxisgt2+qDqKZ7be5MRk0yEQlFxXFGVRIS0uT2FikaGHwK1athNMmFIQ3NiImM273XklLOCLd7mspndu0hHQhc18ZDIGLh8ccSYb1i3zH3/YeQJntXqR67UJX2jiJR2dabaAWXlq24W9hEPaeCUC85dZbTK4jB9NanZqik5/E7g2wBSPg5sResnix9MCpnpR4tEDZ7AkMgiKevr/mcpYe4Bg2b95cQbZsVDmNL9K6Z8kiXcFvoJb0QIf75cef/6cAa8U7+CNLSy6vHSXLZk9GqxjIFOakY9NgUNXMNQBr5sd8afqkflyTRXA8ULUjYv6uJQWSHRwhb6z7XHoMGi0HoWEhFP3Qq/OK2Wh+FwRLu7c8O3Qo3nu+uDqvRXrgPWSfMD2JdBBvNj3trxn90/eqHhoEQ3nhRRfJe9DfKAkv1LjlJ7Zg8+eB066upga2yK2moVqr1Z13yvrV70hMVBmpiB56aaAK2Fm6dPlyEo34S/Wq0VIdB19M9UooWCopESWCQe1h7tESitqu1CygMCFXiRaDsESea4NFKexci5LZo3nB8sjgF+StjdukDIw7Bulid+zSrKSaNWIwn4fzkCESB8nC1vCePyiOkS12gOWQRkSUeDo9LW1Q5cqV/ZgxwNNw29ZtgvswgNX1dwYQdiKzgAGkGhDIpXvnT3kxbNaD6DDrg+aGC6ZNlPPrVJeMxCNIndmj1WDf/vCzfPfTFqRhpSOIgUGHexAdVVrOqlNLzqpZS+qfdx46imbLE8NGSzxOrgGDh0q37l3zWTxao+R4FGuPD7BqtTqP44QGI03l22+/F9Quy6+QW7Nti/8NEWZ3ahq9D7qO/Qb0R3odcp0JhhifeIip9+/bHy2el0kaPAozwNwM2AAOwD7xYAvp92hHyUUXimDsLh9uDMadFFwZ4HLKLj0A66DtSQCseUEKawNgwcf9ui9BOvV+Wjb9hIOdPKyWY+aplZSNDR+NjT1t2lRp2qyFR3eC1tsnaA1E7YlffvnF4y67vZl/ugWrFXqwEJmeNWjQIBgStPqNZI4bPLwpAjfAGi4VdA2sJ+azkx5seOVlknE4Tjre01w63NVcEg7sky2//Cyb8fXdz1tk16EkGEcBaF4aKNHo1VX/nBrS4LxzpH7dWlIJnaFLwPLNQzCbWScaM8G64eGeB8/JF4e1H2iDZJSuUBP21Y9/lEgUGgQGBKlSXxCaHbJTyqFDB/JwaG6CtGpbWLC//l0BVq64+IpLv9j0+Qfly0eFsd0uLdidsFaZlkUOlqDL7pGQDIOsWIhUq1QZHFwAJjZADsUfkoTDB9HZoJS0a9VCdmChb/91M6ov4jBhwRIB66Ni6VCpC83H8845W+pWryGVkHNbkiLf2LA5IL3jUMDQY+go2fDLDml6bweZPHWSbpZA9PGxOq/ujeJRWnJG3FpSLu5e/5KKQ6F3z15wL+foAtI0NJL4VKb5m97ch4xaBq4c08LAhI+nZXDZFZdLs+YtQPlUkgPQ8125Yrl8+dlGlEOj6MMpE1A+FdxaEDI4yqP/1tJJI+SCWmjZAbePHT/JsZG/JfCZ5HLvlB/N2StovXrRBQWGXb0c6AWBOjqc6SsDR02SJW+sBZXEKjFHdl11R1FdiAx3tohu1/5BzXHmjZq/L7/8MtN49DXteNjD2O3VeB+s7iCY5az/TuvCBpSIohR44ThcBCtWMzxOwYLVjAAeqqzEVCfRT1a//ZbcB8+nQnioPNW5nTRFR+hAAGUAK/iwRlKwX3ch8+SXbb/J9z9tlm2x+2Q3APdoGgA1Mx1tpsKlTkx1Ob9eHTmnbgzeXxmJgIwie/chxAV9C9BNmPeMgHBUcs2QJWu/krKwYPlWKOYfVgI5sJWikf+6PRf79aX69et3/+KLLxKLY8ueDguWFk7k5BcmbgKpXK1KlSo+TFLegd5WCH5pxRaDXIjkaZeDssiBrYbBSECHyKOoukhJS4JXkIK+6dA2YMkb3PzK7BxZubzUiqkpFZFuUTGyhJQMCZJQnrasvqGLykgjrNksuA6pAcHywrI3ZMLK9yTmwktl5SsrpRp4XhY6EOxN1oAjUEIW0GtUPK6qExy1f+b31199TTp0aIecXqYzm7/8Xa2awiqz7MFhv+eXRZrPaTk6lkHTrQ+E5ZCDUuZcFmbgcOOmojWqJafKoKJMEsPU5NqLZfqIAYIqSeXSA5m4Tg9B+VFD1zhEqVn3dtA1Umx+KSyXuYBdBTBXGglC2znYbEvfWiv9R0yUBLy/TFWTIYCbtB8NUKvQs48e+Py81J5wz6X9rPYgtYePBV5bPmw3qg3o8ndr9f5d1oYeEKR8AFrM+Z4+fbqWx5qW96a/3slYsObzYl5h4mbodPjK2GFDZcLQ4XJx5WgZ1qOjXFgbOe1Z6XrIacIAVYDwuloej1c5wuqrg4dkPzRItgI3Yncfkt1746DrehDlt5kQcikr1SpESe3q5eXyi+vDy62mayQNBUhPTJgjL739iZRlqSwMnwMHDkqpyHISDnUt8LEp+HzDIN40FhkEtq6lSHH2tAAs3rzvuDHj5iL95T4ALApo/OUQUrLiURFVqVIFrZphitZBDGI0UmaiSkZKHAJbh9Dam5VaNdGbq9v9d0ndKuUApqVhtYaqRmwQ3Tx2CeVGQpAEO9UppsTHcszQdHBqmUFhsmHLXnloyDhJCy0L2cKlcsN1DT3WGd17uhTHW/wegFX0zF9YHLx4KH81aXqr/PA9RNAJ1A6NUKSzVMwXs8BhrVe35WpBw4KvO3XHTZswkputjQVhQbDeEZYhDXkT9WVmAPmyHAnBlJUADfRMn87y0J23YmOl6aAqGMH9VMtJrWbnNNNIMdFP7zbA6rJavS1F5wHOiFFTgC4tIs4IemzdFy9tH+stm7FB2fyO5q1R0mIWiplYfxzItDQ5BlbAxmoT2Ne2ZbT2d/c48D5+Frcnc6Z7Nm4QcIbYjDEOnIgIqFKBm3744Yf1M1GsyST/nxwHa4NcudRoBj3AtvePICj69er3pXGDuvJsz4cgtI7AIlP0AKxcQ/5QQTNrAO+BcU585VC8CfOVicAWA1gJqdlyMD5FtiOIzXjOjm3fS0L8Xrmu4ZVy353NNbMgw78ExF6WyTR0lY5EaxgGXZn9E1W+gs410gj3QpCqHfJgi4V/ddsFxbyF0eGg7jmttm3ftrBy5UooAw4B/3EICegH0fHRqIqbDgdoIQPrtSwAF23PJQG/H92/W+655UqZPKSXZKMTpD/IbR9uRCYgqytOqwffuKnxQy6DFLCcfGC1Uh+N+o/ZyIWMywuRDk88J59u3yOP9ewuz40ZoZvIbiZumuPdCgCs8yBnP6r02qLFC7XaJwvWs+20WewDWgQv4AYnGzGn9cZOv5SjY680zhNLRaEypK/IyheP1eoSRjFgg44EME9zYJESDP0hL0lNZuVTNeqbLWH47ewalaH/+qScUwUNLXE4+jDfGSrJ6kqTB+fm0iAUvxyA5Qu4EvyP+/ELUAbk5rBWqBGKnm7paCc0YtosGT9nJQCXl2OyngmmadCLBzXuoZoTwcRqEVhLna9pLVGbC0wAiomJ0WAtS77ZdZgbnh6Z26I9ky3Y4wEssz4uv+IKeRGB4ZgaNRUAbY646T+SfzseB8th5QhzHrKRt7oJtMuDbe+V9B2/Sa/7msuDLW+GS49+ekjHogALZXsDMV/+etiaSj0y6bSXqBHsBx41i2mZpIqQQUQNAv+AQIBuNvSlkZOOg7w0+Flt+B5eTka8uFLGzX1FIrCmU1GshJx8ia5QSVLw8+GjR76HeM1NRS3w4l6bp8WC5QteecmVF3yx6Ys10dHly0aXj0Yl106JR+SQMmKRkZFaIstAV3VV0YL6OKYlDi6AH3LjhnZ/UO685iIJzkQfCORWaoACp2EeNqxuxDwMNMUmuVNwfy7qa4m9WpaHKi+q56agdG7USytl5qq1UvWcerLmw3UKIHbznMh1Ox7AcsNzEyUiw4EVTRs3blTBmr8LD2stVvt+CRRsh4OqFk8BCA8gai689dZb8tJLLyl4eOsLGE0CAqCxBm2iuZajsuxVu41CCAabDEyPPNDyVnmi28NSOgjcJ0AtWyPMsBip9YB5pDaAgT2PPWWs2D8AsOr7wypiK6EMHLobt8TK/d37gdNLdLKXaWEz05YAyw9hyqgL0B/OQWIPJB5GPIiuv/560EMd5MILL1T3mTcC6+effy6LFi3SrhcEVnpI9nYmUgTHA1hSeUOefVa6d++uLjf5Vz001Ng/1oK1n81daGA8PjP/ORjHuXPnypMooS6NoPXMIX2kYb0a2LtHMd7Yy8gwykU1FjNQcmnRqkC/8+64zTVbwKwDX2tQMUsIj8/A1BFoGRRn2yF2kM0IKCkvLH9Xnpu1QkKgkZEOkW0aQOVgwR6Mj8PU5LyGAGbbSZMmUeW9WG6nDWAbNGhQdvP/fl6MU/CGGjVq+ColgOZjBFgCHbUJMgGe1SDKwH7l2ciB3bF1q1wKPmVM/y5Sq3SAhLBrAU9DBpS00oNlsgyh0Fp19iN2dQ7ME0oY+rKBGvTpcpCnmoDCgzU//KpVXYdw7blLlkrzFs2NgpIaR4R04/ro7/yPc2mH3WukVMXHeS5dYqigqxA3A3dul7JYZq2ILmpdbQIkMjxQ/jtabrjhBp0PtxvOl+PhxzxQ5v4SZI8N+DguN4VUtOoGT9IYlckI4DwF4SsanWNnjnlWrr7wHPDkKaiKQzm0M9hqtwLQA2ApWV3P/I/KixUE3YJ8q92IllpQvFfnRnPVkeSehQ2cgoyCp8ZMknlL3/QkqmsxrrokPBzIZhiqwgR68q1WQwWgAg2WKtO2+vfrj7YjVZWnNGvIUER8HD2ykSNHqrQfuVz79yKauiK9TKEggM9wFoLGTFFjY0D3yFtRpALP6KPi1gAAIABJREFU02HHXziMzF2279D5nb+mwbrshN54by1ZIo1qVJVZzz4pZQNAzwkFrGgGgZBnuSuzsYJ55OHQ5fPpaZCZ4DQSiHWb4g7+UVXQGESD1Uobi3dr32BonqBl1KSV78uw6cvED0EwUgS0u0uVKStxh+PTEHR/HAHMF4t0ML0udtoAFpFZ/2+//vpJBJYGIdLlz0W3e89uiSpTTi1YKNro4qxV5yy498hh27dL0uMOSMfm10rvjq2htJQKC8hpJ8GdS4pABx+fCBZrnjlW6UeY7gmsrHTYA8gmSTIyEnYkp8mAcVPk4y07pcW97WTKjCkSEMzNQS1ZWE38UtEIuLakBLEzc1hNwvvpkrgGT1M2VeaO0nZ+eP+xas18gmaIPHkZ5DFL7sy9WRDldwYxKNriBgobALSWGy2xd955R0tjmRNqeUqPVioPHWOy6Je6kdTnxT8eQj448O688RKZ8dwzEpQJt5DWoqeIPf9w87aOzAjSCjWtta1yk0E/70yDfCigNgW/Agh6oJaIs0nYiN/tOST3Pz5I9qHzaAbXjV6dO9ihnNxT5nwW4x0Za/iyyy+XFYuXSxVku2RR6B0HgjugZQ9e0ivUDbYFCmfqSrDr2qgIGGvTD/tl1uzZci/SEFnxxgwLdiBh2pQWVmnZsifUoZuNB2ugepAmdcquJQIuLc5fIRN409WNJAei+gPbtJLH7rpNfNKPYFwzsM/g1DONK5vC+jhoA4y1as64/F0EssDcp4cne4I5wWm9k+UrBHnw/1hd6YGlZRpEtwdPWSL+YSVAD6Rq5lAwfob3fKRdu/suWLBgwc7inJfTBrCckrKly7Y+knB4csXoCpHcvKQFSiNrQCkC5LrSnaxWs44GRvZt+0nKYtJG9r1fbrikvoT6wHolaOn+BUfGgmaOO8AvDz/rhCrA8j4CLH8HO44NkY2UrxSca8kA2ulLV8iMd9dLySo1ZNGKxXL2eWcjgs1Fg0XE/EhsWFrIVPHKweZntY8CbyEAq24PBWeYuoLXJFc1oH9/1Ym1bpJaenhLZ2JppbXSrrzySqUAmM3Bz2FlGd0pWky45/1obawBDzSGUyqE9xd6swCLcWfVDZPDK0WGy/zJz6EsMhqgh6otVtPp44ylyJs5xuyX+8qcT1Pa6gFYl3Rh/kJ2Tl1ak5h/KnL5w4MhwLLiJwtls/vR+33YpLmy6JXVksaTlBFzQguVvArYas5bIYUMPpnShoGBwfLirDlyT6tW6sqqte5wk/bd2nHj2HBN9MeasBkJZ2KqFseO0X3tPKCWuy8kGxvL3HlzpTT2ZiaDwE7psM6MGiIU5DEAywAhR5DWfxYErYNZuuoUilBHmZx2Hg6i0WNHy7ihw6QeJCoXDB8sleDN+OelSXYA0im1XRCqt9B2WykaKmp5KAJHLsbZ8gZUWersHLg8+zSDz6gGW4BNCyot019eJ0MmL8FrwDqG9xGMAiaKmmZnZb8/YsTQ5vDIGGUtttvpBFg0OKxVc+eO2OUIcl1EN5TBkzAEvBjkYq4hg19VkMeaiPStwxCDuKhKpMwe/STqlZH+g+RhBS3HnSToqdHBuwiy1nBxAFatVzDmPtgQdB0yAbLpOOE2/bpduo+fKvtxoZ5Y+N1791EOx1/VenAdbbZn3EvemDRv1fTdg2UNL24YBje4kOLi4pWvehkNEZWgdzhau+HOtAwDC7BUBRs4cKAnZc2dVeBOReJ4ECjGjh0rw4cPV27RzSnm/2xGSi1YjANzXEuCCnik3d3Sv0sHrcSDA6eP4XR50xHev7uBy3mGc9CaV9H/lZPQmfN8mdJaJxVLFc4ox4y0PYgAbdqySx4dMER2HDwCK9Qwvno+My/WqRmzdpOuBbWafKV6TIysRQS8OvVF9XXNa7szL/RzOQHUTZs2SevWrTVIaD/XmcbD6scj/YH3TMOnbDmI30xG0UXTJkqJ+KEYIwt7iQesUiBuKs26kfTWcR1KehJgGfAlh0u6ha0m9yDm0uTm6+UQpALvb9xInuqEXlwZSdjTAFeUvefCW+SeCqKWCAebAGtNVeXG+QJmnHl3nu6v/HxzTZ8uBGCnrvhAhk1bCuUSs07CwiMkLT0jE5jTDcVKM+zaKq7vpxVg+/TpE/b8888vwQa+jaBK4WpWX5TDhBJgma5VBYUH+0AdZMBSeqx1E+n74N0IbiVKALqNGrkys4UswNpNqoeZQ7pxLxEYs6mqBZeABzODX6lgwlMBso9PnCKrf9ws511+lSxYtlzKlI3S98G1wolWNwRPCWCLC4I3fmHUuQBHoLsPKSU4nbn4eCNV8PPPm6Vx41uRo2fEpmnFWMA606xYbioGayg32LFjR2fxot058kRZXWdv1kq3FvuMGTPUKiMv6wFjWimaVG6sG+PYcTPkSBgWf4OaNWT6c4OkdqVy2IWQpFP3zriA5maB0nupc/LMLU+7Vbj+7lq95jrOiesApE6c1r4TMsmx0+yhkDe6E0MMZOTMuTJuznKkDzEXCKCAeTRSJA5lYF+X746BVbzIhQ0uUhHuCAg262YnhOtnN2/Mgqim/uG6rABDC3v5/vvvPUpy3p/wr/7dHhC2G8Ujj3SRYcNHqMGjAVBn0K0VaxUnPO+bhwxTXfn5OQ7qRABYmSoFtxw/yKSJk2TIgN5Sp1SYjOjZSRrVr4vqTHLwnBLMD9CVU0jCTq/BzUiTWOfVFJ54Al7qwpB7NQCrW1PlYI+1YKeugAU7dQmU9cwBEhFRSpJTU4/WqlWj6ebNmz8t7rE/rQDLfNipU6d2Bjc1CWDqR1faD1YBgRW5aFIeFSOUKdwDPjMyIEfmjXtWLqgSJYHIHoCNqPqvaqDqmJt0HpquetKp8APJcGwRnJqWH8zASUqNVlq51ALNQmrH6i3bpCsCHZlYQENGT5D7Oz5IEXSdzzxfiEuou0KABb+ajcR58LBZ+RRhgTnh3XA3AEiB2mOMifYTxk+QocOGaCGF5WnPNOvVggGtb1qjLHfljWBq8z/dFAE3oSpNwYKZMGGCYC718PCI3BjuxiHljJqWdhDFV1m4gs88dr90aNEUFTvcFGw6aCDYbEt7bLqG1tlE5h7HvsTcGgpBE39cB57zfM9zDEiaxxIgyACZzgW+Rskb3b98ZW9qhjzcf5B8/j3Ktrl2VGnL8Py8gpU0yf/dR2JwUHz86ScSqXrFoKocL0XfpQOydhwJvNjEctttt6kFa4Ngxb2p/8j1bZpenbp1VSGtTp26JrODualOhaIaC6QKSA04VI3OhlIGOgCOF+A8j/QAHr/1t53ITrlXdn/zpdwOWcIhXdtLObByflRP48HFbgScG2d3m47CZj2Zg7MgwKoFax+rh7i1eN0A6yekCGa++pEMnLgAAGsMgMCgQDwh4IOIiLB7EWg/8EfG6lSec1oBlm+sVatWtVasXLEpOCQkghYmwY9iL4not8WgAWuLD6Nk9pYrzpVJQwZIcOpR8K+wBlDpYU4zkxeZw8kk/6WLmjwsJ5ozTzBlNFdnXjcW+SBfaFGCCAAo5Mlh5MUOnDpLXt34jdRpcLksXPEqXjvamUikeECbVMNdAFi/HAAs0DabiOs1WhaAfDQNSdeX3uJQ3tuvX19Zjjp85dyUkbeqQqcyPcX7WGttUQ2LXKGOruPuWvrA/s6/EVxJEZAGmT9/vgcw1IpV/o5DaNq68Hn+mMsgbMVWN18mw/p0k6jQAFMSy2CRFiNYPlWn0HVzLBi9xwW+zrW958GatWbT2efwglrpoO1nWEJPy9qXPyBXWnn2oBBZu+kH6Td8vOw4kCAZuD6V0cwVzBuy/9tQWkhIqLy+6nVp2OgatYj0KCFIuG4cJ1uC/fbbb6tYN4Wdz8RDVj+j43pXRA46g52Nwb+SGmD6nF0HpljClMmyL5ZalPjZT8HVGSXHStSMHG5FVXcRXHO2DH16sJRKT5BRPR6WxpecLQHZMK40pQ+mJ7wH1X/VNYRrc69pcy6Xu+LwsWbP5d9vgqp8vKkw02OV9AzWIAF2yor35dlpSySTjVF5LPvkZaNjygtXXHHFUwjYFlt6ll0Opx1g0Uok+I6WLVciKbgJZ49jwyATOZvq1atLUvwB8UtLlhFIzWrR6HIJQqlsIOgBTYdTHo31QMZaMADrcEIMejGzAEELBVhcN5spHTwZ8QWZSTyWYrx5ko4OCV/E7pbeEybJ9tRMeazfU/LM4KfVKvIFH5QDXojuRiaS34PwWC1esW6nCws8Fp5DF2h/Uocj+vHHH+EatpatW381LqQCrLGL8v1cszkp8FzQ9y2wX4vtFwuwTNFau3YtOXIDLs7GshyyvY+/0yK7++67tV/VMZyiWh044LjQkY+IkZNz4YEsmTlBoiMCJRh0gR8Dh2qimKOSbh6tIg00MYiptAE3lzMifC+0mvTENDapSYXiQx23QseV79t5kgZdGOXm9jPrgx6MUkjOmmH/JhICGSinnLTwZf06hPJsLQCky6qHplHSp8i6H6ws9DzS+erwYAcZ/8IE0CvI13ZZ/HaiLB9LCgVCzqo25s6FLbYJ/Z0Luykq3Rf4LOqZYNyDQBXxvfZBTIIHh8aIHf7GfejqiDoARxw0wV8DI9kY2wD4/FTLYpv7XAQW90KXov1dbeQX6Ca3uepyGdDxHikXDJH8ABTlUAQG2Qq+qMxilxH1G7D/FGC9bm6KwA2w+jDOM9IxtcpaYykkhPA+giJl/MK3ZSSKDeix8Pq+/n7xJcJLdz1yJG7p6ZiH0w6w/FDNWjS7edXrq1bhR6Q8mjbJgchRpKhE4oHdckHV8jJ+cE+JKRMBUWZoC2QgwKX+O4fIqfHhKcnNp6Q7wRUbgcaHWrHGmlQ3A8+jBJ0/qQN8Z55dJkAzDkAwYdkKmb/mffEtWU4Wr1gmja69BpYHDjWchpS580PlTybdJOOBmGXkzP0xA+c2cPHi/EzvvPuOdH2sK/jY/QYUuKA9AOFkPnA/K8gWSyn0CdeQO5jEevPZSMthwrwtPLCcm24e0AMsM2Qe7PLly/W61lJTK0cBzrEhYenA2db5G/tUP7nxsvPwO7V7TWCLVI2NV+pm0cly5CNJ5zAPlaDKzYxxU/dRDykoJfG1wKcrw+tYSJ65sCo9JjVBM0C4BrTqTwOhOvpqJelrIsMkBx2JdyZkyPCps2XpO+tAB5mMTN2szA5wMreYV02KgfOE/EkZNWaMNG/ZQsJCUZvmogbcHCwLDbp06SL7nfnX5eN67OnY4O7XsNao93sA6EhLyAcyeMmcV+OR5K/PY8DOMTZ0e+nuM+ZHrsqHMhjGAxFzhUEcBtCeNGqs1C5dRsb17SGX16kiuYn7kEvMwgIetFwL5irMHMj2Z9kygBoAqX6BtUf0LHUOX29KyQFYT34uPQhYxanoLDt0+gqZuuIdtWDVL/Hz/eGWW29ttmrVqp2nY/z/EoBdsmRJxfb3d/g4KyMzRluEYHOFIBhF6busI3HyUPOG0ueR9hICfYFg5r6i9FLL9DTgRLKaXCvFdw1FoBvHyRmxG4L32aCMqe7icxHIwP2JXAiQLHvzo09l7NyFEOaFoHLLO2X88xOkJN5DMBcI/rFOjPxQDk5abi73YLm9l8ImSvuP4XUXLlggA/r2Qw02XESXypbb9TIWQn5E9HRMvK5dB7j4Mzk4BmMef/xxrUxSIHSCN3R3GaQBfy4LFy70WGM2qV6vhc3GXFfydTwLS6NYpMcDraXT3XdIyQBuP3oFJt2GVg8jy6YNiHXsOdYcd4N92qBQB5wcnQ0imVQgBWOOryKWGS3DAbq+NE+TCvi2rJpPNOlY+kBeA2lXeThEM1Dl9T/UtA8YMUa+/BlyhngoHSKdEeV+8G51zZnDlku2Ru2a0rtPL2nRoqV20rXjSfAiHcC0tzEAYVbBWSlLa9mervk90eu4OzZcevllUJibqp2BDQfP3lb5Fqz3dZyOdQqMlhxhtkYmE6AwQDngsakT8iGCgQ+26yBJh+LR1LKaDOzcSc6rHCWl2N4FGQRByE7QfUTvjssBVmgGCg/4M5eMwq5r03lTMU40xmPB5gMs6wkhV4hKrifGzZP573yM90ah9tzc0PDQZb169XkQMQRT/VHMt78EYGEB+fXs3Xvivj17HsEAEzmRoBwgYeDEwn0zZWzvdnLj5RfCxQSpDnkyLWZ0gNUo+Zi6dsvB5tF61WJlJvhz8zh7iPQnADITlopfWLgkpGfhhAyQPalJ8u4H62XdR58hTSdeDuNxoeXKyKARz0nHBztKFlxFAj5dpWwCgCqmO/vdTsjxLFkFCAIBdyIUfaB5Sxdx9HMjNTpvtQ8ItmrtOBaNXbTFPN+FXt5GjxnwQpWd3HjjjXLNNddo+hyT5b/99lshl0h6wF2f7z4kmIXBA49BH0aC77/rFunb+UGpWKoEcuSYakgw46AZK97YLNxFzqEJazRLrVU/BAxDDUdKuhTjxL5ZHDe+Tya6a84jk9nhgvopHUBEZnYjaaN891J/0ooQx2i1IMzzmFYyglq0YqmslYtI9/9id0nPIaPlh63oF4fXYGBTXWV2zeAa4kFICw0AxPr4EhEl5LJLL1O1KTT11EMKnUl1rD799FONK1hqwLY4/6stWA6BnW++33PqnSMvohXOueedr2uDDUmVOnBCTm4vJ3/pmzEm5cLD0tA5DByCdGGfLMwLO5A8Cu758/UbJCLEXxXUosJKSvNGl0iz666VqthvATAqAjhvSg1hkjDMWWjUxgICxJUN/2tflOevUkLum3EbtTwCTzD92kzVVy6MqSQ/yBWOnCVLP4BsJvND0KzvpltuuP29995/93Tts78EYPnh6tSp0/7XLb9OhRWCLFcyd8bVuKBqOZn7XE+pDI3XIA40E8Q5gdh8tFkYVuAe8sOkcEOb4BFdGpNgo1aVbii2JTH9e1IBoEfBp/qVLCMffPGFLEBnzNg9R6QeFHbuQY7imygBXfXVRqkKce5XVr0l1aIhbcYGbXBh0nEa6452H6UukD3eAHJxUAshExkGzJZ46oknZS4CSZryxFprx5o1dhWXyOm3YHWTqPVsNowtMHBTA9bqstkFx0uUZzYItThDsTmbNLxYhvbvgU1UUrJTwKHTFSQ35liitFkNHYqx5X26jbACUM5MKzYFzTC3Qi/4i8+/ko1fb5LdkLEklRQCFbWKoJGuvbahNLziMs04EW0zY5S6KPShIVAbPFNr16TZ6WdUAOZ9BmB9cahnQkPPD8CdBTH2oPBIefX9T2QwGiDugNWVTiuWBwApBgoIsQhDuwZDQJx7nX8DAvPaHDsCkz2AmOJEYRyTI22yL/7qm3uu+V5r1qwpU6dNk+uuu06SIH4SigAe+VhjShgP0Btg1eB0Fj1B0ACsoe2QUwJjBl4nxmrKuNHy/LARSNHzl76PdBQ0JJDFi5bKr7sPSwzU8Tp1aCsN0AstMgi6DlwHGsTGsaVnHrNxGPziiOUfmJYz9gZZ6vkyvdLsUVjV+DEHh2eClJBuQ6fK6x9/K+yDAOyPn7dw5kVt2jy463TNxV8GsLCQzv7mm03zU5JSLg6AX0E+lRDZ/b47pM+9t0godAe0AoeDrxuSIKqrWhe0H4FKlX+5wBmPdHggjjMPNlZk8WBE5c5BNDn7est2ef3DT+RnFBpUBYDefuXVcs25DUAJRCBdJ0l6TnpeNvy2XW6Ay/fCC5MkGrqzfgCGLFs95CIIPIPG18mff8+cKWOh8nxO8rYjz0jZt0ULF0kKANcTIHI23l9lwboDVWoh6H6hJ2AAQSXqsOncFpjdqIYXJVAZ95ni57decYk89djDclZliJ9kpeSXwjpCkkq30tpQzOV85sFqYvAhUOKPJMgGtNh+f90GiTtyWELDyiItqqpEQ8uTz0tOSpE4SFr+tn07npctV+G1Gt9yIzJAMFc8fhnUdGQRda9Zr4a0vIIujlst/iHoQhKEqX18IF7fj1FztPVO9AmR19Z+IONnvyh7oCuRgnEgVaTdaPl85zCkK6ygzes6h5QNCtpDiaBrPRa3tX+6Nrf361gXW0vSEdDkerzt9tv0kKPQjs43DxDrXbnWvP7RceN0WPlYTZXkHwzAGm8hRz54510Z2KunHEb5e7umt8lDd9wuUSEBshtCOB/+8K2s2sB9uEXOrVdXbm54qVx/0bloG8O27QiOcU2gbDbPj5SSQx/pGBv89Fixdt+pBUuKgdSCEe4hLuTA6ziaGyqdB06Q9zZtBsD65tavV29iy1Z39gY9cNpOu78MYEf16xc+etb0yfFHk+9DhNaXp1h0CNR2xg5CUnpJ5J+iEkQlCR03AKObrV0lDQ+Xl8kNReuCLrxZ/DnQOPTDwGbBt8sLQsUGksnXfPq5rP5wg/wPbSiqQuShccOr5KoLz5cKKNENZicTbLQMXHD1Tz/K0IULZFtyojzSu6/06T8AyeQRmrigujKU1XMsMK1OoYWqG8+4Snb9mVoHk0qiKWJ8b7oEfbTMdMyoUTIHwaQUiAgrTaCLWG06s/GdEzvf2igEwf/ADrWWMp+av7oKXpufh+9FyxxJt+jvRnTDUDR4vBrzZofpYidnh19ROi7NrrpIBnTtJLWqVoD3QQqEWr3OrlRoMp6AqdChVCTc7SAoKKnslr+8tHCxrP3gE7kS0eYLMUc1YGHRqqLbqYEXjDu7SCShHPOLz7+U19GELxuN7R5GZPoq6AP4wfJhXy8/5rIy4smMBmKgtWD5ngmqHGd6PbRo+Z74XQOgOFDxlYqNunLtOhk/d4HsiEOlF+eU48Egt3LyLCfm+6ZXZbRjzRxbj8CxmPV383NRz6dZAoVvX+tsuaP/NsjKZ511Vl0ZiXV4w/U3aEEJo//5Oc8mg0KDiR6GNf+1OJ0qAcmW5zSANNMCK8ehZ7Zhn3WGAP3O77+RWy66QAZ26SRRGOIgeKI5KDdOwsI5AKps/bdfyzvrPpNd6DBwds0qcjtoqWtRxBGJQ9onKxnjiywD2MTZmMtAyg9SphQvbvecPdjMMHD8MQ+UO8RYB2DPpWNdJOWGyQMDRsq677cDI3xSbmt62x0r3nhjzR/YPn/4KX8ZwPIdN2hwbtuvv9syB6kaQQEZyXLnZWfJ7JF9kTVwUE8hf+Sg+qrlwEHkYjaBEi2qYVUPvhAoU2GWXFAAIQDUnGwCZqj8sOugTFmyTDb98qtWWz3QrIm0vKahVILrRpFntXRQnkVLNw0gmow0lYXrPpBRqOzyRcuZ4ePGS+u29+F98FREwjwariWDT2X3VEZdKatHcGeJrR8FZpwpUBdK00wcqHSNMBc8ebnnhg2X53F9ggZT1DKYJeHUgqsF4fQwUlArsuwCk69o3llBmHVvVeMj8HEqxYLvSrxoZDjLBumU/sAjMQahEM/GH6TxVRfLc/26SmW078gG5xqAzUTXTSHbARh9HadVi/HmGKXP1sBYQFAw2nkgRQ+WbCTGXy/PIhFGlJnyA25Q42L4Qwbc+uDwUtDzTJKJk2fLhxs+l0FP9pAbkJualXxEi1Js1Q/nSEFdwZQfhYjrHIrEVPV46OrzjaqKqKTRMkOl1msA+6EvTJad8UdFEyY5N+BizVwBNMDTpyMA6zmyLP/r4taP3Zl/wHgy594xt4IA6PozeWldO+a1tFMufie/egECmGw/Tr1frj/SF8zYyL+5eU5zLHtuznugpAq9Gl8cjikEPubHZmTLkb0H5YG7W8tPmz6TS2Oqy8huXSQGlVvhSopinJDCxeKFbHLYISXgIaTLqnUfylJ0BTmanCFXXFRP7r+3tVyENjA+aUeQIsmRZYdY7D+4HoFYU7CeFMwNse56f+D3tdsCXoMHRq5PmMSl+su9PZ6Rr387lFsyutzqqOhKbRBPOHrsSBbfPX8pwI4bN67KU0PHfJSelFw9OjRPJva+X5pfXV/yMo4ahxLgqkDK9aWuuokAq+WAMC/Bka5eHri0HPRdSgFS/rJzr6z57CtZjQwBP0SyG11QF/m018pZSD8JgFXs57juel1mFsB6ysXzk7GpErCBFkIt6qV335MgdEkdPXWKNLrxJhD04NcYgAGYZGJBqSal8Vd04fs5ik4KXuqymJvjPR0zexTEmD1zlrzw/POyB8EAtcL1kmZT2Oi9sYz+wIY83no50Wy7NjC3GF9Vc0AtJGu2By9sbG5/vLdgHCRlcWA1v+V66d+tM6wPvH9waVROMrpMjEjzNDRWrP5zyhl5JaVRnJbLykgwuMKqHo41X4zZGzw8NaBpxsgXFlcWNjPnnSWYqeBrX355pVQBjXBdw6thveB5WiGEdYIDgB1ETwpgibusFMRrZ1NNjS3gkWGw5rMvZfK8l3Bg75Bk5fZogfNgoBVs59p4IGbTuwbfGVM9S5y7zQo+xdtxANZe9ZhpdXgrBrOsXgR/bnT9dUoLnHvuucb74HgSZN2L1r12nVXsyX7jLPJgoYULB0HZWgBaBg4mlrcPG/iUvA0Z0AZo39L//nZyMTq3hmA+cnzSkf6GgCTGLBBjqilzVMAj9w2udSc6lyxFYHDd1z+i62+c3NSoodxx7RVSu1plCQtDyTbmU4tW6J1o3jtHEXPFtcH3iO+GjgMuEOyxj3JgZB1M9ZMuT46W9f/bkV6pRo3h/fr1GwX91+OoE53inJzkw/9SgEWkNbJl24ffPbgz9pILakTJ0lE9pWooJoKBC3VRwHgr58q1QK7VpOfQvdMUKsAwUpYlNTdEtsTukffAnX3y9Q9Iv0mTRldfJjdffYlURbPEUkwHSU2XEAYqYKnkwgphBJkHoRqIANgMipJCKzQRLuSLb7wuSyDI7Vc2UgaNGgEx7TugvI/MTlhx1A2lsUOgpfSZuiruTaO/GDDxBlgdbLWejBj4qjdXaZnqN9984yTPG4B186JFBrD2sPfe3Sfa7UQFPk/RVtU0jM4ugI+a8ZXCw6Rrh9bS/KbrpFzJUGxWJwdSbV9GdU1BgB4YuiALAqz/aIp+AAAgAElEQVQKqzBPGWNOKkVzzbHx2bnUFJYw1c28AR1Rbh6CHKkjzZOlVcbHMtcZ9AD+rgl26NMUAFczGx6H5RYNV8BL2e9mnhQT6YHwblJQzC4go4sOCNQVzsDn/X7bdpm4aIFs+O5brA/QFKSNyMHiYNVSWY+dbwkeZ/e5FkaBQ/ckN6fnYb8DsGZk8280RNwtfkqhFP3++zvII8jJZVGJ5dNVDY1eCegOewU7UzoV3GtqQ/Bwc4wABVjMEbwIDeDh6YlJCdK/T095F7nkdSPDpG9bUDZnnQWJUY02K7j64vClWl02qD3SLH40jGCVUho7B6ZqCg7Cn/fsk7Wffiur16zHXAbIVQ3qSfNmN0uNKhVwmCPTiFkHpJ5ABWnFF6/NgxTzH8jMa7zHLAp1Q1g9Q0Lkh98OSZcnRsn2hIyEymfX6zNk4JNzUSRzWqPJfxnAThg8uNSshUv7bYvd3yszKzXovGrl5KUR3TBBSOmgUDb3gvZzMrucXrcuftzHPcLuW75QyjqQmC7L3vlEVr77vqQcjZdbwN+1AR1Qq0IZADVVmyhxmCvB6POTlYSUL+Q86jZkaxlublybiyUoIEQy0/EdYhA70Xpi5puvyTKAbAB6ho1ARPS2FnerNUABC7rw/jh9GTGmZB1vHjvTbgZrFTiEmAVNqg2RslAbD9dhwKYfhJuR+OyprLGRerNJivDANTGlkzOhDFfggCsrF9ltgPUx2GC4SB1E84cN6CVXnlcXY4v72Vsr0GRyZOGADEYTSq2iYgDMvqSm2bhcUGwIuv6+2KhZSKEjaGYz4ASriMDK1jM8iDQvE2Ol+5U5zTy8HNpBXV/MA6kWE5wza8fmFdtzxQOw+vnxn1NAwBxX05fLALpKYgJAslOxwrAmyEVnwsXegzUxbdFCWfwe1hk2ehq9XjyF9JAGWvNt/fwhPt7uOlUT9g8ArIVb9MCTocOHaZcKppfpDdfjeGVyfEHJoMGPzouxtMmbmHiVtQbsZ7MRXVa1MTaRB6MkIe6w9OnWVda8/rLUL19GhnXvjEygSpILveBQeDfZ8DDYYisXRSbMAmLllh/5a8wT9r0EwUIlz+oL4yYdRUDZ/qGy/3CSLH7lTXn3/Y/10L23RUO5+45mUi4izLTkZjDTUdg3ZbucA+xrRjCBDFkwhjL8S8qMRW/I8/PfBBebl5vmH/jbjU2aP/Le68vXus6iYv/xLwHYVu1bVfpqzYYRqYcPtY6JqRNw5GiCz5GD+2XAQ7fL422aiF9ygoKiJ9lcLUKT38aqLBVAQ87sFghojJ42X77ZkyQXnlNX2ja5Wa6oW1sCUC/vT7eC4KlpXNw7JpWGyeW+Tha5EZQw/BwYeywqup2oAMFrHcIpOeedN+TlTzdITqnS0v3JJ6TVPW3RjRKBL1aKYOYpLuysV2eD8TS1azifly1gXWhqGYwGR0uV4jAUMmau7Euo79+Bz8R8WdXQZOCuCAHWbKD8m3lf5l437qrVomU6HDiT14occFgJPlIOlUtXX9JAOrdvJ/UR4Q/ISQHgMqgE6oR8LAHVYRNYoMFNqor/+mK0a61ZbAKBBE4CK61WAistZXKv+hzlELnhHUTShoSMh6lZDDqCbfB42Xwr18mK1TnSFjQOvWBVnhyTTPV/nUZPurYM+4T/yK3zbwCePKRu5ZBzBSBk4r0mZGbLK2vWyrzX3pJYtDtKxuMydOYdS9gZWl6P3GGBQ9e9lU8VYI8LA/mz6U6nomXJ4FXDhijY6dtXUHdvPEK8TRv4ynRKfOlWk9dWi5Urwamys9IbtGLNiWzGmGsjnRsR8/y/r7+VkYOelk9QsXYN8qcfv/tOaYCCAh8esAyRUMqT4wiaICsXBzAoHV/yrxg3vsc8BEHVElX5O44ZsxlCwOsiSAUr9MdfN8urb7yK1t070Uk6SJ4bOkAi0eqb2UXULGHnaLWv6cFAgtIHmUe+APIMv1CJPZorA4ZNlU3oYlKtTlU5ijX1S+yBhPr1znmqbPkKC1EaDpAp/ttpB9h72t1T/6P3Phjjn3z0hjtvvDKgXdv28t76T2Ty7HlSv1aUvDh6oFTEIHEAaQGpqAsGkIo9dOW4ARl1zsPE7Ybc4ZurP5HqdavLOXXOkTLBYZCsTwO4YnMh9OtPF04rODDbrIFnrQnqpH1TlfBT/ohFBJouRO1Y0gB4bg6s0xRs+mSkab320fsyb/Ua2QegawGR5Ue7dZNaUBzKAsAy+KJ7nzit+9wh2vUXA5Dk9NwpOvpZaIGpOcYVbyaZvbyoHcoWI6+//rqWparr6wJYdx6je2kc7373YyysFVxSJphl6QxTrMoPwzEnStJizZMwWJEB+Lzn1qgmd0Ij9GYEk6LLoHoJfGsQkJdRe46vdifgFPHQ4nVUY8DBPwcIDcCam9qNalXzuU5usAKB4QcNwDqP0wuZVD0Gz3RctZQVm43UAbwLX1pWTjK6pvXxb5xpSw8Q8hwdYeav6nriTck8p0iBGrc8CJjhQWuZzRgVENHGG2uDbeC/3x4rK95+V9797HPZiz5PaXpO81SyZ4HnlPUcDo6NfNIOxPHmt+Bcm/fvvo8/n3f++dIBLW1aQTOCDSx5Y6k5gY2AyoOHmRD2uZrRQe6fK8HJSOd4MGuDhoDaITod4MyxJ1IRy3h91asyY/x42f3d99IIylvd7mwldaPKqxvP7cQc51welDwfkd6ci3bCnB/Ocx48RrUzMI/Z+AoMZeDYUkr8Dl7XPwwcuK+kZKbKDz99LzvQDaFZ4xslAhavPw9Pfg6uAV2xWAcof5dc5tJmQlg/XD78fpc8MXIGgm9pMm7UINhP6TJx9mL56sfYIxUrVZ4YXaPG2PXr1ye7x7k4fj6tANujR6cK8+YsmembktSkY4trfB9t21LKlymPwNQBeXrsNPn251/khWd7S9PzY2AxAQwZlOJmZ+05rAfdjchrZRFAJo0rKtTDxQyiy47709Jxf5qPhPpFoFkiglZ7DkgYFkwocuyYR5QDZa5k8EW+GdwM/hIYFiyB6I/OlBOufB6ItFb4PQ2LK5MLIjQYnWi3yZj582Tzwb1y3kUNpNfAJ+XGps2ghs/NzaJPbnRuei5KcIHB5KaM8IXZdMZk8aTzKI65rF2CrvM4FiV8gWIIBiNYQZWehlxSApZzDe/cSvd1f2+BGFtV0d+kSmnRRn6A5v/sfQeAVdXV9ZleGMpQFVAUFSwoInaNRo1iL1GxRaOJJcZo1CTWqGjsBXtssWE3dmNJjCVib9jFiohSpDOU6fOvtfY+9943BQYFv/yRp8O8ee/ec0/ZZ53dtwIMeEjQ75V6LbArLFTYGakY9/7ZFuGQffZCEMZyoVjGPRoZBEUyatEdq0AlXUwqSA6PaBA0jDIONuE4HTxdjRIZ1TgO48pSdi+qiwysnD9MOCy2b3pZ75UOCPm+qgm/h6It31IPz9mgekC6WEdHd1myZp0o6FcJsOB1TdDd14F25syrCS+MeSdcchdcuWbMDPNxQFKZI69tddvAj/MdlUjsGXn6RSkBc3Xwra8qq3+Y3tjnB3PFyDuGOx911FGIyFsZ9GdBDvIbj6osNxamdENPGAKrJUuppRqI2f8xCPEdMc4GX7J+2mR4elwKldm9t90CSXFB+OW2W4df77JzqIDhsRzzEl0n58OnubYK4bDYnw3lCCbo2QVACgYIEmQNvD/qcdCVVHYJTaWQ4CAHFJbyudCdwz2L9FEPHarZPOgSBk8f5I7t0AElM4EJlmSGpEYmhf/TsIW9yrSiOPTrK5YPF9xwf7jxrsfC/rtuE0465iCs79wwcdZ8hENf0/TCmC+q1h4y5NgX3nrr5kXtme/7/Q8GsIhxL3n4ofvOqJo8+bg9txpcetbvDw2VzIADzrEe9ctvfvjf4dy/3Rd2RSjd+cccGDoWAlARJqsgIG4ZbQzT4ZGLMV9Kki8szeAiAqyTs+fx+85weO8WaidND3O++hrOy/NCp84dRGA1c6pggYboxqzpFEGhMyxHtFF+RyymMgabfbJeUVwQYfDMOoqBEGcmIirn1oceCE+9+2aYhWv3P+zXYThCAVeAr2YxXIzIBZJQuZkY8kmuuIFWbIInda4SZ5zbMHY33Rzay+ZMLfcndGIG6sffeuuoMAqEPH7cl0oTmHVaZ5sxF2vMkpQAuANWuokc3WhRJ+CJe4mspftoMuwUn9JqTzGc1V8roUMbtNLK4eC99whbIY8nakPALct0jmIEaYCSYzi5Ex4S9Hu1pp3yc8FWuBNJLnJQfq1TcvNQ0kT01Rlo9xpHGQVwH4sfHBozaKTBUE6bUHdxfoWxVBnREEZKcoB1LQQNqPJfIDdHKVgaDvMR5fMYlUe3vXro6oshyjbi/WTQ6K33PxAef+mFMAFrhvM9zMP9dZwXBVKgCd4nGDCv4kR14GNu768EeF1kZ4s84LvCiLXlT38qYI3qAPoYq0AjVAUx1aBCkTO6a73H+MjhK8Ugy6dj3thHOazRBZHACy6+BhF5Lz3/Yrjs4kvCJ2+8GgZCVXb4HruHHTbeMOTNA9OCNkoxJ/kI1GiaPT/Mx/7LQ2BIEQC+Ftwp91g5qzgDsefNnhvqYSAuQyRlUe8eMBpWwROhKpRX0BZChzgyUxbVxwOiEKonGkO1h6LIyBXhVpFoxtB5zjfuxBi+QvHpI044L8yYXR1uGnlWWBkxL2V580Io7RQ+mlQd/nD2NeGVDz+bu89+w/e66Y57/oV5TU/x9i5GO6/7wQB2ww2HDP7s3Q8e/ung/itecvKRecshQDZfYY4gaogDb302Ofz2zKsEMlee/tswaOXe4ExrxZ3CioHSLwQ86iRNhDAnd3KNXmWSibHnI069sRPAuDjM+WwcaqnNDU3z54KjpaqAuWBJNLT8g8Th11oNfqMDTtb8rqhFhZyzVBfITQoA3gCdbDG08xIR6U6Cx80EYD773pjw0KsvhjeRhrAP4ri33WWnsNOuu0ttUAxfWjat3AXOWcj67RyUOfCbzsixwjag/jGgELdBQPYl/+zzT8K/kTTjicefCC+//DI4cLpqEyPJIWPMQMPo2pX1fTRMaUY3HpChJxJJ2TcFO5DBx2Zkt9CNrhVlYd2BqyMfxCbhZ5tvGnohn0AJnfgZbCHLP+sxMX7fwFUAS0mD3wm3Uw8KgUKqFYiMnY/bDhVz/Gr7pVFkL/H5bHmXA5rmURMQZ7cZwHICCdRcG6pr7FJich3HgI1cAForlBsfwQeWbvkm4zZIUkVMe4mDmrp8VkdYgAY+REmUfyDkevRHH4TPpnwLbwMwDhTLJX5zThj1RnBdvL0c1UtxdiRvoLP0YOnff1WEDW8ZkB0qbL755kg601nzRGnKfFytXlycP0WziVtNfWRJZ1Rps+QRy2bTDY1+pGIK8N0s5KR+/cUXw+MPPBiehf65HK3tvN4GYR+4Pq4IkC2XYQRcJxvBLitC+seGb6tC9cTpoRQHUSEj4QiE2G9kQDjXBHrWyWuE50lJP2Tv6oS6sk2zYWCm6ht+7fULtPc4X0rwTYaFfZfuwWeCa0EIkHhAdWAASCNUGSB639OvhPMvuTEM22qLcMZxCNNthG90/rywAIFIdaU9w9NvjAt/Hnl944yauhd32XvXA2+88c7x7cTLxb7sBwHY99+/t3jbbX53Y8fGmv0u+cOhBdtvsBoU4Yhk4mnOhYXyu6qhJJx62e3hsf+8Gv5w6B6wHG4fKrBwpQRhFTtk+BtFAUulRmDgpFL/hhp2CE4oCMVVWLTpAJwqKLohtuXBSsmcBSUCY4g9UIQzxz6OUYgfDcgLiyxevTqHgm4dBbDUybLsdikt0uRyERXWCOs2XxSDqVmYhxPya8Rt//vNN8Ijo58PE6vmhMq+fcLPdtgh7IyUbwMBuh1hFJNjkYtwFiFloCjgE5dnn0XiFy/uBRTlRUDiwjWF4BjJvc6cPiO88sor4QFwSy+MHh0mop6ZTnXfMJG7FbklInezzRw5Wz3fQIZpBXkAUW/dGQa39REfvtM2W4eN1h0MoO0QijEIMPogUBK7IyU3KN2U+HwJFYbMNizrUxyXASy/t76Y65bPh3jSRcEr5yh1f0o4WoqIOeQeB2UfZg8XC2llF/BPdNNyFy07reLBR80Bk4+gy/whMMqXj7pL6g1Np1sPP2ZAiQIsaBtQJilMxFxcOnbCN+ExVBZ+Cofh13NmoUQRuXYGs5A7TvGhrZ3aHADjdXHcyMgvHeuw7YahZtYuSDKzaujYqVNiqxDHp+gqk5z4on6Vey3G8isFJFUn+N4Oc6jWyPGir1RB1YDLnPTNhDAaB/s/H3w4jH37nVA3bWpYf+AaYc/ttg+bILFNGcJaO0IV1sBkTPIesahFsjKN0+cCYGeEkvk4pJifmcZMevl51REdZOhPHVy3int0DE2VsJTAeyi/CwCekqsS7FOnTonL8iXzveRLdtJpKcvBFmB+q4s6wjhdFn6HWmuffzop/OUPh4Vhm68HLnoW5mSBXPnykIR7ZkPHcC5yxF5/3xNzV16539kXXfXXy5CwZ6kk3/5BAPY3B+2/4c233fXsL7ffovyMw/YKPQthp6d6oBhuF9i4DVjQJoDfv9/5Jvz+1POQ2WdgOOeEI0O/yg6hpJo2faY3q8b1EBloDMFJVSpnZywrjFZ1iCgpQARX0RzoTsfPCY1TcQICDfGplPrKCcsNAw8B4yjJXUAJj1Imxb06hrxKiHsEXe41bBpmopR6hysIPawUPtXzYCVH1BU3EwMT8N1kgPFDiP66/4VnwjSMoRb6jDXXHxKG7bwLOIotwuogyC445ek7GjeIxHlhWwob2lTcCOA4yJXS/YvJU0T89PMjlwoCYv2sGmzuT1Dn6dHH/qGUeO+9915SuiVmbkpAKEI49WmJgG3AxLHS+7EMoFkBHfeGAweE/aFL23TwOqECnAzd22h4UOYq3ou+qCROOeaKqCpw5Q+5HdOFyV2Gm0LtE9HMcp1wsO4XG0FDIr+DreWF9W8yekLrbeyxKwkSqjVwM07V913mTBGw+rWK5MoArNbXQVaZ2PzhBFSFBEsHgh/66GKDy/8aBpN86AzrcODJw4UvcLRcX6XDpMsXXLvmgaH7ZsYsMAvPhn+88Fz4AnkV5gLAGPOllMXqbC7EWvJwe8VcBor0o+SG/rDy8nbDhoXddt8tbIyw4B7IlcExUYtBr5MyBNXoHOG+8DYIeKwawrViAULWHMvSoXSd6BcPZ6rCJqNs06uvvhyeglfAS888HeYgjLUT1nPDFVYMw7f5Wdh6yHqhTPPBBPiYD6oUMDdFoBcaHrGRYRTD+BbUhTmTkJ5zZm3oCMDjPlV2OZpMZcBkUAA4VaQmrMlHVGWXwtC5f6/Q2BE6Y+r1sY+UXQRcMblpSf+SLhl4okSXpupPdLDGvMwt6x7++fbn4cg/nhd+ss6q4dJTjwo9KpCBjbkNIK8yt0gT1qs6ryJ8MKso7Hf0yU3VjXnPbrTRRr984Iknvs5dkSXz11IHWBTUKzl3xKnXFtfX/fKiEw7L223DNRCXPMdOVRCjpY0jYRTC+tcp/PaUcxHeOj6c/acjENs+NBShogH4UtAj/eiYNYfJKFj6A0p3ijJyiCEYAhbBytZNrAoLJswOxVC5FAN0ZRWldRkrTwCi0rwJlsZ6THoJVAPF0MHmdaA3QL1VzgR4MvmHJQL25M/cEjyB5TvLpccP2qRFGbAbPocY9fTrr4TXx34YPkOxw6k43fM6VoS+/fqFgcixud76Q8NghCj2BqFyY1QgxwFDT6UX1GawxYzJU/ReIiXdwRimaqKswbBzIvh7GlyFPv54bBgDDoP5Wj/+5OMwbtznSvCsaChyKaREakRwp3Ss+CkFgVeiRPdqfXuHdVdfI2yKjbPOwFVDB/SJc8oy29TEeWYUgWUBjIgUIRWO6FwrwV/7xQHWgDejDyB+ajcYhxtBJRKdGdoMbRI1mOYi67BvHLEjT8K9xMZMUnAO1W7NuTvBW861Tja71gCWf0d1grdIlYCuIcDyezyBMr5S6hFDUJ9USUUYLkpKoL8urdqUgykpkc9iAAwTBeWHr5Du8a0PPwhvgTY+HPdF+GzGtDAdB5U5sFne2ZSZtsOkAjmJV+y7glIgMinLUMToM8S1D4IEmKWL3bJSRCY+M3TbohtNJcD/6D+s3GIEJUgb1MfyxesYmj0XXioTUG3gy/Ffhldfezm8/+774TMc3LMAsmRe+kJfOmSl/mELcMubDRoUeqJ6QznngqG1YO8R2w+RHHPKyrHYO8VSw1GUN5CvngKD8pQ5kECLYa4Cq2NKe42PE4u8W2BIasF1zg8VK8AAhix6VNtxCjmVvJJuXDSkMoWljKPMQqc6FLaOSjYjOqXqpTRMbqoIfxp5XXjuP2+EP/1y53DEntujSTjSsbAimRepSMCtY/2qy3qH86+7O/zt7/+YMWDtdQ966c03H3NiXKK/ljrAHn74MSveccs1/xi6YuXaN533R8QmA8yq50qh3gQR3AwScj8Ed9ApPPjs6+GUS25CQpaB4Sr4vRVWz4E1GycjKxvQdQuT3YAZa8BKFOFvJviQ6w4WkeVieGrOnTA9NE2vDh1qWXcdoIAN0AidVQ1EvCbkpqwrxAkMr44OlR1DIZyXVYOd4O26OCUSZigu25UI6FycNrARqvpNQufJCg5wBjjtWTCEfQo/1tEfvR9ehVvJuMlTEGUG0oBY1xEcSCVcZvqg3PNq4Gz7r9w/rIgaZP1W6hd69uiloomliD4ixyILsXNUsgkljBh3I7gW5jAF11KLPAyz4QD/LTbxF198poiwV19+Ibzx+qsqn8yuqkonfmi06gkr7Gor9gtD1lg9DBkwIKyOA6AHOGw6USi1CzlMGqsYu64SDqbvIydUwIOH3DcblRnXOFgxodwUnjLC2AsDTM0U35sZP2FGUxWGf5wAbYa2W/usLdJPjB92QeK1kW1OYGob0xaUG54L7u/5sThXu0YcEr/mNbrHvERU9od/kzEQGHNNYrt+vxCcMgP0oCBuXl4NTnLi1GnhjQlfhJc//iS8j8NwItwMqyjaRiwnR4kJ7YuDeNNNNw0bIRH2Kv1XCX1RK6s7QrcrcCgyF0YhaCXJ1+pznNKl0QsPZhb8XAAD8MxZM8IsGODGI7vVV+PGCUi//HwcPAK+0ecLoMqgSqQXmIJBK64chqzSHwmXBoQBy/cJlaBJ5m2lmq6IFmeCrGOldg0OV669AkLIzHAzU+UyrzrMmzIzNCF8vZhBAPCgKmBpZulV0UWo6KoKUKKnc17otEoP2EFgHKNVUYJDdO+jvAiQpZ8XJFy56VHylGGOniuUSJFjmfu6oHt47lOUgbrgSuh9a8NN55wUBvelTnoeXMFYww+xXmDCmgC4NQUMsKgMr34wMRx2+sj6iuVWOeetD98d0RZ5fZ/PlzrAIkv6jhM+/fSWX+64UY/zjjsYIv90ASNFIgrjKrVLwqLyGys1GyLFb08dGd55e2y4/uJTwiaDkFGJqTYAtIU8iXkq071IBxdTAnKZufDUy2I44GIbZlSHqvHTELBAFy6L3GK0Cl1CSrshRyliowvgOlJYDoMXQYL6RPxnvoHGhVgGe24egp0J9OI4HezEGOKHDtsy+IBq6DoGGV8x1jNA2O9iI72KrEGvg4P5at4scLvmxmMJGNllHBK4tgIg1wtg261Hd5XsoLtNBYid3Eo1ghAUUw7ArEboZxUiZKYAUL9GYMZs6H+nQTc2B/rZBqk2GGVlEnkZfkCSoQ8yiK2y0kphQyRUXh+cyMrQF/MkR2PiZEsIqOgNy2sLJLGJlPyDc+3cFQFfxgbBsHGt2mXMOZAArAeMZgCWXyqgLVrs/LRoE2AXB1SzVO8cbCIKOMiamsImW12Ion88sLIcLTlzdlYRXr7OWiQDYamaooqB3iHO6SofRgR4AbCpIsjVir/CbUwQIxxU9VRTO1VByvkA7n+jx7wZ3kLqvi+wnlOhz2Sa/ejKpVh/dKkcqqFuKG1f2bUydIbHQHe85w+T4sjbRZyZ+VcvAHc6ERIVE6XPALc8CykCZ0yZGmbiverSoU1KM/whvcBJMazXb9WwCXIhbwpJq/9yfSzEFfRRRq8aJldBj+glQr9VNqD3+BHAMiks3fQkvKAHinemngDzMhvghkiu/BrsySruYZs33l/LgAAYtDqsUIloSbhrQV3AtsiNyztG+n7cS9sImCRZCzBv9eBqzfWOQG/quzpgSHVTl3DhLfeGG+97AjXAtgmnHXEQjGwz4IUEACYdAmAZqosM/lDxQYKtg3tYUY9wwB8vaBzz5aT/vPX+ezsh6o2Z4Zfoa6kCLCsXnHjsH46bMfnrs0aefFjZ3lsNDSU108GleWltnEBcMREI2XZY+aoLO4ZbH346XHXTA2HTdQeE80/5feiOyS+GUUzckuCAhM/FStk7RQI5F0sqrYV4UgVFOxeVwQY8PMvgD1vevRKLiQViqAlxmTtAQQgpQ5OPk051nGRhNq7RINE2qiyaAnoXL0mCAlsq+s3Dgffy5KzGVTNgFBs3ZbJ+PoPxYPzUyeHbeXPDXGyGBdDnVWOz0eOZ+ixmlkqfZhvMH23MoX7ILZgRoxjcZgl0w8zF2hXVeXtBtOvVpWtYFVxQf3Ag/ZAEpSs+KwPXwwQoEndx4pcwwEIuSObHKrmLjRMEuXl46FBnFY0lskYbN698LZGD5aSwYzqkOJeGCgJVcbhs1NUDmcGYJduAQfMqpPafqDNpL6m3E2DVex7CfCV6VltX/q1myERluFi5dfHHD1j9TW6AnByH5fRhIGtEpCXjJeRyFRjB0te8j1Fx9J5hDD7GT7UV1m86wOwbcpgAxnFImvL51+PDFJSdmYdDejYO2CoYZ6rBjVLFpUxRPi9SjWXmiI+X/tU/V6Y3rFspxPgOoJHOAOrOEPV7QkW1cu++YcDKq4hGVkLJm474Xg4CAPMAACAASURBVGI5yzMRBMkVqiAl1hKGVhonlUELfVZlBxEixXeqzfBEAiLXWxZ/0CbtHSzJQ70vlM/VMHzNg2+s6b1Bc0hNWtYL3inLwXWgI8OfodemFoB6XfqX0yuB4Ir2ldSbkihdE5lZi9IV9gyJth4G8urijuHTyfPDsaeeH2bDa+jmK84Oq3XvgJJT89DXWCXYQqLZZiNyZtQh10R1cY9wIgzrdz3+3PRrbxy1yQGHHPBpe0muvdctVYC9+eabS8846ZTz50+f9Lv7rz2nYL2VKnE6olwvFk86FVrpGcpIFp66RviTLsDAP5k8Jxx7xsgwBYtyAarL/my91aW3tb3Mc9r0YqrRRbhReW7qG0EiTEFINK2BjmxOTaiegbId8ARoAGGWw42lFGU+8qDrESDQeMGNIQw1cU/RPeJe+duMKCqsyO+1yQxkLTCAG5KHg9cwEidhEUm8h+DE87+J4YEgwBrqv/CsKgBrFbjROQgimAURf/rcqjAHerk5UDPMhZqhGuJ/HfXFSRip6foKae0HAXZCPbFuANMKgGon6OuYt7YLON4uHSpCR3C9FRAji3FgFWODkeabmOqP4h3PFPZfO8lcpLQjtUHcR1bgiQ3F+fHP5B4jJ37fuRFg2UAEVDItMijyAcbRRHe0VF0gJEtok/PXAmDbS7nZ61oBWMNMAkA8GI0rFTpprfEH1zu246cambcEYHUYEQ+sDVMh4EcAS50uOSn3QIjfifulYdKeo+9xudaSC0BLtsRkcGoEXXnFMA+t6ff5pPmgD/5UIehkCmhjBg9g0AUrJPAzVh+gpZ+5BJi7wbKvGafN6hGMMOwAMO0ClUIH0ENHOPh36QCaIZ2Adjoih0c5pKISGqdYiofcoFzsuM4cKWmXHDe3AlUccFMjebiuV5nuSArSj/pmcJqgFwb7ERkNGd3oHjVnQZiHxPc0IhfBW6Wc6jkYlylqNUA10Igfe7wfEWrX1BHmp0uQB8ACXPOhLqRqsAmqwvkFFaG6AkVSb7g33HbnQwiGGRaOP3y/RLXIe2MgsA5YSmqcK6Q2ndnUIYy888lwxe0P1Zx8xtlbnXL6KS9/F/Jb2D1LFWCRObzijhtuuCLMnXrw/X+7OK9/Z5ymcChWJQKcPCSsengBUO9o2SOa4HSMCa7oFq6+87Fw5fX3h+233DCMOPaQ0AUZAkoUMeTuQDQ4RQBkqQmSBecPinRbc2bOwsIw2StFNH7IyCoSBS4U9xQ5U990Bqok1vjbIV2b0eNvnLtK3IsSazN1FhZLT9eVfHDpBH9uIq6rdJgQaWqlbCbHSwswras8aACGRUhRTYupiClRSpjaAqvERB1yk0J7DF9kboAG+AlLHyVHf2xSeh9wgzEnANsgB8K5ICcq4qJ+1cR/lXQkCvI7cqwS+QiuxhnTl1ecrDhVD6flBqDxzTndqIM1bpbbMnKqwugcDjYB5wzAGmFmjFhLUEVgUC7Fjz1DtOIgyzX02m3R6m5nJw9dXC53Iv7wbw80cF28ZH7/XoeUvAd4J7lWc68Tp0RFI/MaAFDUJj4TzRGw/DpOF8saMVLR+oNVwUErpRdDVHlAu+qJ86eCktR1MvkNxXQmwJFIbuAvn1a6SmHuGWjQIIMUi1GyXhrdVRExRY8CHtYyEKnT0hWQ9vhSNB86Vkc/XoIvk7KKfrie9hwal6hzNdWPjUl2DNKAdO92cJj+neo29JuSA8etrHXQIUOCJA0SWBuoGpCm0FRz4oxpCNMz0CdXzyjnADlqVTtBpCdE/nmlvcI7U6rDwUedEJbr3CVc/ZffI7F+aUABBXNXw/ww45ncCJUMhnuZ/SxC8dNO4cbHXgnnXntH3UFH/nbHyy67bIknglmqAIv8ix3vv+OOqwrmTzvwgesuyFu5sgii/mxLdMJQRZygYqYY/kaCISDis7ngYmfUlYVDjjkZMfnV4fRjDw3DNh0cCmtmK12ZDC/Sw/LUNgIjCNDVhKKJsIT0wkQdJCStPDcKiE6LZXozSbCSmE2NICpya7Ay3osAWePHDBrxlbzjWrHWlzYJ7oc4pI1K9xLJj+asHctGk0IV1seNppIjBgICWSahMUWWgyH3pIGbbSDbANGdR6n+im3TyqKMZ9IVR4PiHDlxyz9RbACJlX7E3BCkWgNU+harJIGeTXDFdQxNFgdKdDafSu5G9YWgm/xtn9tGEt+jzWHJrsnNGkfUFger+YmTyjZ9LX2gyXwv8k3kYG2ifL78twhBEJuAkKQRHZoRmFw9IC4UV3LpCFhytPQDL6qKnHPVac73EWDVpjEJknxIUzyMnA7ZA7lVkRmgcZYwB/okDReK5qy/lgPBvRSYzIYGR7ltRFWacXgxiCB+biM0KULRa9JhSmOu9W/AMyX74TuCrKYKz2S+Xqb4U6IdHcqkTYucEnXGNSFdGAEaAAJQTYBxll9ddJDlsSbaIQmQMeBX6IsCIMgK8wNPNQgutYBWVt1uHL+eS/dNJVNimkPLiCftgvYUGBgYshpL6PfaKZx57T3h3n/8Jxy2x9bhhF/uBg6dmmwmQsQsg+EyGwMNYcblE+wZ8syaXbf+641w1tWj6vfed//drrvllscXSWuLecFSBViULe5w3aWXXp6/YPqv7r3mvLxVu5WEkro5lkSZAOkbLE4gJ7MBHCAikjF5leHuR58JF101Kgxde81wxXmnhDLob4sgHhAsC8DiN+JE1knqohZJVEYwO1gTUT4CLKsDmI8hT0qusXEpohEurHMDMmzhc9G8AJoLr7U2DHaEjc8RlrBdozH9Vggf7xVTZxygKI5r7LMu1ZJtHTsIsp87KErsFpdH2rYL1C9wFQRLo0yCn3GCBEVxFmw7uYegZ+AdQU/qa4qk1MVyM0UwpJuPrrMNEnWt6qf+Ns7Edpf/8DvXx9l36qWuETNHsPZ++jvvt4P3YhJti8sXArCmF8i8XHJJdKYuMSRryoOfQxf9oPOOmTzL7eA2UDQ1gl1n4jlPaoKubWKLEsM1sqrbb3WT3B7FaAUycKJwnXPT7KWixiKdkZpxL12cHO+ceIwbTwkxTq6Boj3QaVXcpP/F9RDoGsdtkgmX2ebI9Kq2fqIlzhUPz3gM+veN8I+mm6ORh7lZmvhtEgNdIXOkH36vCXVvbAGlJjPR/fMQUEIntipaYjg2DVv8TBpr9VGmQ5YEYiIYHFIvfzwl/OHc69DPxvDXM/8YNurXFV4xUEWQK+chRoDlGkMR3MhDAY8tqCf2wKAOf9ibnnw9nHvNbXWHHHHkLpdcfvk/vy8pNr9/qQLszTePgA726vNrp009+sGbLsxfu0/HUAyALZRRyURovrIAy88pFtUBoarqSsKxIy4Pr77zKULeDgnDt9sEuQVwPyeaelImJeFp7dE0XGbtAwc7rbkWxCZWIXfiSGxtJeK5m424lRyANQqNopc2iwgkF2A5hsgRiau0XSSHaHLBtr+NjEWo/No/MoA1wnHVZULokdgFr5qmFIDVdW4A50TEPJBAnbuIelHb6daAdKriXM1rQ1yoA2QEX9tbxsHIo8D1arZMxnUbh82piKDsm12bkshkaxq51iUGsOycvDxaeUUMzXDACeeVAdh0LeMiGE3EdWbLTIcZD9SUg+VCuQ5aPoUETfyQI3OA1TqStijGRzDmPMgrgT/GNRu5Gd3ZAe9ALlWSiddxvmnQMmMapRybV6vianrf7HzYFBiox00dpyVHMnAwtca4hlyrFJCTA1ISheXSMAL037inAS5WDQwwUROmtkiBnZwmEwEZfZFO6MpFtz/d4W3RC4ETo7gUkqX6bvvE6JPpSi07mpUeoq2Gqg9yz7BpgDOeVt0YLgL3et8/X4bu9WfhTwcPD52a5mH+54mDboTaTSpDSXT0qbU5ygfANuCPKiSFuuyep8Klt9xXe9KIs4addtppz7VOYN/906UKsPQi+MORR544e/r002887/iSHVFzqwCuEyXyIpBwrEmWjkVUSK6R1QpIPAgvbCoNj41+B6Vb7kDJ5oJwy+V/CX0QTleE1GM0LpVwdSSWmwjFlxXr0zsjwsitClQNaMVFOsDq2BZquosJxTv+LTbCNyLvVfOWwUitJyoDE+ktDNY2GYFUHg2GbupTJH6j78hVqMMRfxMwjCkaSaBicnx02QgtPj6NyongaoRp3CUJ1WeCf0OFYPrU9GAzTjXdCH4OmMpA/r3xMDD/WBV9lGHD3pvxy1QNfEmboaHa5tG0eleScya7wbV5FkGCPuHxGa1eneVgNaUJ4nrPfBwENnXK553fJsBmlypBD+eWUot0sLasMKXre9Kd+VHhQ3quCJ/NG8PUDvwgpbMoQZuqIWInwdYO5hhNZrRm/Ra54L3y6fIa9dtoUeOXrJwR331Isfhmizn1dpO50xqZKC69qtOJrZ0Tu7aFcbB2YPsC4+9Glea1U4QHqR3smkz9SO9NXSlpi+1IR2vzq2AUtiHOVyZk0A3HZw9R9mGJi4y+Ak7QuKprqdoA54xETEiSiQCFivD2ZxPCCWdcGDpD4XrNyBFhpc4w3CHKLCApt/LxIqesSY/cE/Qe4PDISBG4C8Psgo7h1Kvuabr14afm/fWGG7Y49NBDx1gvl9xrqQIsu7nGKgN2n/jl59cdsedPe556xL6o5Mq4YMZ2U2ylfsmisXw5pTaIESnVdQVhyoKCcN5Vt4VHn38rHLH/DuHI/XdGvixUKoAOhn5wCk/kCR+BK+pwSOsRYAl1nGNxC1w7kayLdiRW9tR+8xpxOs6FmDxu16f5Q0UpOatgOlLjQCzqiiencT2ib/8xLjby7g7gfHTkMJ1M1bj0nRkg9UOEX1kYqAFrVA9oCBFg1V6EOWuLgGibwblp3wDGmfKHG87eK2GN+wdrI2nDcDPyGgNmA1hyUzZ/BrDpZvteABvBJsOVtkn2EXj8gmwegnhP/MwAygHYFyd7PY1DkU4EsMI4rhdpzYAtcqXSy1Nd4HYBxfhnANZCc52mhD1m8DFQF4JlfhsteM/80LYaYQQI1aeLdJPQk9Fm9sVPzNBkL+NoXSUQDzNxp75O5PQYmWUTY2ej04XtUbSVcLpORw768QGkP0tezwFgfB7Zp4Oa/ZNczkdKGZbhms1LwJha35NMO6j+0/+VBlWGx5PMmGMBoFkLX19UK5gG/enxZ10QPhjzUfjT4fuEX+z1U9hooH6U3y76QBc47UNKfhyf+SWLSQLAMtnMNLgwHH7aFY0vjx3/zpNP/WtbhMxOb5PGvuMXSx1gd9lul5X/88wT//jJGsuved05fwo9iln8DEYtVmbl6UIRP+pXOMlcPLluMSwOUVclXcMzb30ajj/z4tAJpbbP/eMh4SerLw9VAzJlwc2rBsoWJizRAemEaxvGOVFf99R4wU0ipNA+U+inKNuJjvghTiQe0ibEm7hvultxEmojl7QTToBLSQ44yU9qBB/3tUmtxr+rLf5yHaiGoZ1BorI+JkYmV95qEznhS3dFkPXdpKYTwLQuSizlwxQYIGHM9oaLcHa9cxrkKgiu5FZ9Q2oTaINYv0w2TDlY+5Bt+25R8+3kYFsh3NYAspXL0o8id+f9/T4AS8u8ie4mxssVUNyiBm3g62K/AFS+rmZ4VbpDB1guotQHTktGM5GzTaUrUaq8VgyHIidragQWYGQjJhUJ93Sd07arN1KMFSU1x1z/zLe604qTkr5rkHWdLwPY+GPqCg4kPpjvzVBrBGTPkk+zPqJYz8/pP8vpcjrjZQJha9w0ARyTWfXt4NYxIkKzyD9Gbhog1tFoAx0qA5SY2726fPnw1/ufQTmYu8Kmg9YII086Em6LC8DXMjsf74cpnKWIVGuMu0lBw1o/xs0yLL8Wfr+fTJ8f9jn27IaGsh5Xf/LFJ8diHDk7eqE0184vlzrAjho1qsMffnPkA92LwrY3nHd03tDVkIYQk8c8sMpIT0AzEkgWTck1mNSFlSsR01pb2jWcdeWN4c6Hngt7bLN+OPu4X0LXMleO/QWo4ZNHbtZBVZmQRKgEUtKm6QhNZ0VFOh9Dp00D8xwwJhnz1JMbDlGJ62OhjrYRrF0ZpCKHm1Kq7yi/2BSYKaNCQmYb+s852CzQirhsCvQsUS77zwmyu7Iv+iXKowXUSWu1jdKGnRijXLST2xcjs6AmoPdF5BiiDk6/3c1GJ5XAkw934LShWH8Y1eOpDrlGthsdbNlBTJJtc9M3Ri7bPpUJMrPaNkb+E9df37qzPu/1JuzhcXJyZsI/5CZuDrCZ7WKHqLUS+6dmElWPzXX0jTYvAnxGDjaeeCYSWG5i15/SBchUUXav+cyS1vx5MmBpIQ0oXUIylZLPr9RKBt5mB3AjmujWDlObfHe6519sJ9JRMh+RRvzZajCCoc+zLol3msEriu9q37+3yTLwM3rhMDh4rlk8TK0d3a/vterGofqPPZWt8d5IL5R+xNLbMwS6VBtY25KgmHOAcwha5OdyamT/YNwe89Xs8JszLgnT5taHC5Exaxdk5yspQBJYQTQZIfdUIOAnWR94EEJtB70XjV/VxRXhnmdfbTrhgutrVll7nV+9Nubdu1qQ1RL4IHfXLoEGW2tikyHrHPTl+x9c98dDdir91Z7DQjHqOJVKfCAB2WJpEXUim5+rvAwo+tNBHxM2rbYgHH7ieeGzcZPCmSf9Nuyy2bpIQ8agBRxp9A7wexgOVwBfWnEZJFY0RuuhSIntaU3pPmNEr15ETwIuDwnauRfT1xoQO965uM9GhTZGbNqAfLmLlTa2E7Y45NxXlsMyUMA1FGEcIHS19ohZeaXzjCslIrTnGsD6JnVuwXRq9kTTgTmkKWiAOk8HbOcotPfJ2XKT8MDTLXwe9V62u4zz4H1s0wDEgJwROOYAnkeJhC5GstYZWKnT9N8V6Ph8yCJsm9cm1fofpzAqT9R/277p0aKm20eyBnq8Pl2HuAq2IkIoAz79sh7EXKrUtaqMt1+qlcAltB2YOoqcLc8l0hI2shIEmT6SKq5o1CIXGkHc3Atd8nFgVz/di0DMohiC3L4p2aA6YkDMF+c0UXtwDqN4lCE1o5k4X74eyfdGd/xaLlVsm+uu7tnfMnKJe9TMZCQYA15bZ/729UxZbG/Lx+LAq0vlp0u9qs87n+ttqWtsE3RXT9pDsAV9uhkBR7eq+ZBVZ0O8v+jGe8Pdj/0n7P6zDcJZv9kfiWiYp4x64djVzJhB26wuoplDGzRQNgGkJ0HRePifz2t664NP3+43YNUDX38H8exL4dU+av2eD754xIjuF11w7uMbr77C0HNPOCx/xUo4AkMsYfIWHWLU4znQiEi5ttDF0NFZtINFWYBE2U+88E44+9JbQ2WX8nDp2aeEAUg1WFJL31iIDiBMunjlQQQgiObL3YYLb/5zVJnLkKUD1vxgY9akCKTiIkRX+EcuI9xUOuN9BhxUeY3r0Iz2SJXqtBGiLndwbDZ3WRA13Z69ZGlNUNR1pP64tAnbXJoTEm3CSdgcqjEBrBFq5DbEZ4CoJaYJJO1aWXI1vxi564ANYP1HhG8inXkdCKPtGZpbchcMXGDSHmogKJGYCKGsBTT84Bnkmr1Dmp+Ec/E2ckHWDykdL77xM+Cx2AAb1SpJGw4ecVKbAax0rByHIgUJjnbg0jmf3ZFjv9YtAqwxAhY84NKYIsCcZvTeDWCcBaebeACIWOTPHXEqA5YRvAi5GQ+KRJDN0E8GUha5W6N0FMG3UWKftWC0JYpMD33X6YouxMQbMEs/60+L9dgiGIuUM4BrGWkZJBHZW6d7PlPneDwwCKYAWDRQiM+YvYyBEnXY/7UlXcJjL70Xzrr0b6Fzx5JwxZnHhrV7I58zGS1GhYrmXe1AKYBLxemnLy5pEJjCMu95pRXhgVc+Ccf9ZSTyc3e6cfjBh5144YUXkgVe4q8fBGDZ6w0HDdrjm4/fv/us4w4u3nPbTUIFdCp5dXCpcPhK/GLd6EU9Cr1hlCcDK1APznQutN3nXXlTuP+pt8IOKC1z9p+OCl2QLadowRwRRgNXChMtcY0JuTXJTgLkDMDZJlyhHJ8dFF3sJ2UZ2PLHUcpFO44hC6ot35t+LcWCCIbpFDfnXKOKQryTs8HmbkVFPwHN7k3vi1wguxeJ3NBQYhabIVDGHeiGKJtCcifUrRqoCjglRRBg7fvEtUZiG6+xHwNiA2VafCOA58EJHoFH5k6DlSxk1VBcVlszP5SXQxxjeRmEc1r/zQcyyaPKO1xaMdGR/3MMNHkaCEb/zCjVtEX9OZxcdr7iWvqNdh1P9Hj8pXObBHJoWkkrMYLL1tT8Yh1gfWrkDyu1gXOtvM7vTXLPSgfLw9w45ByAzQFho1PLr2FTH7lWO7T9eyGgvszQRYRKG2i8Vusex25f2F+iMacXDsot/AkNiUWncE06MM7WTl2OwVU/znmqRZe+zHVPD0o5XP6pQ9kiLxUl6J3SMCKtJVBtDBEjH0mXLAHP1J5IPaNEUL846rQw/qvJ4dxTjgw7b742mKv5SgrfIN9WLgXXl8wbAzic48ecNgA76tkmwoSnIV/tb864NDz/9pdfr7/hkL2efeXNV32alvivHwxgd9tuuxVeHf38bQP7VG5+3QV/Llge9c/KEZHBmGKdidS1kMsiByvOlZlzmFeTESY0HrDAYHF498tp4egRVyMeuzqc8NuDw64/WTd04glGQwM3MBa5HhPOaBnmkWVpXxmc6HPEdGUJyVmYYZwA07k68XpEnTZawplSFeB/k6YEpk70BO/kb0Mlq87VcnqzGyXZCNwsGYCVISqCZiRGPcABVuDrYrrEupRotUmcyAnQSckQEbmDcQRTDtc5XomCmffaWNzYFHkj66LbDfyYB5RRv03IE4sgtDD20y/DqNvvC2utOSAcdOA+WA8kJoK7TKHUEr7xCZ40XvoH8mHWaebuWuxPHGOyUhx3vN82eFsvjT0rKmcA1jhuV0TY2ZTzSgHWeGSCJ7nGyKlGC37MYSAY8VwFJvWYiiC9no/DF35NPEwFVhEcpaclAJM+jRZteu3zhFPVR+m44zhjm3FK7FDkP4nOKneMkQsmzfAbXwd5kfjBYyCrk0JcuYQd6dxNktMzJT25SkHvtYTuD5uCpobqoJuorSIxxBYjgGsQab91L2wGLIteB2ZrFrJfnXv5LeGfz44JO2+9UTjt9weGLigDU4CsXMSOPFQsUbUTzYEZHgs9VJzRlqGog9y7qqCHfeS5l8PZV99ZU5NfdO1ZF11yyhFHHIFMUkvn9YMBLPIS5N9y/fXD5307+dLtNh603LknINt4CbI6oV46cuXboew6v3wRK0V+giyFM8YTs4gb1DIQE+791+vhnMv+Flbqu3wYeeaJYTXEHpfUIxGyNhFiqPlDJTkmnGVlGLmhtOjYvNoykdU0rDDidVBNCJ7XRcCNR672kBG6OZhrmxmxUhdnf4raYi3RLDchmm62jrZZ+IWLWwQx9VHyuWF+wq0QWKOBQVOk6xJ/Q99pRvB2XQKw8hTwA0GcrG0KdihyrqZnRXvO2dqmc48CXiou2NqmSgYuicrg/8rrY8KIi68NE76aFLbddotw1uknhg7wFilm6Q+509mhYyoF+iAa98RD0fkojTmZPkoSQhdBXTJjqUDa+mbIvRrXRABLWknBugXAunFKc0/Mk/7V58v3vtqPFk+SDBNcCwhNXaAgA45VXgYu0XAKI91wvtSIi/wRTCUx5QKs+hfxht3OgKON3lRRKZfL6XLacK+G5rOUeKNoLZwWne4cPhPJRbpYjs0jYBKpiBys1Af8zldNIr7Rh17pcvu+Nlple1bGJq4kJyQD1JxE0bQNnrrhakik84u7hLseezZcdPmdYUDfHqh2cngYOqA3aAtSPbNlibTN60g2AXzAnU72jJ4KDB5pQN2/GrTz4YQZKOd9Rf1746a8tNcv99n/2mtHfdM6NS2ZT38wgGV3AbKdrrro4htQ+Ornxx6yZ+ERw3cMHeANwMK9DC/Q2pBIdAyB5acuRg7ZJGQuK6YLqcmqC7uEc668Ndz94L/CVpsPDRefdmwoRzrDsga4aSARBBSwAFlwqCyOCM6VdYHyBLAUb1zfFaFOGwM/5GYjl+DcrHGwzlXwfYz0MvpOr2e/ExwQuvH4tW2QgKMTbOYET8brn6mJzIrIJupgFElSDv7yvvDdqk1lm0v6ZpGmzaPyc4q7JXB62+JSU6CM3IdUBHw+N404FiNygaI2hd7qMTQpFrAkNHxz4AwTvpk8Ldz7yD/DlaPuC72X6xquu/KiMGjV3siiVIVM99hUSDpiAyNYU4pwY5ry+RoH65OVwKlt3YgC3p3F/JWAkq+DPSNnitMWM0YnUxFYMUnRI68yG4oBrP+Wv7aWgQBLZR/pQEhi73Vop3/7INWOuXNZf5i3INJPTkBB9LVWe2aozTGE+riyUlGUMHI4eR9leq8BWfal1iM+Or0YINtzbf1t8iypj10cDVTRUJ2ojxwoTWy3uB07vzWL6aOjesElI17PKhyN2Mv0Va2v6BleGDspnHT2VSoZfv4ffxH2/NmmobgRNf3AVBUXA1Txm8lxiBmox4HmLf8APQ/qISHnlZYjvwmqShd1C8f9+YLGJ1989+u+A1b/5ftjxz63mCS12Jf/oADL3h166O97/f226+/u3ankJ386dN+CPbfdCD6tSAADTrYAKaJkvcUkSZcFDwFZZSmqwBpdD7CU43Fecfhy6rzw54tuCC+/+1k4FgEMh+w2LHSCbyyyQ2IhEemlXKbIUMVYZAIsNwurHwhgzZdPFl0ndloqpYMVS2fvcwxhBCypAjLEkQHPuNGkT5QkaykMs2qA7OpEYk9UAd6u9lwk3giu7FKySUycTrlW/8K5BxJwZLyzYGwO4xl9mkQ3Hf3aLNoYrotLOCE9n9/Ztcal2IaRFy8qf9ZiLgtLO4bbHngU5ZAvla/tQfvsGE77w1HInIYMaKxGwfUTjhJcGQ0X1qfWuAAAIABJREFUdbwEMAfYzLSSw5X1nWy2ElfYho5cbltU3hJUvNEMqKaiOk+almBrKiE7PBPg4ppQH+KgH9UHBqTkwg1k5XESvQZUESM9nHWteAj70OqA8U/SPMHZOVg9xRZcmbwciCV0NQfFyGFnDu2o6hD4+aEb5ysF4nSyjQ790BAo2XvSEbO9RddQqQUihymvEwdYP8gt0MAZCm6ARNKSudOYcamd+BUJydhz08naU9kXRq8ViFFADbOiLmHiguIw4vJR4bnnXw577frTcNqR+4YOjQyXZ9YxyzOQT+mWboaYqwIm4Za9Ee0ytyx8YecAXOl98NdRDzTdcu+/ppdVVl44eIONr3jiiSeWSqHDnH3eFrEuzc/33nXvVZ979slbe1eUbHz8r36ev+tWG0FVAE4W3KcABpwR3VCUWJfJXUhIhaXKT5DHzYqrqpGv/8nXkaPgspvkynXGsb8Ow9ZbC9UuZ+ses5QzJSIU20IcbgSKqxD96MYVnf9cf2qcg20KpgiMDuKmM4ubxcV5nxxtLNsj+icBAKoLkhoqdnGW88gxWOhLp3HRrO8iiub+nLgXkzYc8LQ54y0Ouhy2fUZQNPWBiFc6W+c8Mhxsoibw7Fqxr1JRUC/uXKQ4FbUTJVcW+EPIIjtXUBquuOn2cPb1d4gZ7YxkyuedcVzYDeqC/FpWTqB7nLs3cb5dRWMcUQTBrHbcpA0equbkb/On+c4AcUKjDjCtcW3xmohNCcD6PDcH7bYAVlmuIvBx3tUvN6KqT+i/pCH+Jv3wkLB1TQ5tMQ/2Elb5faa/tZVXrgHvW+qTm4w0eaOWtLDePts0QoxPsPUSVtvnKZi2NokRXL2PkdMUzVgb+oZkRXDl/8lBb3/Ha/g7Mg46vPGfuYL5me6csdGTVVMuQEL4Oib79kxbzBhdXdIzXHrTw+F2VClYb60B8Bw6IXQprMKhzTQvPK3IzFjNZqbuLKBRFdISVV70mmsoKA9zmkrC7MbScM2o+5vufvifNXnlHW/ebKNNzvr7449PbjmrS/6TZmfikn9AWy1uvsnm2499541LuhTmr/GHw/bM23fnrZHIBUprnj3gApHOAdUpUbwQ1QfqoaTOKymHGhVWahhOeA1rcs3MQ/7Hux8Po+5+FCLpiuHCU48OK3VCxi6WpKGXgNyGLPae4oKnv3ajgiFGdCJ3IdhEMRk4bGPLYSrRxcbRGIcRT2OLkk2JlgdEKpNnwFXUbtcZF9dy+s3IINJLONm4bfSdiNPaTADF92SMzLI9avo482vkrnAw0/2pisCZMvMosGH55iDAet4CRzbjYLV97NDCoVdDrg2/z7n82nD5nQ+HfGa/B3Wv3r9PuPDM48PQtVaHOAeWApE11LmShzUlJR/kk2gTolWywSGxshJJe4SDqyiU+OR7kGgyX5nHRjCLa6LmnZvMcrBSF/h9Sfl16Vkz6+neAlbqGz2VOoH042BIHNXltnbx86yBzNL12cs4WAcmp5mFDT8F2JQWjZ4M6dsG2BSUExesCMwSPQwkTedvuleRlLv7RXWBcaLeltOf3Wf38mW38A+ncua8oDcGS8W4MoJumTXI/fDQM2PCeVfcEboiUf6I4w4Lm627ClSuDLVn2XQYvVmWhkyU8n5wrqgeRH9By9UwaDfAXlPVWIFk3Hc13fnQv2pDafmje+y3z4nXXHPNuKQD34Oe2nPr96HX9rTf5jVvvPFG0Yg/n7zF6H8/e2n3srzV99ttu8KD99kjr1tHFD9DeeTiejhmlGIxVSqGCwyhAESpel5MtgsCrkU287l5SNhw3lXhWSSF2W27DcOpvz8CAFuLYAb4H8jAYrol45qsO9THZsV3O1zJ1doFSkTjImIU82IiDaN8RyI2Ke42QmLcHBFgc4efA4qZDSMgjN2L4GlbwsDRH2cyui1ZYlCwDhlOOLBGbwHbBOQ4zc/V7nd/W85p4rKFe2PeAX++wnyTyBvbWHqui3M0cuXDgwB8A4C2JJx5ydXhqnseE19Rgo/KoKJZY7X+4dwRMEKuvAIK3wFc4QlSoGz0TBvJuvesUZUCkAmTVp6ZYY6NyIRPVzAeYNThFZEjp59tu19+qGiufd0y05U2kx5WMe9vlhsWHDQH0nigZgxpAtQo0rt7lhGanSUpuOK98h/6K2NgjSCuZ7qrWIS/uFlNqjIjWnzl9M85xPT81uCNUhIuN705ZmWzZv3zJKAk0lZcfxIVGhKpp5xqlLJ8ejVgtmeqAZ2ZyeGoW9U57DMaTLHfGGnI/NDzUUKpsKJLeOOTSeGM868KX02eFf7w6z3D/jttFcpRX4slYGivMTpgHoUSnGXMmsV4DXwGeqlmjS7gxeffzAoXX31L09OvfVBV0aXrgwcfdeQZ55xzzvh2k88SuPD/DGBj33cdNmzVF59/fkRhXfWwrTfdoOse2/80f5PBq4euxdiqSLDN6i5m5aYogI0JvzjWGWIhM558Tajh9fE3C+DC8bfw9vufhl/suwNSl+0ZKmHoKgFHzNNOPnjKCwAFOOttiejpl2c7TyJogmJOi/65RD4Rc2aqtGFMXaA2JEWRY7TgAnuRjHJ1ts0BNmf92E66g2wzCDA9YUy82DlYKxMSTwy/VwcJaZfzZcAc36cJYdh5B1vrogF4tDP5Vwz0sMTI0c3KAEGETSMEQ25RcA8aVmyOEuTtvTFcddvDcupWCXRcV4K2BqzaLxx+yP5h8w2HhuUqK0Jd9axQziKhANs8ZqjSXDpY+CkT3UMZeSMODqoCJR5houpWdAQtVC7JxGYBlovFgWoUzTjhhQOsLUYGoGJyWH4urtQIwQ5jA9SYVSuCqyV85xciaONOnf6iKsHuS3WxUkP4f8nyqxv2jDgVDlURQ1NOVWvLMRsHGxMS5dAdv4n6dUlF0dhlKiXhYFQPOe1FN0B95yjebHvk+sHquiihmFToozDDHUCRAF0DqaUAaqfxKFp66hW3hzfffDccsOum4aiD9kJ1W3oEYe9T5+1Rd6rRRXojNrBaCE7h2oIO4ZtZNeHpF19vuvvRJxs+HTdxUnlFp+vXHDz4xn+OHj2p+diX9t//5wDLAW633XY9x48du9/Erycct0LXTsttPnhg8QG7bpU3eI3+4Fro00p1NjZ2HbJoidMyQmBtL7pDLShcDglhPgpnXvxX1LqqCUf9anjYd7ufhs6o40VHZBU+U/IY1FllPLL50fjmIP3F09wQKg1OcFqOSKoNYYhEmovgKoCm4SxlGQy08Y9MOEaJBmb+qBRPXWCKG1i7NG1LYxUuGPJljWMk2oixFjZrBB9ztUait9SCvte4iRx44+YxA4Ujq35xc0UO1gDWGA4+jwBr3qvyO2RwAVy1rkdFz1vvfTL8ZOOfhq/Hfxlefm8MfBjpzdEUKis6hA2HDgr77Llz2GKDdVGED6VIqOZR7lVrl7+zCoAicseIYihB7bHnn/1P6ICS40MGr2ncS7NdsVCA9YVKDiOpoR1o4291wRamNQ5Wn/thKZCKQQhCCQO75H68Nz/9jH6W3yfGKpOekqQwbEP6aaO9uKA23SZJ6QDMgHiiJzaqajYfqZ43+YLt6CQwcd9IKUPzvsAmnRjNulJAg4l0YkYzDZoTpXk0lZWr2zLrEo1e8SRI3e6chn1cVjSCaiYAJNR5qFEaRlzyt/DQix+GrTcaFEYcf2DoVQFvIHgVFDJ4QLpwSjTMG2217mgIZY6C6VX14cnRY8L9/3yh6b3Px8+rbcx7doUV+v51neWXf+6W555jmYMf/PVfAbBx1HDj6n/1RReeUjtv/k6dCkPnzTZYvXSPXXYI666xRujWqTyPRjCCKh3Um5gJBqoCAkE1auvUFHUKDzz1XLhg5NUIo+sUzjrx6PDTwauEMnooqLok7gEQMDSMekTTk2mlEhKNCTgIZgJMnrXU8zggi/y0WYw4Y6itkVeWHXQijDSc3QIRWQmEeu9LEGPh1ZaDpHOiEf9juRizwhLknNsQINvG0iZQOKK3ETequ18JzqNqgHvbhy81p/clGsYs2TGjflLOXJve63XVwCiRV8zS54XhGVh5L7r4jnD+oceElSt6hMseuz/c/MK/kHOTCXYUqBxKwYVstNbAsMt2W4ehQwaF/n2WgxsX65iZeMhSNSqBg8gFFsEkmE2aNCmcc9bZYejgdcLRLMWMZM/JAbio7SLQ9Kqi8SSK8ysEy5B/hjMUvEjCSU9EE/Gj6igV74Xf4jQNdyy7FlrgvVFnbBhpQCzdvvnBpnpYUVwOB6wWdfjwTlkCEg40AmxUSEWtvfrnNGrD9Db8fUzaHXWyfICmBeBmr0iwerD9hb2iMkLRx1XgSobF1DlGMtSFGiE562FtiUxJozzV6PbGCEXU46IvNFV9zNHKqCsUaJyLXCPVRR3D1TfeE26++4mwxsCVw7mnHQcaqQRrS1fOOjFb7AZTPRBcGYBQi/mZMnNe079eHBMefer58Mln46ur6pq+6dmj66VbDNvx1ttuu23eoshkaX7/XwWwHChAtvzeUTetN2nSlN1gFBmC1IUD+vdZvuuggasVr9Zv+cYVlutZ2LVzh/ziIjhkYPPSAlkNneqMeXXhkwnfhjvueyjMnDkrrN6vdzj/5KPCuiv1CkVw35LVESVm8lFNUx4F2gAgiKR6rBGj7Tn73MIg+aeLWCJIJ0ptOCOphC61CWy5sjW8dFXC3WanPPPeHckjd2mlMgiGGVWAt8O2UnA14tdn6lDKwZol13PeuA42TRsXt5QZLWx/RO7GEn0bYNMXNwOw7BMNEzx2uIE9icz4r6eEo44+Kxy93fCwyYprhjdnwHfx1mvCZ3NnavqsH/QM4b5vCt0rO4Tlu/cIffssj9wSnUMHcLkFANnaGpSonr8gVM2pCt8CXOfNmRmqZlaF4XvsGI79zUHIYcHEHu19cQRRPE5OO+P6Mtxrii0JASQcafIkB8aEq/Qv5G9peJRws/xA5WCcM0/QVwBrqoGYoDuCbISnJIeBc8YkSOn5MwBr/fWg7/ThSVfTkerCzGTZXBiB2m+Rt1RB6bVGqu53m1Ef2I0GlraokangvrH3ifLFdbBqhftNZbip8mEbkCbJIDEJE/OMYP/Wwr/9dtTVuvrW+5umV83L2wjSyvbbbBl6oPps987l0us3scgn3OXm1dSGabPmNo6fNKXxA0QQvj/209pJMxZMayoqfgfE+vxOw3a4767995+QN3z44ijsM/O05N7+1wFsHNrRRx9dct999y0XampWx9KtOX/u/PXgx7pyaXFR37LiokoUaSvGyZpf0IgzEKVbq2vrGubVoUB3Y/70zp0rpi6YOWvAwN7du52HmOV1+8PpvXouiB4VbGk0EVESYEkn1IkZmiTRKr4x9F2GbLOGhCz3QyCOHIlxPySh3KlNATbbZpb27cQ3rsFEL7unlXYIVs4hJFUJSPriYNy666ArMS4bRODcb8K8uVUlWoQNVA1g+WO5ZsXLqy+aOgIs38CQpTxmuKYBxobjTrwg9G7sHA7aZpcwYca0cPYt14Rp8IPt3rlbmDFrVphYNQOlkuEdgDBbVjylaNihrBzpCuAoTiOY2BPltJdBa721V4Pv407hw/ffCf1694Z/7S6hHKF57Sda9s2BJMkFYHOeuBERShzMknb9lMwaupRPwDnPuGpaHwIF20uU2HZQa7YoesQt7s9IuWC05waynETabMzpz7AzqoFIpylARq1OAuy+DjaGOJIIrnYCmIRmcxLpUd9kuFNTA9gAUpWAOqVDUhyywDW2YYdyoqj1yUn8Z3mnJBSsOYzO3HSqXAsjNHX32JGhBsbqf4x+PVxyw50NUxfUfVJcXjF51pz5qyINaafKThVIvNeUXwqGqrFB2XHrF9TUNM6vqZ0HFdLEgpLyd8s7VLwCFPi4skenD04/ff1pw4f//f8cWBMaiW/+f/h99YirK/79zr/Lv/rqq16182tXgYavO0SQwm4VFZP79Vlx3NqDB0/dcMst53StrW369bHHHDv+449PXX9gv7KRKIbWB+5bRVAV5MNIZpn9nUMVhZFyCGpuiCBAythAvVUkWNNKRZBJDQzGYVoe0NRYokAJ36gpUKbQkOpSnQsAwcWXGR2EbgKh7CvZGNrBdl0U6ckhqrceiUX/YEVy6UNuDDIdLlA6Rx2Hl6gI/HERYE0frCyyKVdH0Cbkon0CfT2dw0s6hSf+9Va486pbwqm//m3o3lQcxnz4Xui18kqhR9ceiPb6Ntz40P3hya/HhhnkfrHh6rwsj5hg6NjocINCuaEzVOW/PnDv8KsDfxG6lJeGBfMQEYYOlqLQXgFqK7UfYG3mmnOdBgctW+F1+nxxAdYBNQVqP44IjgJRTr+DnYxiDuoO2imFEX/sOvUFb3mQWSQVA10iYPq5EVUArl5SO1rX7CGeqjMaGpj3w15Sk0WpSuupR/iXkY6YG8SwSq1EvSt7BDoyrVLKxSaN29UJw6AQVqYphG2/AAck1Xu1Naj6WtQZwQSV8BiYGI444fTG6XV5X2w3bNhB9z766CujRj3Y9aOP3u382mvP9501ffoatTULumKvN4Kh+rrHiit+vPLKfb8ZPHiTqqOOOmpu+tz/vneLS6v/fSNoo0ePP/54p+N/+5uTZk/+5jdbr79Wl9N/f3je8h1R/YC5D+gGlGwm21BMMuIaLKkPFGNO31nllDVASSiG79zYlVIS745tpS40CRcUCZGbRFyhqNMJFO/dMp16AZge1fSAuS8DSn7vTxeImjEwK+ZTvZBEdgmQbVNF1y/ebRuLYbWZs4QbyoGYop+qJngXIvcvsZI5YAkA2OD1cJWZPLU+XHzeyNAFjhu/3RGW3+LyUAuRLp8mLWQyenvS1+GYm68On6HwZQ0HobLMcKdDG0xf2bt7l7DVxuuGfffYKQwdtHpoRFYuJrQmN1uPTclSQwyjXJxXDheauTGKsgmv5+ClCqR6RPztN0Wrvz7PgBN9fG1qM5yw6VNN/I+T7CDrhiytVdbFy6gr18gmbLbnxZf6K7x1Tl7tx++zo+KVmYeLgzUDUeTqjRb80E3mNbaF35Gz5ZxkuF4lAPcDPg2McFA2ispRb9OzhF4/RfDsaUKUpVI7llTA/NwpjH5nXBhx2U2Nn307c/zqg9Y5bftdd/o71ISLowdaHHL4wa/9nwVYzuTtt9/e6S8nn3Ta7CmTDttuk0GdTjzioLyVuleg+gRSHDIOnkAlHVdGtyrPfGWMldgqYhGdGjA5TuGDmNyFuyAzjTkE75vOtqD/2BpndbJiJHToO48sJoRx+86NROIXsqabKQFYBlQ4Ahp4OtCS69FwLPbfnmv/xL9ja0lSGL/OOFi2xX1mQcVxo9N/ldwyy/5os+A6ppNsyO8Y3nzrvXDF+ZeEwZ37hp1/sk3o16efIucIsHNRnO6kUdeFJ957I6C0kqK7aLjoCfetLTcaEvbYAcavQQNDtwr4QtfOxzNjMhXMS9RFK/ig5SvrwRG/NaOPjztzS3Kt44StsV3JnBetcbytcrWcSuc4s0YwTWHiB2sTmmgn/TmJF0GCZ/H56oywUf3gOpDyEow1Ny67wEE7GbBzjiKGlgBrl6WDNgbWnsHfzefQysJnwN3pQXTh4JuMyzLa2MESt4PTGq8lvRSwaCECTii91MKg9cI7X4SLrrun4dVPJ8xfa931j9r/wP3vO/7445GG7X/n9T8NsFymk08+udt9t486Z9Y3E3+57QarlZ51wtGhZ0kTHN9hAYdYXkQujFZu6qfoU6fSkxLwk3ylTu+e7MVPapUAcDqXKd4JXyyBbSgn35RGBZCtfCddnn8ulTAvMpWFhNlkdxHUU7WFxDw65icbhGK7rEgag6Gpgy3eRrix84Lgm4qGBFGNzClC0ruDq/XZXtpQdOHycfIzez5BHMk5kATm3Q/GhhsuvS58/fmUsP7ag8KAVdYIXbp2Rz7funDf80+HFz74SLk+u8ABYctN1w0HDN8rbACvgjyE1RbBgEIXLreGSLQW+GlO+Iw0hDjdhikI5G5N7XDj0prtWTNOptxhBBczWgndcjjHtgBWRQz1+DRDliVud/WA00hyRjowkus3bwM/bOMzox+s4aeMmU4Fzs2ad4X0tpSAIhAbF6BuFkqLzXYjmDYHW+9UBE+qj/g+GlZ9riSTOY0kngqii+g1YLMbcZSHBvXrjSg8mC9bB4ubylVHgS70OKmGH1ZTWWV4G5VJfn/6RU2fTqmascEWmx+x+ZbbPAjONdVnNFuv/1///J8HWC7M1Vdfvdx5p5wwMm/BvN123HJo2UngZLtCz1fGUtbwrYX+3DPY+8kvB3gj2EhA2nAZkY4gE8nUEcbviVPabNO7SsG4htxrhB8OvuY25YiWrE62rXTJ5D6D/2QJdq7UfGBTOHSZ0B5pmGIchjA8VRckHKxTsiqTEoSjns52rB0c7vcYiZ69syoUcPTmpoLhasr0OeGlF14Pzz71Spj+7QzoW82VoABeHH1X7BbWGrxW2AzqgJXgRVBCYxmTdKOce/QfldXcp4pBDTbXcU1a227NSNkxJfJ7LQFWDSYgagBr+V8J7laR2KDZzql0Deyt/a2kNPrTpSABZIbjty5nXtYjlSXyNtW3jJdCgov4OBoz7cC2PsVQXVGrt21uZd4neh3kDJh/R7CNfc+OJ/q0Othnu+u0KFAXuJoBNpGIIsBmhkn1lYCVfcCB3wD9egHWeG4Nxoz6eq+8/0U44/Ibm8ZOmAZ9at9zt9puhxuvv/76VEHc2vL+f/rZjwJguTaXXXZOr6vPveT82qpZw3fYeO2yYw8/MG/5bhXIFbsAOkDGyTPDPt2yeDpHMdQ3NLkFbu+4mUjYEWAlFmVcqaRKyN1V5hLkqNaMUOKmsARrthd1afRV9RXKNZjZRshawm23CzWjzc4/ymwG33XxOWYlNiCzPJ0pFoincRDOFR2zAO6D4YbmRoMRhT6y8/FXDXyOGTlXO78eADs9NNQixBG3dirrECqgAugA15t8GKwaYVlmUm55G8ONjhbmJBcuDw/0T9VGOTwCoJL2tHw1F291eBCMsiDW7LZcVzr/0sXiHL2nJIwsIKXvkzZyADZypXZw5uqBffYzBi6Nzg/wrEdDouLwdUi6r74YYHqK34TrdgyOC5MZsXkB2OS1QP2EVqJetvkkJ3pnrocOXwfzSHZGRPAIQfXXUishVI/9IiMdjbUKJCgNr747Llx2072Nr4wdP6PHCiucssfw4XdefPHF/6e+qq2Q0xL76EcDsJyxg/beu8+Lo587u2rq1H232mCN0pN/f3hYrW+3UDvr29CBmIqkMkwzYxUAjWOy5NxRZI2Gj2j0MYpNIsESECXxZ9iWDLg2N7oYM+ScIh/loloES0VWZnaNQFVcVcZAFtmVyG1Ykwa4fPmmsnsiiLOVVC0Qgxhir23sKUdjfJpzRlkOOe5X/G6AM3iB8gtgo8Gnlbl8C5lSDvoGmQyx2UoY/cX/6DTOhB2YW7psUSlD7taUjpb716YmlpmxYjJMGNPqqxVKFoxkuU2CWPbmLFOnh+EDH1vzAy1ymM2f3ToHa+ujZePIk+fwIDYR3zjeRLCw6wm6ivjSjaaD9eM6e4BE0pIWKB1kep9Trw0pSt0m7ueCawRJV+Bn6COOM+egwvcm6dCLwFUD/iy2rHBmqggwjlqsKdezHkbiOiYFQsLr9z77Opx6zuWNH0+cPmPIZj/59ZZbb/3k/5JBqzW6/FEBLCcAmXR6XnjmX66c/e2knbfeZFDZKb87OK9fZVkoQ5RYEdOmJZmwjBQVieKJJdIJNN2X7VYHAnfTin8nBeF0XeRqBVEp8GkDRcOZG9six5pwsFlIIOhFByOL7omAmQCyg6wk3bR73nXLKO9dSrlqutzIiORgnuwuH424SH9lgTtDUUqGjnOpmFIADqoazFkB9NsSl9Wu6U+Zr5Phs3TtKqZejqInQ3n5PTwOIqeUJcyoYza3oJZqugyGqsPx3rhE9r0BQgKcGRYt+3krThs2ygwHm91IsWx3aii1FbVVteelAGu5jWN/xISqv8nVykRmC+Tg2vxQEMU5zTjAJv2PE5GZvCzA5hz66Ypi5qm395tId1l1iAgsPZjMfdA4WDu3U7/kKHnVQFopKC0RB8tCg0zI9M/XPw5nXnhZ07QFDRMGDlrrxFfHvHt3a4D0v/bZjw5guYD33ntv1z/+/o+nzZ8x8Rcbr7Fit5N+u1/eoBV6h1K4AhUx1DERSbkDuCGiJ2J2+Q3BWoiABFN9lcMrJTdG1YJ9YHo7bUCm/Us4CDNwqY1khVyPluBcDFN0wM5ukIwqIIMjujNRC2jfsH3zc02A19gu9U3KAwdUuosZYMfn5W4FivGsqZYPcKXIj3hXRAsQUKx0j4XBs6QHN3MMzYRPKzerRz3F6g16jDZuDkSqr1GnurCNmPgKt7IKibdAs4mJn8tibzPlj/B1zIBO9tlMWazZiiqCRCURTzh86YYrX3HrVaY9HZlRv5/xg43tJod4omN1PCTIZUkkcsVRb5CMwObR5iXhDDLDcPVQpCGnTfMIEAGkag4uv+cWNn21t61hYs0YRIK1boALXi3eMMXoPU++Fi6/47Gmb2ZVfb3q6quecfBhv7nzmGOOWerJrhdGIz/Udz9KgOXknnzUyd0ee/r+I77+/PPj+/fq0u2Ph+4Vdth0oxDmzg4V4LxUyoRZuPjjddXNPZ1E7dMmcIw7zLZP/Ne4LiNOezXbsMkKG0dmeUCdUxRRO8CKJYubI0MWwjkGEhg/k1RrlQrBXrkcrBzPIkuacL66O1qPcW/2YIiGCtuY1mr0cLA/0kPEquwQWJnz1XSyseCdxeRzfNH67FUNuFFlPPH2XWbWrwSo0mckW7kVqk1HnZnqNg4567pzmj5mq15Bjss5bs6vz4aPPM5oZhHwlqWGfK0T9y6BXqaTmbNWh0YOh+ozG0FYg/cnSqSrkEk0AAAgAElEQVRwQMxysvqcdJN7iBttapr9mOAfEVTtcI3rm+2f+VobnaVtJrKVjTeHjJkWEG0hrwfpTvAsdz3uGeQUgBRYj9DXBchsde1tfw+jHnq6ESVbPtp4s5+c8psdh/1zxx8JuGanLZdofiR/jRs3rvRXBw//1WvPv/GXPp1LK//06+F5v9hle4DsLBRUQwkb5p3Ff4VwPUo4p+gN4JtEkyg6zyV4A7wsVbYCsBlxV4aynHl3Yk+acL1e3AL4nKCWa+hyY1DkRLINUveZWP9dl+o7J8dTIKEKbKCoa22GFbn9TMVuiY4RGFkZV23Zzem/raBja/SW4sL3oMYsYLT23MwBwX4D5Hi0Jq+sHj1Z32arJIBN207U9cnQI1haqxbAEnX5fiDr2QbogmZvzqIDrTBkju5euEt6y1WXJIe9GyzbM3HGhTogi2RNNWHUmzmsdYDaQiJkVcBfUFwMbpWgzj4yQqsx1FE6KesSvq5qDJfc9Pdw6yPPNFZ0qXx7t732PPZvf/vb6Pb06X/pmnZS+//SkHPHwmq3b7/y3BYv/efFczoX5m140B7DCvfbadvQs2MxootgFVcFBfrEpmRnLIIcVm1L6B8zTsj/0ZwbM8xDdPyO050aHhKuty3lXyZBdux5vDQF2Ni+XZE60mdAXm9zl7u55d1v1q+Yhq55t+I92a2dgGpWNM1k5s8x0FDMb0PcjuNr3q9FXZ8z5szy2n3NuLwMd9jckMW/LTLJX4sA2Ogvm6gkqOZJuE4DqOaReCnApv1K2vGPkjn23AFZgE2MYXKDan7ULf4+FYh6M1JtZYefoSVeEhMA2WkJWmdkGAEZaiClXUDqyjyA61uffhOuv+expkdGv11f0qXyH5tussW5+/xinzHD/wuSryz+DH2/O370ABu30qYbrDv40w8/OTfULhi2/abr5R99yF5hjRV6hjykSitF3v58FGA0qzsBwsVtRehH3swBlud/kkFZSIV/MlyR3seNkf2d/TyzqAlGppyS7qLhKVm9lLvVV85/WCvOQfGZxPyce9omHuN2Y7CCPS+Kws70tLjZxu0v66Qk3OgClr3BwC2338mtGQDO4Q4XAsytHhYLUREIIpo9xwC2+bCyIM05FPuoi/Rvtk/6Suygz7x5TySlYUxJ48CbC7A5ulTvQkzO0gJgeYiLE06O5+Rd2yva+jcC2GjAI8AysMClr0gqpligOiACMD4BF8uwZerKa6kZQOXW2sKK8NSr74Yrb7q/6f2vJs3t2nfFG9dad/MLH3jg9h880fXizsPSun4ZwGZm9rHHHlvuV7866K8Lpk3fde1+PQouO/OEsGqvbqGwdqa4WWmbtN9SecmMVs04U206dydqFWCzyxlBiVuvpYXc3Iains/uM+yKEVy+maMozt+6IAvq/Mgcv3O5ydR40YJr5HPgcpUFwbZ8JONoZAzMUJQxkAairQNl6wAbHenb6mv7N0Pr3GvS3whU3j8BYQtvAXdQcwOR10dNupDDXWd8W31VbP40D9YXZ/5aDsHOvxzAjuG0aSRf5rZ4vehB/GX7pyVzpQ5jJljVQQ6aoc+q05edydHYSA7WuWaMk/XSaP6tgQteScfKMK26KdzxyL/DhdffFxY0hVlrrbfuBXvvd8Dl/2uhr4s7ycsAttmMvTB2bMeDd9j26OkTJv6ue1njcscfdnDejj9ZL3RDrm4SG0tQMyhB/pjOrYiXkFNixsrNhMIJ8KaA3Bz4ch+fbhJnABPLb1a6N/yUGS55RTCK/pe5z3FvSqobEh/W3Ce3FMu52dwfOMuxcR82UzVE5BBP2gqY5npO2HNb+JkuLuUugeujS1hOUwLYlmBlh4vp2XM430wEVfq568I5H5Gr9TGbpqaVbZcBTJ8g5To2ASa9Xv1oxjXrCE4+cy67lfnJ3puqkXSzXS0yjd4ibgR0n90kBywvxx5gheemko4IKimFvrUhXHf3w033Pfmfppq8wvfWXW+ji377uyMehkrgvzrT1RIgoUU2sQxgW5mivffeu2zcxx/uPuHzz/5cigKpu2+7cf4h++wc+i1PlUFVKEXkVzF+AkIAtVe47wBGdEGiuxKjkRCQbRSrl+lrk/fZZxKQRLTNwdU5noQzTRULvD0WLEz2hpq3CgStScZ0DM9+0XyTtwRYNhgTMZsTeWKwyhiusjyiAWwGEDL6To0y9s25wVY7qo2eMa4skoQTbGhxZQsRvq22cgaRO0/pLennue1m1i0BuTT7mBmQMg9w0b61zma528QjwakoOZASmtJs53DGyVMWc1dLRRDJJvICptyQu50tG8apCrDIM4DEPdVILrkgvyI8+85n4Zq7HgmvfzRufnlljyfWXXfoWU888fAHoKf/mpys7SShpXLZYi7FUunDf2WjNH4hz+yAv1555UVTJny1/Sp9OxWe/sdjwiaDBkBlMDt0Ql5L1gjLq4M7H095EB0LBbLarQAWHKzLXQ6wQg57n7wiiIIboP+tcycWhtiKa1aG+8yJ1Erac4BtbUZdyddc72h41jpHJYClHhVfJyGnWQ61OTflz83hpvFZLMUTo8XSZ343sXZJEkwLA1qbet7WgJQ9iW5mxkWmQJger7wqeU5zTjUOppmKoHm/om63rQ0bP8+eFe2dJ3HZ7GOigKZ0xg/AQYtZwNhLEDiASgIMha5l6ZeO3cI1dzwUrrvnifDlrOqaNQdvcNXP99j74hEjTpjc3uf+GK5bBrCLWGUAbc+br7vhxKoZk3/Roai4x3G/3itvt603QdXbhlCO6K9C1hSCwp8cKOtKKUsd3X1yZjb1Isjxj3TMNWuzAV26SY1jTBhSby+xWBtKNeu9/d26waflQBd2nW1UM3IlImjkLI1NTZ7fupU/VwecPD1bHLKVqKwfetO17HvroN+WJ0NWzRBB0EZuOu/sfTKitbU+EdijOmYhBr2oJ06lFVt3PSvLBjenjtYORDHCZmDVf0DbRqbyJKetsu3m3ldDQxYqvtZBNTVuypxw+c33Nj32zJv11YVFX+2w694nn3LVyMcHL7fc/2xOge9Kl8sAth0zd+ONN3a85qordp80fsIRTQvmbLzl+mvm/2L3YXnrr9k/lDMJtDJyEVRZSpzRSdFyHKc35VxtUxCgUpFTnJ2rEPSpWYcMP9WEA1qmr3Z5a8sXI7xaG9jiLbdqQUWONYJ5FtS9uQQbcnQTdmhkAT8du3/e1hDasSbtuaQtUGzrXrPMRx6wGS/YBmsY4VhjY1JueQroSDLQM1Yw0YZkzqXcbjQD2AQwW9P3cOWTbqY9tlPanro4L6unRRKMrl/ea+SUbCxAHgEYshqLykMVovQe+/dz4fZHnm5674tJNd179nxw3fU3uuIBVCBYnOf9mK5dvB33Y5qZZmN99tlnCy89//yVPv/s4z9N/GrCPr07V3Tea+ctwj47DQv9e1eG2jnTUVK4Gqn3SPzRAJYgpINhdrpTTsk4SXeLIqE7wLqFI+lJluNMXbQyHdW+WoiaQJxyuvkWzemmHGymE+kDI9h6m7FP6TNs/M29AdpDRovu26JbaQ/ANr9G+V0X8creQzNUohKJBiGOOke6MBc+e7UBfq3oZu05ZljLHqZ2UEXQTg8ya3/R/c8ZHpkCuQvYoa9cD+R0oe5qQpWKefWgJ+Rv/XTi9HDVTbcHVG9tWhDyJg7ZeOMRffqs8MioUaOmoj+Lh+iLmuD/oe+XAexiLiaAtmLkBRfs8vxzz4zIr6lbcbP1BpYcc/DwvPVXXzFUoOIpjWD0mc3JmRoNXC24ThK0GRMYQ5RuIjcwiNBTW0FWvWD5DuJrYcvoHHMzty3euUgQi9FY3OLRzSgarvx+i6u3frTeXlR/NOvrwjithYnHi7Ve7Sfv1D5FMHQolJhsbSSqmWZ9Y0UhU6MY6KVPTCUUw9UIlry+pf2nNT9Y3RY5YB932j45Zu9n0r7dkf7EodhdFv3lXtKJZOJB2bFhnYlUCxSh2isStdQXhX8892q45vb7mz77du6CLt17jh6+7/5njbxi5EuLtRQ/0ovbT4E/0glqa9gnnXTSqvffeedR0yZO3KtnRWGf3X+2ed7Pt98iDFhheagNkNcUeWbJyUo3yyKEAkRz9JGulXYxZcYygGIOWtvLZijJd/1k1u8S5jPfMcZt5ICsQCEuZ5bjiZ/lRnvZuCJ4ZO/NjjhywymUZ93bozgaMYdVEVp7maohbn4PqODfSwxIF0Wc0ce4tfmxubKumN7U/jD3+vjK+AX4R9aWDHgYXMswkWZMXZI7gODakuEzXj/3ZVBpRkatkBLgcO0zTaTnm1pQ2KoMrKQpfsT7zX1QobdcCx7nkd6YXBxpJlmSh14wNY2gQ9TLmo3k2GM+Gh/ufOiJptFvfdhQl186tmffvncP23mfGy+6aMQyQ9aiSC6HStp58bLLcmfghBNO6DjmlVd+8vnHHx07b8b0LQeu2Kto5223zttnhy1Dr1L4wcKNq6iIdauQ00C6WQAn/ub+RQVi1KMqssQxTBXo/pfUg9lGSh280/3oAMYwVIlymf4sQkizqgCtgWzkzlqetan/asqN2Tt7WDMNgeseF0IlOfpb4/gW+7U4LEFbzS/kuUnpdo4ze39O6G+akD2mA1xUtxK9OnLgZpI/LnT4KcCmB4NiwyKH7aBsAGxBMFZHzisUC1wNYJkbo4El0eHtQl0x66ERahtQxicfpXwbkf1qXh2qoBV3Dqg0EO56+J/hidFjmqbOrpq1wsor3b/qav2v/f0fT/5gq622ql7sNfsR37AouvgRT037hz5hwoSyA3bdYf+x7394Sn1dY78thq6a/5sD98rbZMjgUDd3ZqgoBmE31qBOEaCpBlVtvaw2S3IjBSrypoLoEw6PMd4xuxb7YHJgDB4TuGGH5UPh2cIjYSFdVtbOBBFz+aVc0T5LEpEvi4Ca6nCVmSEWvotqA8nLC38tUi3R2u2tGNYW9RybNAcevbe+LVwv63kkvPEW+mqXEvTLh2pTsPBxp+2Ij2w3wJpow/Yj15tZtxwdL6+xdeMTGqA/5V/K+SJ7AEHdJKNGuAPmyzuAxgJcgDpZ8+oQkYW/q6obw79fejP89Za/N42bMq+utEP5p3vvf8DxP99vv5cArD/6oIF20Vyzi5YB7HeZtVbuQY7Z4gduv2WdN1576chZs6u36lRW0O9nmw7N2327LfPWW22l0CHUQHUALhZli4WgEkfJuZoPrSdMdREuNXjZo9JIrKiTU2nxFkJl24PJBdi4IVtb/vSzRPBt67Lmny/SvtJ+ckvxI3NP+2/3iXBAArC0x+Clmc64jmXvsYTkEaQdVHnWtYt+sqqGxQVYTioBNj4p6gsy0kzGsNWA8OY6lOrh/LEqbyHBlSoDcbYWbdgIgGXtDv7UF5SESfPzwotjPggP/eNfTS+98XFjQXn5uz2XX+7vxxx7/J2H/u5349s1xGUXtToD7aOPZZPX7hm44ooRnW677eENvv7qm4NnT5u6x6q9Kjtstd7a4cA9dgyr9ukeSgC0BawNXw+PAxT5QyUqBRmY/tLEeJVJUWIZY2DMwEuHdqsmavGX34ODjaPJiL0tBkhxk7xW3M8ZjklGbIf97H2WJ7cN/9dWZrAt0GvL62DR/HHLhyTCdTvVEW0DrHOIzThhE9dzdAkOhry+5ec5qp9FUhXXOQuwdvCmqTDtADHPB18RLA68sw1gAaqF0skaB9xItyuopeYBbwuRP2BOdV14ecyHYdQjz4Y3P/yiaX513eT+qw24qefy3e/bfpeff/RjSYq9yGX4HhcsA9jvMXkLu/Wll14qu/m2mzd75O67L5k/s2qNXhXFRfsg1+yBe+8S+nSvQInqOSEsmIWAwzpUAOA2KbaNSZ0ZdLUN+BFD6PuUmfOVPT/LJbYfyzJdbeumZp+7OKyN61RiH2VJxsDeYISlqpcOObVlwW/f0n2nSfKms5MdwTImQs8+PfGGzYBqBNgE4rWYKrfdvo7bVfGx5Dz1Zzavr7VlAMuinX4ke17eNA8CKkmAs61tQqQhDFiNpZ3C6++jtPodd4dnXv4wzK5trOndd6XHDjzkV2f/5S+nj1mc7i27duEzsFhrvWwyF38GbrvuuuUvvfzyPb+eOHHf+bNnDwEXW7b7sC3zfrbpkLB6755SGyBtMQoDGnqaszciwwpo3SXnQV6WWfa5OQEWcPo2IDYvguyrffrN1pbc28w2lgCsPY4v+Uvq/0wYb9YFEhzS4r7a1+fFbdWxycfQQl25kOZyGd0InFGWiIdNc860/f1ryx2rrRbi4UV9vXkEyMzlOmXjcBk1KFdUFBq0mBVzNcsDt1rLQmmo8FubVxamLagLb330RXji+ZfD0y+91jC9qm56accOb22++XbXHHn04f/ZdtttZ7d/JMuubM8MLAPY9szS97yG+tkHH3yw/xtvvLHX3BnTd6ibP2fdAX2WK//ZhoPDdptvHNZaZaVQQj0ZDGGF+UxijCQyyEHLvylxS9fKjHL5JZ71mB+25KS+O1i1k6s1iG0B7Mn0eNmbxZmu5n3O/t1evWl7n9eeIAtLkN0655qynotUNrfZpe8GsMRTd/XTjiXAul6W6qTaahhO4V5F7tjTDeLIRqnsDqE+vzRMm1sX3vjw8/Ak/FlfGPNe05TZc+dV9uj5dKduXR7eZuft/z3ynJET2juHy65bvBlYBrCLN1/f6+rrrruu6LXXXuv9zYQvdntl9IvHF9TWr7BcZZf8LTYcEn6x5/ZhjVVXDI0L5oirzW+YB84WnGw9wJblrClewtJbR04W4h7zdlEv2/5X1C8sSmTOfh/9R9OnRN4t5pdNv6GKYFFtN+8tWa/0s+bEuHg619ZIOdNCRndqGNU66ecK8Jn7kyTqub1qr8tVeggtju7cOWfp3Qmy2f4w6TWLDEKPT68AvG+kS0pJmTJdNRXTrFoUnnr+9XDnA4+HMZ9MCHNrqms6du363GZbbHX99Fnjnj788BPn/hirDLR/z3z/K5cB7Pefw+/UwiOPPLLi+Wefu9fYDz7cr6lm/iody/I7b73penk7b7NF3noD+4dKYGp5fj3cu1zsI8dSCB0aWCCWQ4bnl/LStu8VRVyL5Gkb0pw74i/zUuebZqZy2+QWXpn79Fi4sX19sqtatT0pyqhlK20BblufZxNdtzwi2gDY5jrmeGOSOyL3ablZedsx8mRe23Gt9DHucRLXgn/L5dUMouRU63Gw0SOgCOA6s7o+fLsgLzz3ypvh0Sefbnp37Pg6FD2aUlHZbcymm215zSGHHfLSjjvuCAPAstcPMQPLAPaHmOU2nsH8Bk8++VzvRx+6e5s5M6duO2/W7J92Li3oOWSN1fO3GLJm3mbwPhjYr28ohtqAXgcBgKv0eNhORUCmgmbhq20PJQOw2RVfhBdB4hGQQyXWVmKAyzzUAHbxXq2qAQiwzZuR7jEns+qiH8T5oUN9jgdEs4TVzVoRN5i8mgVzJH4d6RVLG2BtzK5TdYbffF3x5IIyRF5BcijtGKbPqQ5jv/gSwPpWGD3mk6ZPxk2ozyss+bCsU8d/Lb9i38ePPvq4dw444ICZi560ZVcsyRlYBrBLcja/Y1vQ0RY8fuedHb+eOnXQ9BnfbvfF55//ojTk9+3TrXPh5kMH5W29ydCwwToDQ/dOxdC3Wa6DfGSVj+k7k4xXbT6/LYDlDa0YuPixGLUMYIpSUo45URVkKKhlPatFT0hLDpYtLx4Hu7BhS7p2gG2XN8JCLWJxHtMnZnJZLXqwyRXt23ZS6gBI692Pl9V/8xjSii8o/jPD1eTZC8ILr78XHn/25fD2p+MbZ8yaU1dQWvHWwNXXvLWivPSZQUOHfj1y5MjqZQlZFmN5luCl7VvpJfjAZU0tegZQ3rjfdVddtfsnY8ce0FRX279LYeiyzmp98neF98HmGwwOvbp0CsWN1cpFqyhzrKKKZMtP1oDQIs7T5VU9Jb0MJAxWKYLmqiMj4FnyktYUpOlnKgCZGQ65ucXRm8owzn5YNxKf25zitC4ay9Cnrmef4LpJWdf9rGC+Wf6nyyLPa2NPe24hw8khwSt1g11Bjw2OJJt2MDOTqetUMp9xEuJV3hnXsCQPJ0OtaTV/ZtPGMghCYSCJRiZezzHVIaNVNRKvILJaOvgGfDhnQW2YOL0qPPrUc01PPf9qGDdpTn1tXsG0wg4VH2z+060vOeyQY17ZY4+tZi2a0pZdsbRnYBnALu0Z/o7tU30AX9puD95zz0ZTp0zapXruvHVqq+cPXmH57kVD114jb8t1+ucNHrhS6LNcz9ChhFnnUfkWelrwNdiwqPipDcnoIxOJ6d3FMjMGu5aZIArdeUxIo2gGQCQjy3B9vhdbNBSK6NX8d4wmcqRUGbxm+JOM3+EsQ3EUfdkjhv0SeJAZT8+ivy/7bw711qB8gBNEjH+YPpL38lq6MNHQRlVFPgdMVzaoV/Qcglrsi1QZPA7sEztHTD/dlqEu8TFtAaomvtsc0dKfzpHyrML4JC6akWDsCTNpYTCsylqAkGmOs4nuVewB55y6drQB86atVGllmNtUHqbPrQ7jJkwOYz74JLzwxvtNH4/7qnHqrLkzi8s7vVVUVvTOGmusdf++++479ogjjljmavUd99zSuG0ZwC6NWV3CbTKpzNujR/eZtWDBetMmT9pmxrSpO5UXF3bt3b1L4eqr9s3bbP3BYeMhg0KfHp1DeQG4Wpg18qCzpRGsCJvY4AiGECIRQKeQrj1IPiMgZUkQAQtRjZFlxt9Kt+gRQM5EGojkUExz8iFaGNum3P3RMBST00QciqgG/aF9RCCkiy8s4bidumVrxThNHRb4IWZqCIQy51AFjeIK7RpdS9Wp2qY7m3/BBCieJtCykPEfrzlmjDD+biuMNY6z+XgdVNXPlLNWVQACKzpSwIQAsbwFRX092a5toNWfA4dXiMobImyVB0Ud9MCFpWWhan51+GjcxPDSW++Hl197O3zxzezGb2fPqc8rKvyqa6/l7+pY2e2Vysreb++//x4zDjnkkGVJWJbwvlsSzf0/9q4CQKqy7T7TvZ0ssNTSvXQjDYICgnQYoAgIqKBgICgqCCgtnygGISgiIAIKSHd37AK7y3bHzE7/53lnB8FfBBSVuNdvvhlmbr3PvXvuec9TEsDeDSv+i/tgZntg587S369b/9iZs2eeLMjNKaN2u/UhJqWmRcNa1K5FfapeNlJWLNAXBcBtYKooRQe2pGTnDVfcZ9BFNIJgWkUFon/LFWAw8sRb3lC/VIzPA73XUkmvsT4PwHmA7XdOLu/d9Vu9vSLQZPAucmT9hkseABeUzst2+f032cHJIMynh+N4ki/4lDxQ7H0JmYK356+4oIkbGXJigB7noKcGhAfWrz0txHl798FAfP1JedbziiqevGUvnvJ2HDBXZB9R29eTbyXj9Dzo5E7Ynl8uNMlUoGKVAtN9K6b4KjVUdqUG2VU4KzlSTZRackAOMOMUYxOS6fDxU+5ftu4CY73osthl3LEl32TSHKhRt86CZ14Ys6dbt24Z/+JtJx3qL1pAAti/aLh7YbMlS5b4o6J86RPHjrQuzM2v63Y6K6jc1tIlQv111StFyaqVLy0rXzpSFlk8jEJ9tGRCWTo5QMBpQ2FwkQHkUVE98MFl8IrCuBh7xTS6yKN+7S7xVpsqAluBU0Wcl9njdQB7bdYsDHXjbeadkvNEWDBnZpK8rZuL3hSti0QKzmjDXB8kzy7YrUcV9UgADLIiNdcLjiKCH+vw9FskYXAmHFJEXSh8wiNhti4qkHnB87pz8qaYMjSC8V6D1+tPm6WWon9fe27cMK4iml30cHBh2s8yi5AGGHhFe298RgsWB2quujFbgKhD+TYn9NRcsNM0Ono6lo6diXWdvXTFnZ5dUICwqzMqlfJ0YJD/9o4dWm9r07lHart27aS+V/fCH99tnoMEsLdpqHt5NRGFsH696diB3ZEWi7UK/pBrpSQnt5C5bBX9TUZt8bBgedWyofIaUSWoSqXyVDw8nExaFam4nxizXEgBagYn6LjMujxqIQMKGGARiHgykK5jdn9Ud6CIGXqCqX5zgF0jfDdgrZedelJ+BZ4KB5Vna6G/FjFPMeXGv0U9BgGSDMZFDFRUo/GyTwZIPEAYrwXb5qw4LnaCbQUgc7aTh3H+BvLeh4ugvGjqh+7A14DT+/Dxjh0gfY1dFzkNvQkM4iyKCltj53KwVVGOEt4pBm01GCtnQ3MLliyAauylOIDpWbwuUEx8his1M8eVkWu2qg2GA/7+gdtkCvVpg3/w4S5d2nFxazOab95u0PO9fKs+dOcmAewDesnBbA27dh2I3LZta9/LsTE9XDZLcUyWFWCxirKRQYra1StTk3rRVDUqkkL8jUhqABAga8wttFsPG5Qz6ompPOugHrDxTMu9zq0i43mwSVTF96qnXpASoPwHd5l30i7wsQhIBXgxmF6bvjOQepm0DEkXCKcv8im5hCbhwVbBgoFe3PGBwczBzj3uFiFH6jEql3nOmbPhRP6bIL2csMHHYtmAj8v7ZeCGwPlbBbEiLdgD5QzU3lHdiHVu4aTjBxIEGRRU4XKAhdAy1HoTCqxrqQDB/1eTUujQsaO099gZOn4+hmKupLv5cQaObtPplGcrVqm0oEv37ls6l60cV7VnT/wkLQ+CBSSAfRCu4i3GMG/ePP+1a9eWOnPqTPOU5MQW4KVhbqe7mJbsgSGBBk3VqNKyGpUrUrmS4fKI0GAK8DWSSS8nncJOBq3aE0bF4CZkBLw46oA7NIj/GLwAOHCWiSmw8KJjHUyBxXKtlB7LDrwjT3iS2JBrl0Kf5HUd2IUSxZ+d+MDsz4lgTy4M7bA5SI1UYQHuDkgbYNwuUFkXnhYOlgK4JB8zWgc/BJh9crYbKkdx1qgS3+GhIQrleFEeg7dDenDBGShAGhCnAuIqwWyhRoB18rkzsHOEAsYDZw/1hrAAACAASURBVBU7/8Qiusby4onMkKlgG2zr4hRmrMZ6aj6KV6fnFVBKdi5dScoAmMa6T51D4P/leHdBgbPQrVKnI2IjBc6v+BKlI7c0bdLs10fat0/s2rWrFFb1AP4tSgD7AF7UPxsS6iHo1679Jejc8YMVCs15VfHHHumwWasU5uVV1mkV/r4mozo4OJCKB/nK0S1XVgaZZBFhoRQeGkQB/j4AXaRkikgEoBHAy+Mo4zx4ONLwGxemFo4kMQfnOrcMsgyWHlByA9BEzzEGPOZvAFUrwNGp0VNCbgHFwMGDrhDk7+MjQtD8jTrSsWxh5bhfVm050gCOI7xkAFhulc4AykluLhfYoxrtpXHIxNw8iktJIbPZTMX8g6lscBiF6FAsx2oGXvJeCglkUwSWydDcD3yzSKNl8uhh0SyWcN0HZqbMSt3s7ecYWZ76A3jNhTZKy8mnpLRMSkhKotgrV+l8XJo7JSvLnZGV5UrPNdvscuVVo6/xFFyL53QGzdXAwLATDRo0ON+sWbPc06dPS1P/B/zvTwLYB/wC/9nwWLsFu1VZU1P1/sWKRRTazOGp6ZkNU5JTWuVkZlXRKWRarUql1oBB6rVKeYlwf3m50iWoXGQElS1VnEpEhBIQmYwGPenhNXcW5IrapExiBTl0evpDicLd+CxYKACYMVgGgALBBMa6yKEz0o9njtOUpSso0W4FY4VWanFTsEFHXHFsQIf2VFKpg3OO9UwOa/JAIB9LAfB12x2k1RvJjGPuOH+WvtmxmfZcjKd0sGyFHtw1Q05tEDM8vvdAKgfgVtvNYNwcbwqwxv4cMmTIuTVFwQtwPeGpIFcB+DnUCqFTeHQQsJKS0jMo9vJVuhSXiPfLdPFKHKXkmSmnwOG02u0uOxYMKjMgwG9XcHD4lrDwsLMISb6ampOTXqZMGUuPHj2cUnGVh+sPTgLYh+t639ZoUVZRv/PIEdPhHft9Dx04WDsxObGRvbCgit1e6AdsMyK+1lerdOl9fbTawIAAeXhYiCw0yF9WKSKcggC4wSFBMl8fI+m0GgCzmvQaLeJBPeGgnNDgAUYirQNAqlLSqdxE6jlrCmVUVJNf3YqC7crzrZQfm0y5pzKpFOSCZ+p3oBbRjcCA5ZRbUODJfsL+dABCncFAybmZ9PUvP9LGmONkjvQjU9VIUoSaSA05IThfQbFrdlHP8g3olc69KASOLLIUIIDNQVZM/9H/V/SlMkNXsIDhpqSlU0ZWDt6z3AkpaZSQmEJxicnuzJw8V47ZaUf6ah5khGw43/KscndKYHDggaiyUbuq1ap2oWGthnklS5bMQQ+ros6Dt2VyaaUH1AISwD6gF/ZuDgtTevnUzz4zHP1ljz429kTo5csXS1sLrJGgkoFAOgNQL0jmcpa2W62lAGh+er1SadTrFb4mk8LXxyRHJIPb16iXB/j5yEwmE/maDORrMJKfykR6Hz1tOruLFsZsI/8nq1NaMDNfG/lg2q63aUkLZdJ9LpPyd8WRnxaqsR6TezBLMX2HKqzBS4840rT0NHKEGSm0bimisgGUorWRWWcBM7VQaL6ODOdtlLc1jl5s15vs8QghRRB/rjkPGVK5lJyd786APGG22tzZ2TmuAnOB02yx4xDyNLVGmyBTKOPwcEh1uGUFkEEyFGr92XIVy8WWLx+d3rlzC3Pnzp0tQleQFskCv7OABLDSLfGXLICwIXliYqICHXXlsbGx6oyMDGNgYGAwJAA/t92uhTMswGK1VLQU5FewFZgjHQ5HOBDIF84dlVoJmMLLpFbJnQqFIltdIFN3CiN1uxKUqM8ROm2A3ET2FCsFq0IppNCHTq7eRopAA4oylARLDkaGGqb00EUtNisVpGXQJRQ7CY4qSaVrRVGyIosyVXlk8beRQ+8kQ46aQhINlLT8PNEZJDzlI6fNgTwqlwuV/ty5So061WA0Juh1xvMGvfGMTKlMUqlU+XK5M8uWY04LNpnyi1erZm3YsKHT39/fJU3z/9It81BuJAHsQ3nZ/91BI/tMm3T+vDE2Lk0XfzVeG5MQZ8zLSyuZnplSx2yn6FRXVnTwgFLBjmiS5RvMkEaR4RSTS+5tyeS2ITLABqnBLqeIxxuQrGQA1Q6KopIA2SxrNl1wplBqcgol7DpD+RtOkTbUjyyKXJIVd5NP6/KU448IAfjiymYGUfKXp92R+UEHKoVFLQkLLXGoZGSZlPBS4WawakunTp1yIV+waCwtkgXumgUkgL1rppR2dKcWWOFeoTD8Ghw89M1npxU2kfdRNzbKc2TQRtUm0kEeUMdkkTYdYHu5gCxJuRTSI5qUFUOoUbEqVMYnmAodZrpgS6WYmMuUcvAKJX6zmyLqVydHKQVZQ8xkCbQjyBRzdwBsJAA2+5tY56j2Tw94c8TEpXd6rtL6kgX+igUkgP0rVpO2uWsW+OWXVYFDJr8yJ7eurKeyoY/crHZRnlJFaqWJSuYqyZSlprwzGXT1yAUK7VaLXJV8qXxoaaoYXIIUiECIy0yl5CspdGnveUrbcpjKd2xG9tJKSg3MJrMyB0XGLEieUFE5SySlfX3OPbxl32GTx0xecNcGIO1IssCfWEACWOn2+K8sIEOVMOP5i7Fjf9m3aZS2bymjvKGOzKpMcqD1CaWiSM2BRLJfyCd5HgL+rdBRH69GjipG0hp9Kdw3CP3LHPD+u0if5qRzq3eR+dQVIhMC/yPgfqvtRz5VwsiCUCwl9NqgRB9K/99pUsbYM555cvCLNrJ9O3v2bHBbaZEs8M9ZQALYf8620p5vYoFZs2Zpfli1qmlqfPyo2LjLHVWhGlleYw2F96xIWboMVOpHlGu6lRRHcihcFkKlTVF0cvtpylaayVQ/kkx+/qhWhaQGhHjZUZnKfC6JMvZcoPLVq5ChpIliC2Io15hNmprFyKlDAkGhi0ISDJSz9BypY+1kySzMDI8q91mDJs0XfLFwYYx0oSQL/FMWkAD2n7KstN8/tACC7RUXYmP7xZw99arGai3fq2dLeUiVCJq6eSWF9Y+m9EAzmeW5ZEBwf3CBD/mnmujyr7GUcz6LDMF+VKBAvYR0OMKCkCurQwNIu40MSj1ZruaTyqGk0FYVSVndj/L02ZSnQUKBSkZ+Fj3pjiOj64KTnmvdkZZ9scq97dBli0zlv7d/rwEvz14w44h0uSQL/BMWkAD2n7CqtM+bWqB1y9Z9duzcPDcwwO37+vCO1K9bJ1lavovajH2DzIhhVdcLJ5s8jfzsCtLFa+jc+nNkPptKgXUiKbpdA3LkZ9EehGyVb1WVzMX0SHtQImYWJQDP59CxL3aRTK+hwJZlKaRhSco1ISEBKbWlHSUo7vu91K96bRrdqxUVZGXTBzNX0tLvjrtc7sAzzRs1e3bdNqwgxbJKd+5dtoAEsHfZoNLu/tgCvTv3Djp1+sigi5fOTq5ePUj76riu1LJ+KVRecdO5SxYaMGEWXUTGVomWNcjoq6C82CRK3htPhamFZCxXgsrULkvJyfHI8nKRD1Jo01FxoDTWNWtQajHLRZnbYinxlxhRGQt4S4qK/lSsTinSInaWzhfQlU2HaXD75vTWqE5osZOPpAIZLVi0nb5euc+VkSM7FVYictLcBXNXSxlY0h18Ny0gAezdtKa0rz+0wIgRI4J/+Oabl/Nz059uUDss8LVxj1GlioFY14UUVzm9PmU5bd5ykarXqkCp6JKalJwnMrTs5lxyFdNRlaZ16cLO45QZl0mk11OVtnXoSvxZiqpRlnJQVyDp0EVSJCLxCrVW3YVcEgv1D9CnzKp1klXjps716lHS8UuUeiWNRg5pQc881YQUymQUvDbSmo3naea8Xa7zcbnxEaXKTvrf3LlLAbJS+xXpXr4rFpAA9q6YUdrJzSyAJAPjC0OHToy7eOHZLu3Lmia93lsWCmxVgIk65aE0ceZ3NOez7dS4RiC9O/E1mrlgFW3dE4MqASqyIyOrXOeaZEXZxLPf7CNFgZoMcHCVa1CSEuJPU266jexWN2lRW8Ck8UXnVbuonmXJLSQfo5E0KHuoUpjphyWTKSU+gV4b/znlZ1jo9fGdqGfvcijMnY1KXr60fUcBTXj3O5QUzMwtWar4m+t+WL+gatWqUk1W6bb+2xaQAPZvm1Dawc0sMGjQKL+9236ckJhwccSjHcpo3nqtKxozoi8Vqvw7rEb6dsNZGjdxCZUu7U/T33mKoiqWpedGz6Udh5IQC4vSgL4FVLlzXdEH7Nzq/SgAoxBVvNyuJBryZAdKOH2ZFn99ANlbgZRhKyS7zkyqEBNFlCtNl7ddIF/ULfR3F9Da70dTWIQvfbV8P03/YAMF++vo/endqVZdH5QotKFQYSn6dU8KvfTWQkpMdSSXiarwWlRUxa9WrlwpZXZJt/ffsoAEsH/LfNLGN7NA3759fY7tOTD6alzMi80bR/i/8fqjFFUG1bNcqOjnDKEtv8TRKCRUKcEyJ43tTh07laWsAhuNev17+vVAAmUZZBTYJJwyLdkUYvCjAGMg+ZKOkk+eoeblfeidoU+SvEBJz0/4lDaeTUTdAQWF1A2hkNqlyQ9ZXjGrTlLatrNUCnrsmtXDKLSYAu1aAmnqu7/QNyt2UuPmUfT2209QieBC0jutYLNB9PPeFJrwzvfuuMSci3Wi6w/fsn37JukKSxb4OxaQAPbvWE/a9gYLtG3WrFG6Oaf+0DGjflqz/MceO3784aUm1YN8Pvqor6x4CcS2uvLIjlbViQkmGjV6JR04cZVGjWgIXbQj2hkkoRuAiUa+spZ+2neG5JVDqWyvaMpzWenKlr0U5jJRKIK3nIkxtHTec1QuyAfFs3X06/FUenbyQgpCimxo7VByquV06Ugcxa87TzoAsI+rgH765nmKKo0EBFTYzjYH0phXP6Oft8XRgIFN6PWXHiOjO0a0unEpQmkDQsLGT1zpTkyzX3qiX7/nMcDMrVu3dWjZuPmKz77+7Jx0ySUL3IkFJIC9E2tJ697UAl/Mnx/x/PPD9tlU7lBjcKAzP9WsqVnGlxZMe4YqV0L3AFk22sNwsewgmvj2WlrxzQlq3MhEMz4cQX6+aD+jKaCMbCONeulHWrfvFKmqBlLtIW2oUCMjTZ6drqzchX7W6fS/d/tSk0ZINEA3BQeyu5y6AJr86Tr68dg5iqxbjS6eS6S4PXFktOnhwkIhbUsG/fTlMKpRCUVj7LmInQ2kfcdzaMQrS+nKlXww2n7Uq0tpcliSkSFmpFybD3217BS9/f5qUmkN1kKHDcXALFo/n5AdM2dN6zlw4ECpXbb0d3DbFpAA9rZNJa34Zxbo3rXrwK0//fRpVOViyotXEF6V76ZejzWk9958kvTqWPTYMpNCE0Yrvj1O776ziiKLhdJH03pRxfImctkLyImSV/mWIBr+4graceIS5QdoKBKxrnKjiqxJqRSalUZPd6hHvTvVRGeDZDRmRIaWQo8uBoUUm2GnNz/eRIdjkik5zkVGdQD5qxFFkI/9FubQuiXDqUYU2twgE8wKp5hDWYK+/u4ETZm2HnqskhbMeJqqVfUhs4PTdEPo8iU9PT3wXbpyNZdKlQ0XfRfjrmReadygSY8N2zYfkO4EyQK3awEJYG/XUtJ6N7XApUuXtHVrV9vgb9I3nz5jCJ07f5RmfrgObWQM9Ey/R+j5Z5qTAkVczsZm0+DBH5MNXVYnvd6VHmuPgi2uLJIpdGjdIqP0bF8aOWYlHQILzUG6bIESjQnRuSAENV0XwQnWpLIvadwAVwPa01hw62LKL9PK0ODQQAmZvvTRpzvhyNpLJt8QMiJEKyc7EzUM8mjtspFUswJ3msnGv9EGRhlM6YUBNG7SMtr402nq1qE2vTauC/kiOyw22UUzp66mzT8dorCSvvTaxGcpPjmZXp/wtTmyeMk35i9aPEuKlZX+GG7XAhLA3q6lpPVuaoEXXnghcsGCuWfat6ymmznjefL3c9KKlVto9vQ1lINCLAP7NKT+g/vRhzMX0aq1h6lvj1r05ri25K9PQhgVese4jGjfokF3gQB6bsRSOnw+gTRBQZRXWEiF2RlUHpEHG1a8Qf66dMS6JoHt2lGHwAh2ilbe6HbodPtAPy1Hi5YdpzemrSD/8GKUkZsM5oziMZnptOqroVS/GsDYniGqdLmdKjIr/Oh8spz6D3yPbDlEE98aTA2b1KURo6bRftQ1KBGupjn/e50iosLQ2NBGj3Ue45K7ApY0b9Vq+JIlS6A1SItkgVtbQALYW9tIWuMWFujYsWPNn9av31M2wl/bv88j9NjjtSks3Ic2/LSP5s7+meKgnVaqGEWX4xIAvjKaO2sQ1awMvxYqZ5GVw019EI+qohxbBA0e/iXtPBVLOl8/tOx2kiMzj6oXV9La5a9QgAnds5xZcGShZqzTTSq5DhEJ3K0WoKmOpI8RTzvxo3XYnQbMFokKBYimtRTSD4ufpYY1tADYXFK60DwRWrBDp0TlLj9aBwY7acJq8vcPIp1eRzEX4qhho5L06vg+YLARdOpcCi1ZvoN+WLvbrdcGbKxVocaAn3b8lCbdFJIFbscCEsDejpWkdf7UAlOmTKn85vjxR9HAVWUyKKlmjTLUr39jatSkKR0+epk+mPolnTx5GQ0KCdJAe+r7ZG3kaV3FlN2CZohgli702kJX15S8YBo8ZgntjkmATqqAfICOsOkWqh6hoh9XvER+erS+QlyrWwmglaEnF9p9o/M2GKwW6bERNPurffT6DAZYtNnW4vcCdAXPsdPqT5+iFnV8ALDZ2AalELGtVYm4WTRkzMw20Dtv/khrfjqHKAYXdX+0Hr04ujv5BuCY63bRym9308lTyPpyud3hxct816XbgGc/+mgiOoVJi2SBW1tAAthb20ha408sgA60qr7du74adyX+7XpVSskU6JN1/HQs+QPk2neqTy+NH0tzFq2gWR8voZb1Qmj5Zy8g8yoJqapoSIjmhTKAqAqAZ4fTKikvhAa+vJQSXGhmGBwgCmqnnTlH4XIrrf36RcTCWgGsqJAlR1osPE9oGIt3BzkUKipUh9HHXxykWUu2U2j5UiQDmucn51De+Xha8dFgalbLAHDNxPYAWOi9dkUhWK4cvQ9NtHdnAY1+fSVdTsqhT+a+TJElg+mjmXNp7/YEUstd1KJpbTp+9hLFpRXGNGzRque6jesOSzeFZIHbsYAEsLdjJWmdm1qgXZN6NQ4fPPppMX9NndnTXiVfXx9a9f162rTxICVlZlFkxTIUmwbHlKyQ5r7fm1rUCiINyhFCTAUbVWHK7wKTdeI/cNrcYBowZjmdycpHlSwtMrZcZElMoyhfGa1fMoYCDPieCkTBF7kb9WDxHwRVJAlw3YFiNPOLI/T+/I1kCkMuLqIIbNkWsl3NpJVzBlLr+v7YJl2wV4S8khttYm1OaLkyf0QvhNO0uT/TrM+2UoXygaiBQJSemEe1yhWngU80oHZtGtGmX4/Rmx8udbgMwTP6Dhn0Bpo+Sqm00t/FLS0gAewtTSStcDMLREdHqyxJV6eYM1NGvP7S05qureuBIaJXANjl6QsptGLdr7QW3V7NTgf17F6b3ny5FQUqoYNiHRmYrgw1BGRo0Y2SWij7oqT4bADsi8tp37nLRBroCQBOR56VqkEi2LT0JQrQ56KTNkBWZsc2kAAAskBKcsqQVquLoBmfH6a3PlyNKAM1QqtQLxYhWYp8Cy2f24faNQsBrqZBkoBTDdu6XYB1bCeHNGF3+NDFZCX1fOo9upLgpLLFw6l7m2bUvXU0RfhxSVkX5aCm7OQ5y+n7rUfSKkY37LV9/5Yt0p0hWeBWFpAA9lYWkn6/qQVGPD2g3orPv1rboVnt4JlvvyTTWDIRa2qnAvTBsul0dOB8Oo2cMAdM0UGfL3yGGtVSk8ySRhqtBuCHaT7qDRBYJObuZJdrBMAOfmEZXYhLI7UJUQLQZ7NSwWBD3LTxq1EUZMpDSBcAVm4TmVeswHIHWgfCtZzaMDDQo/TuxwgPC/LDvn3JmW8lW0YKfTGvJ7VpGQIwziAV0mIhLgBgAeAAYTtkCLlCTVYUnvn6++M04a1V1LROLfoEbFyRfYV8UbDbgWeAQ+lHh86n0PCJM93JOc7twyeM7zVx4thk6faQLPBnFpAAVro//pIFMEVWfzF71hIfmb3rO2OHKFog0FRrQ7ts1kZVWnBFB320ZD0tWLaJej1Zjd54rRP56ZKhaYI9wrOvwBQdaIkZPhglPpoVBorPCqZnhn1NVy9nkVpjoEKw08ysdKpYgmgjNFh/A2JmZbmQBBDZxVN9FglcSoAtgFoTTvMXnaDJM34gjb8fydRGciGKwAJ54rNPHqe27SLAlnPQwtuGtXFcBmUnarmoAdRgqHYKIIurHPXsP4PiTl+lT94dR40qhwP7CxAC5iazDAkPMl+aPm8Zfb56SzZCwSZM+ajBJz17SgVh/tIN9JBsJAHsQ3Kh7/YwmzRs2P70vj3fPtGiruGt4X1QkAVgBz3UjfApF8KnzmRaaORb0ykhI5W++nIEVaqshDSAOFRIr0p2Tsnwf4A6B0DOjc8WuZ4SwWCfeW4xxcXlkVbnB9CTUU5GMpWLcKLk4HAK9snDMdAlFlN7t4xvXZ7uo+wha7nq4jRv0SF6b+ZPZAoJIzsA0WVGpEBaKi2Y04XadyiOVdNIxZEJTjBp1I4FOuMUoOGifqxD4Q8ALUlffHkAGWarqG2dSjTj1TGkQf0EhwwOOR3ah8sMdCEhnwa99I4rJd+6s3ytyk/t3n1I6ul1t2+uB2h/EsA+QBfz3xrK6IkTAz6fPm2x3mbrtHDSi/J20eVQ2QoOJB3CpXBHOVUm+uKnozRp+gJUyapFH7zXG6wWKfxwdCkBqHKHA0yX+7OoISmgCAuSDfIRB5ue7U/PvrCQYq6aSQ2ARYQr5aUnU2Sog1Z/NxZRBHmkcBYCF1Eiy82/QiqAXOBCTy63CgC7cDtawWwg35BiYKOIkwVwmlNTaO6MntSlYyT6d8VDgwW4unUIRFAB6NFUFnqwE0zaKjcAQAPo0mUHvTByPmXFp9HS996k6qXDcKwcsuOp4OaMM1UAzVyy2j3z89UFJStUfuXY6ZNSC/B/68a7D48jAex9eNH+61OOiop6NOnKpYWta1cMnzfxFfJ35ZAWYU8uhEzZMd0uVPnQ0In/o237T9GcmePpkcao4SpHggDAEK4tAJwDGqgbE3wO+gfYYpruVhgpOUNNzzw/g66kYiqPzgXYFeVCgy0ZpKBVKychSQHg6rbhhTYwYKJQRoUe6wQTdqGIzGdfbaPpH39HxoAQONocyAQzU15ODn38/mDURagFcM8AY0bVLDi24EETYK1EtS4mwqzJ2lEQMdPmR9MXLKWlX/xMY3u0pTEDe5BOAZkAx3WBnUMcplhkdg14ebI7JtO6a9nKb9u3a9cOEbfSIlng/1tAAljprrgjCwwaNEj788aN79syk4dPHz9S8XizOqSAc0uL2FQ39Fe3UkYHLsZRj5dmQkPVUo1q5cA87WCJqH4lB0Bhao+1ELbFUgEKtuAzfFlkw5Td4dbTvsOXKc8GZspBrvjVZXZzYhZ1bFsDuizAWAEGzFN8rsDCyIhpPsu4LpmGTp9NoUPHYkljMGJ7OxUCvG3oOlu/WkkqG27CQSyQExjMAaZ8KpA0FByqxcCJ/THwFpKWziWm0KWLCdShSjn68OVnqFSoFpIGAzEyyyAA58lNYLHradby9dZ2j3d74ttvv0V2g7RIFpAAVroH/qYFWrRvX+rQ9q3ra5UIqLjko3dlvtBEVZiqqzDNlrsQHoUMrM3HTtKYj7+hCyk5Ql+VA7aYcNoZ3IRPC9/h3yoGScS6quC0EuFW2JNThqwuOdbHPllvULgMYMfQWF3ZIloW0VVgsGDBcG7J8M4hW3wMNEnAXoHEAFpuHUM4JqO4HNsqbFZCTRjsHZwXx7fDQeZgZxvH07ISLMDWE/blwJHtKk5isFGbCpH00bjnKDIQx1fifPAdM1+rzI9+OZZAI6fMdxfIlFuXfbO8W5s2bVDRQFokC9xoAYnBSnfEHVmg6xNPPLpx1berhnVvoXpn+EBSmrNB7MBQMeXXwrmFRlho3WKktxevpQ8++5b8iwWjiyvXC8A0HgxRiXde4ArDC+8AQwZcN8DUYUfglVoNLbSANNiVAqFbZIPeihbeDlRkUarZIYaNZGjXDfbLC8fd8t6USoAzUmftYK1yJDEoVHawTewXmVsg1zgugFwOcASjZbDno3P0gAysmmULEcqAT6w6pKI0ostaQMunjKcONcuTvDATYWBwhCG11wUWK9cE0dlEBw2fNI/2nr9oGTtxYs33Jk48f0eGlFZ+KCwgAexDcZnv3iCjGzR4Pebg3rc/fmWQvE9LyAP2fIZHMEsE7cO77wAjdel86OU5y2jR2i1wDslJybTR4QmnUoI52uHUssuAeqwTANMU7PECNWXxgAFMZHlhHRm+k4OVctYWN0l0cZSCiD4AU+YNORoB6ClAD/sFtgI0mY6Ch6LXlhxsmgu7KOHYcqLOAGMoRwwgv0Hsi9krs2COKJAhPVcGQFbguLyOCp/nvfIs9WreGM4yC04fjFhrh+RQAFDWU1qhkca8t5B+2H3M0eiRZp22b5Hay9y9u+zB2ZMEsA/OtfxXRlK+cvnPC+JjBy6Y8LysVdVSpGMGCRboVCnhJALIAdDsciP1GTcN0+gYkmsNpERVLBnm8KwIFBK0zBB0e0UTQieHSQkwxDQf7FU4kTjyCuAntASmmm7+jr1Q3I5bkFURQeChr3ixrutdIFNwbO2179lLBi2CM8YEIIvQWzBXfFRyU0UzRIckJC6gmaLCrmYox28YD7ZT2Z30Yo92NG5AX9KyIwwSgUOWTzLBjOWUaTfQ5AUr8BDZ5Sxfpcpzp06d+vRfuQDSQe4rC0gAe19drv/+ZMtVKP1pQcKVp6a/PETWuUF10qFTgQws0gagjHLAMAAAIABJREFUdCLrSS7XUo5VQ+2emkBn0iwItzKREVPzQhS+zkekgTPITYHtI8kvujTacTM4QyJgLRRefNZAWV/1gCpnW0E8EBorXsxsmYVCimBVl8HSJdgsvsdnZs9yBSCSPWbsOsM+nNBynSqONOCUWDBUZqvQXwVxhoarzFdR3PYLZN55hdRZavJToK4s9Fc7OtQ6zTn0WIuaNH3scE5BEBEHLgWkBwi25kIXmdVB9NIHn9CyLUdclapVe/rEiROL//urI53BvWYBCWDvtStyj59Pg8b1nju+a/+sgZ2aq94f+wLJLVmi7KCoD4CpPVerOh2bRY8Ne5uyoMmqjSZM3S1o7YJQp3AZBXUKI210GOUFomQgwNXN24gEBWiqYIYcVSBqDMAlJSIFFGCPiAhg1sqqggBg/h/AlXVU8f8AUxlA3FO8EFovq7pY18H7VwJgeQFYiyAGUYGLIVhJJqcPqZPclIJShYX7UkieJSODMRTDkJElJ4miq5WguW+PoCg/NakKAbKIgGApxIYxnojPoTFT5tCBmITCR9q2bbVp06bd9/ilk07vP7CABLD/gdHv50O26tSqzIEtO5b7yOXRo5/qL+/Wtin5GcBAHXlwJMlIrfahdZsP0dB35lAupuFubukCYUBeVkv+rYqTqYE/pekLKF/FDiamnp55vxvJAwysgDBRZYCjCjjsCx4mfARIOgGeDLKsDAAlhdYqtvNEJXBtAq6U5Xn3bC/WF+FckChExIAnakCICiI2TEZ+3BwxCY6t7Rcpbwc+ZGvAylnWsFCx4j40f+ooqhioJ1+ArlyJCAW1AYkQmTTv69X03S+7HEofnw2jX3qp36uvvipFEdzPN/Y/dO4SwP5Dhn1Qd9ujRw/FmRMnHrty4cqHWpW7dOs61al7x0ZUKao4qVUGsljltGjpD7Rg7c9kRQIBa5eysmoKbFeBVHWCKEObhmk7Ax4HTTGDhZOKgdGJaAGGP7BOnsIjPYuhVGiiQgpAUReGXqagnGbLoCoTUgI7x7zOLZE4K+DWzVIAwsY42sCFGFauNsCOMpZlUTsbEWAIAcMDQAaQ9bHpSJetoJw9Vyn/x1hSJyvIAMeXzldLr43oT63r1CAtiHR6npm2Hz1Bqzb94j4Zc9XmVKp3jxg1ath777139kG93tK4/p4FJID9e/Z7KLfeunWrcvJb7zXas3vHZLXLWlYnc4Wa9IiM0miRMKCQpeUXUo4SSOYHACyjovA2VUhbLZRS9PnI8jIDTKFlIlVVBmbq4hgqLvqC9FVeFKwDMApyzCyA0CU0WI6f5bAsnuMzSAJkWRYQVNTDXxk0IcMKRxqvw+xXBnCVYTuXcMQxe+XtWOLF76zhshIBZxYXjNHYVBRswwNiy2VK3xBPyhQn6VDjQAetwV+ndmvAiHMtNneWzW6xKJVX9UbDtg6PdZ22dPHiCw/lTSAN+rYsIAHsbZlJWumPLICKWn5Lv/q8oTmnoCUoaWmXyxWoUKqMyVnp1ew+Tq28gZG0bYqTT2QAOg44ycwNCjmUHxTVzQgHtJNdm86DTXJ1LEFHGSA9CqvHmcVTfv4A5suluQGwXgbrIbEeRsr1Y70FtT1Iy46t3+Ju5awnCGUBIM7OMcGJPd8xG1bZ5eRfgKIuB3MBsnEku2BxB2r90zQqxSW3zJGNw8QDos+Gli37c5cOHS5i/CjNLS2SBW5uAQlgpbvj71pANmvWLPWWLVt0SUlJmqioqqbvNn67zO5bWCd4YCVy1jRSAapRORAeJVJlGTYV7IjiSAAGTF4gFwj91ePlF+tci8lijOX42CLA5dUZVYXaKtK3REaWAFbEwgqZwROPJd4FgPMitgeg8rYiDMwD1t6KXPzODRTVVhWFobNC4e4cuvrNYWvp4FIzShUv/klhYaElIiLC3Lp1a+vQoUM5VUxaJAvc0gISwN7SRNIKd2KBpUvXBg0Y1m2bsrymcuQzdSkhGCmuWoAr8M4Dp0wXIQmIuFRPggC4I77nRAQGXWarHimA3xku+Z3LIHocWIyb3oDYa4GxHlDlf4q8LIR7sV4A0OXUWs9GXCuhCGAF0HLSAgMtRxmwdODJLJNDQw41B1PgZT0dn73RGakN/WD8K+MnSqB6J3eBtK7XAhLASvfCXbXAqxMnlpo2c/KvylqGyOKDa1NiYDbZNS7OQBWAx159N3v4BQAywPL3nJmFZADBOhlkGVy5Z5dwa+GfAD9OQihKrxXxWoymQq8tSjQQP3u6HPB/Cq4Zi9AtO6IFRPeDoqgDD/vlpAV2hnH4Fyp7eRMbxNHl5FvgRxEp/nRy5iZXMZf/3LaNW49dvHgxUrmkRbLAnVlAAtg7s5e09i0s0KVXrzo/bv52nbJZYGh4jwqU6JOJ0Cb23LPmioB/TiBgOQDZVQJ2FQBdRBSgt6zwUAmZQMz7GfxYb/WwTpYIigKsoLdy5EFR2qw3k0skKHDRbxR34f2JotxIGvCGbQmpQHi4rkkDXAfBA+QM/wzYnnRag9mHIjOD6Nz8He7gbPWqsuXLDN61ZleedPElC9ypBSSAvVOLSev/qQWqN6rf69SZQwuV3YqbAjtEUKoxk1xqLgXIVBXgx/1emMUywPLdB8cUT+dFfy2RycUAyAyWq1cVgZ+IGPDorbyJA5EHgFjP9tcYLAMsogaERACAZeYKeiwcZN673LsP4URjecALsJ44WQ4ZY3arRYPDUvmhdGXhfjJech2qXrVap81rNqdIl16ywJ1aQALYO7WYtP5NLbBixQrFuLcmjLmSETNJ37+81tgkgDL1WSjuAk7KFVYAgEoE7LPeyhVXnAgZYFmAO8xyKqtYAJhQbEURFyc6ziI+wJOMwNlXKPyqcHCRGJQbREEWscBh5okC4BbeRdIDHwvygEca4PQC3m/R/3EkgSeU4DqAZZ9VUXgYwsLUFg2VsoRQ2lcnyLIvPb7v4z06Llrw1Unp0ksWuFMLSAB7pxaT1r+pBdavX68ZMHTg++m2tBG+z9VQaKL1lKvLQcIUOCl0VgZYFTz17ODiSAIGXQGwrLuKAi4eTz+KYJHdjtRUbidjRxwsgFXGHWgdyAhjBxVXzoJkoOBoBBSSYb1VKRxniAsAoDqxA2a3Mq4jW1QYxpOk4M3j8jjQPAzZI0WIF6f74qUsVFFJWxAVfBtDaRsu5Qzt+XTn+fM/3SFdeskCd2oBCWDv1GLS+je1wJdfTjOMHvv+3AxtxoCQkY1kjij02lKBwXLKLDoFcJlBTqdlV5JLsEw4t0SSgec25FYyMvbmo0C2AiUOjWinrUUcq4oLwTBiopuBFXUNxPSf41a5saHFQRrUkHXYHagXq6JCZIIV8FRfr6J8eyGqX/ExmK8yWxaaQhF7LarYJUC2KJoACQms2ipRWrGYNYBkm5Lp0jenCvs/2r/7V4u/Wi9deskCd2oBCWDv1GLS+je1wPvvj/OdPnvRwjSfvB6hIxvKrCWtZFGAwUJn9QIsF0zhKb5LACtAVkQOeBYR7A8JQFPopGAU1S44l0gUV0B6ZFmh/wzXgiEzCmZz40IH1lMBaBXsGOMKW8gcc6DSlUMPthyoICXKIbqLGSkHNVydcISxw0uEeXkCvwRbZjBncHULYGeQZUnCCkVCRiEWPzLtzqMLi4+4ujTu2nfN998vly69ZIE7tYAEsHdqMWn9m1pg0LBBYevXrv8iNdDcJmxkfVlBWAHqDphR6gVTdrBXZrCiwAtrsgBaGZipKC3oJZb4F0gq6ZH375Mvp8QfD5J7XxpxsS7itoIcdMASgA3AyAULRC+tIlLKBBmNDgRRDsarYSSFN6tMGQarAGZR70CAqxdgvYkKHLIFgMWLu9RyLQTG3UCLgYKPOOjs/w64m1doPmrb5q2zpEsvWeBOLSAB7J1aTFr/phZo16NduWP7j6xIDi+sFTGyAWX4ZABgUawF7a6535anmAtuOX5xSFVRaJZIBhCdCLgSC342OyjAqSP35SzSJNjJB7VaU3fHUN6ldHqs7aNLAvyDz9kcNhX0VcZMxcEjB9udvnImOrBeCZm2ki/lmArJt1JxyvdxU74e5V/AmFn3ZZC9lunFfNYbscAOMwGwVjwA7AiRdZLJaqBi51R0bu4ed92Q2rMP7Nv3onTpJQvcqQUkgL1Ti0nr39QC1RpGV4uPi1ltqSwrE/p8TUo2ZHnqBLj0cGqhv5boLsChUHBuidbZRdors1gAGzuclA5EEDCFZKkADFVlUVAkMqtSvj5G6YcT8ue8N7PpkCEvHPWexMGDB1VDRzz76rELJyYU611Fo28ajNCwXJGaCyUX79BpEVHAGV6eRAZPGUNeRLwt0+IiDVaG48tRQJw7LahRYSviipHi5h2kMo6wdavOnOte1dMATFokC9y2BSSAvW1TSSveygINH2nW6PjpwyuVDQzFTIMrUKo+x5Pt70IbbW5gKNq3svbJmVuYywsmy90MOMoAZQ0BcGpuHwNiyiFaMnxWOuDRLwiizE9PUs6RZMvMqbObDH9q6GHvucDZpazbpO7YY+ePvenbt6xG2xxgbER6LoeAccUuFP3mLDEuyO3i7DGvTCDScZnF3giwSqcZYWVOUtu1FJHoT1cBsAFJ6iM7d+5qWbZsWanm661uAun3GywgAax0Q9w1CzTp2Kr9voO7lgS2jwiQPxFBaQjR4oRUl9sIXAPAskog4k+56yA0WdZRBeYyl8T0HGxSCZDlJADuVCtD40KVW0sl8gIpY+EJKjienjfzw1lNhg189rj3pLe6tyrHt3x11MHThycZniyl0z8SRikGHLeoOSLa3IpoBRF5cK2e4bWy29gNH4eDuJBswAzWWYBEBgepHVoqnhJESZ8cJtfRnJQtm7dEN2rU6OpdM5a0o4fCAhLAPhSX+d8ZZJNOj/TYtX/74uI9y+tt7QIoXZcn6rS6iQEWgIqeXZ5aLpx0wGgryquIWFU3M1g0F1QwwEIPdbJnHyCrlRkoItuX0j85QfYzuZlzZ8xuNqjPoFPXABa1ad94540X95/YP1nVvYTO1LYYpZlyBXP2VOnCcRESJhofXmOwLBV40mZZIhCZY9yZlsEWAOsSDFZDocm+lPHlScrfnuRYtWJVlW7dukmtuf+dW+mBOYoEsA/MpfzvB9KkXfPBOw9v/6TU4Oqq/OYmylBz+j6DJ4ppc6IBnE2iugvXaBWZWwxwXLOVfV7QYF2IN4As4GKvPtcaQJIBA2x4po9gsM7zBWmzP5zfbHCfPtc6CEAiULRs33LE7sN73pV1Ddf7tS9J6aY8wWBlHGcrgJwzxzz9uoQGK5xdfHimz57YWyFVIExLhhbdXCNBjRY1gak+lPfNBcrdFO+cP2t+3eeff/7If29l6QzuJwtIAHs/Xa17/Fybt245etvJrR+Wfi5antNAR1mKPOAptE/WXLlFDDubhMOpKKJAwC9uQdHAALFZADgBsGCvcjjHXDYblFoDhaYbBcDKYgpTP546s8ngvoOvdRFggH2kQ+sXdh/aOcX5WJghoGMkpcPJ5alzAHmAwdzr3BIM1luxi4HeU4NAACxLBCKaAB1lwaR1OGf/DBMVrLpEOT9ecr45dny7SZOmbL7HL4F0eveYBSSAvccuyP18Os0eafbe9tjt40oMrSPLrqlEa2swQoYurmzFjiYGVqWHUXqLaAsSKxZ20LNEwOFSKOQCoFVg2q5iZ1O2PyXNOUzaq+7kD9+b2vipvk/FerfyMNhWz+85sut9Z8dgg3/nMmCwuSDIDKCeAjMCYBngvRLBtXAtD7ByEJd4x/GcSMfl89CC+RoyDOTckERZ3513P9Nv0IBPP/n86/v5+kjn/u9bQALYf9/mD+wRG7do+tWuhB39SgyvR+kVZei/ZQOUojALB/lzpSuAnFs4nDy1B9yiBCEWUcrQw2DlAFbWRAWLZYC1AWBzgihx9gEyJMkTXxs7rsFLL7wUfwPAtm393J4jOz9wdgw0BHUtjzCtHGyPNRhIGVRZgxW1Cq6LIuDfhAbLvRW4FLiHyTqdyOQCwGrQp0uXbSDXL6mUtewsdWv76PhVq9a898BePGlg/4gFJID9R8z68O0UTFIVXa/OhsPmo4+UGFGPUks5yIqOsihQKAqweBgsGhBi2s7sVZQfZGxlJ5gAw+sZLKevoogLirwowWCLZwdS/Mf7yC9Td3XkUy/UnTBhAvprexau4LXw84VDduzfMdXZzs8Y8kQlSjXlkENM+1nz5WpdHpD1yAMA+aLOCd5EA9E6RhT3RqqtYM4MsEgKK4BzbksmZX51iprUqDd/x/Y9I9GCpqiM18N3jaUR37kFJIC9c5tJW/yBBdLS0kyNmzTecV53pUbx4XUouTi0THSNVUAMdaIqFmuhciiqToWnPbdcNB4sYq8sCrAGyxIBdFDwV6GPcnNDIRFkBdDlmXsotMA37tlnRtad+Morqd5TAEDL23du//S2PdumO1rqTcFPVqU0HyQaMMByyALYskw42IqcXQz03iaKfCaiL5gnioCPy1W6lABYJcBdU2gi5Y4cyvz8BFUrVf6bH9dsGlyiRAlO3JUWyQK3ZQEJYG/LTNJKt7JAcnJySHR07R1Xi2WXLz68NiWFFCASC558OxiqirOnOFqAAZYjCsBhvQDLKi0YrEsG7RMgK+eU1aIiLArR6RUAmxFIl2bsogh7YOxTT42oP/Hll9OvA1hZ165dBm7a+fPHtqZqn6De1SjTJ49syAKTc7lDUd+FQZWZKzu8oP8KLbYoO5elAdGvCwBb1JdLBYCVI6NMY/ch7V4zpS08SlFBxX/YuWN/v5CQkPxb2UL6XbKA1wISwEr3wl2xQExMTMk6daN3ZVd0FI8YXouu+ud6/EoosO0WDJZlAQ3SVlGRRZQN5PjTokQDbgnDGiwcXdcAlotu43s1a7Bo33Lxw51U2h1+8Zk+TzcYP358xg0A271Lv007Ns+2NVH4hvapSekMsA5ouUV1YT0Ay442D9B7ju8J1eJeXQz2Lu7RhRdLCipOOADAal2+ZDhYSMnzD1FJY+hPP2/4tVdUVFTuXTGYtJOHwgISwD4Ul/mfH+SJEyfKNmjSaJclWhYaPKQipfjnA2ABanYAmsqTTCBnkHWqkcYKh5PAN4/2ybW22NEkgv05JhbSgAzygg2sVufQU/G0QLowZReVV5e88OyAoY1evo7B8l669+zee8OvG+ZZGyv8gvtEU7ofEhzgrOKUWxdni7HmW9TG2xOXC2j3Ri9wB4WiOFgRC8sNE3kdFHwxgj2bTrngYDtCQeS/ecPXG5+o1bJW9j9vTekID4oFJIB9UK7kfzyOnTt3Vnnk0XY7qaHaL2RweUr2Qboq6sDKnBoPmCLeVA7gVEKLdXC7GA6jEhkGnhbaHJIl/slaLdZzKZ3gsAUAWB1FpgbThXd3U5SuxNleg3o3njhmYub1w+3Rq8cT6zevX2itL/MPBoNNCzSLqlgcRcDNYDzOrd8twrHGt39R+5gi3ZePLeP6tXj3Qx1a33MKipt7lPR52j1rVqzp0rJly2vyxH9scunw94EFJIC9Dy7S/XCKa9avafBYj25b9C39dcH9ylIyCq444GBSyDSiHqto0S0Ku6CVNgBMACxP1wW+sWO+yOnFugL37RJVt8BgrWhAiJoA59/bRRV8Sp7u/2TfJq+99lrW9TYZ0LdX11Ub135qre8MCOtTm5ID8j2SAwO5yOQSJ+A5llg8vbo879ympihtltuAu+HD4qpf0HB9HBryu6CihHnHSZEiO770s6Xtu3fvfi2C4X64LtI5/rcWkAD2v7X/A3P0L79Z0m7A0/3X+rQNVfn1LC3qARQqcXux9snzfvS64qIqKgfAFdjGL2+jQxE1IJoO8npwQHGBWE51dTpQfFtHJVHV6ty0PVQ5IOr4E48+3nzixIk3TNOfHdiry7L1az+z1nEEFusPBxvkCRtX6eb0WI4g8MCrpz9XUXVvuTddVoArr4GzQJlCFwq9iCpfiCLwQT2CgEtqAOxRUibIz82ZPqfdM888c+WBuWjSQP5xC0gA+4+b+OE4wOz/zX5yxMsjlvl2KCbz6Yx6AH4WtIthwMT4WQcFI2WA1TgYPBEYBdBlLBOh/pwWi/BS9viLti6QCTgmlbvIGgt1FJboQ+dm7KFqwVUOdG/fpTUA9gZH09Bhg9ov+Xbll9bqjuDw/rUoNchGhQr042J9laf8DK7cXJGTG/hyQLNQegFWqAQekEWJGY9mi9+YQPug3GFgvI7iPtlPinjZhUlvTe0wduTImIfjikqjvBsWkAD2blhR2gdNmTFl4PjJ4xcHPRpJASi4kuPjIDMDp4gy5ZRZOLOAoGoBsAA+sEUFOswy2Hr0WIY3B5e/FtKB6DULSUFbiGl6soHOztpJNcNq7Hy89aMdALA3hEoNGzOk5RdLlyy1VXSGRfZrQNlBTrIg5IurYnELcAGwQoflffLh4fQS14ydX6K5twBZkYCAY0PYQCysjAyQM/xSdHR60XaSx9pjXn51Qqd3xr1xTrrckgVu1wISwN6upaT1/tQCb0ycNGTy1EmfFGtaioLrR1A2N9GCBqtWaQWYyjn21QNdAFSgHJdpFdNyDuNCHAEKbKs1+AyMc3E7GeGAQmcBOMk0aSraP3cz1YmstqVW1ZqdFy5caL7+ZEaMHdNg0ecLVjorqItX7d6QCgNlZHZYSY19q8CCEYOF/Xs0WBc6JfCZMLPl4AEFwN1mRRZZEYt1O5g543umuuhUa8oz0LmfTpE9IT925NCRXT6Y+cG1UonSLSFZ4FYWkAD2VhaSfr8tC4x75bXnp874eB4ZwBo1cDBxLD+DmgVIxX4m1IIlGz7rgKzce0sB/z6TSpZfeVpuxPdcaKWokqBHWuDtkJiQA6Z51U11q9RYW7lyhZ6LFy/miizXlonvvltz6rR3vzeTuRRFcsUuIKQJ+8vBeXAYAYfY8jnwZ2bLVhyUfWh8jkyZ+cUdbLw5Wvw9fzZgM0QSONPRo0ttuPz0wGcfn/HJjGO3ZRBpJckCsIAEsNJtcFcs8Nxzw4Z/+unns7Q+cpkLVbS4kIsMU2ydEskFYIIOMEm5SkM2LvuK1jEuhFHxNBypBGCuBrJb0AvLmg+/FCQD1k3BPoXTCYxSqYCjCiBbq2b15fWa1B00e/ZshszfAHbilIozZ05dZ7bmlUWdQQHMaIZACjBjT6SAjOw4B4MerWsArpyMq1RC58UxrIVIi0VUAy9chIYDG1yoQ8uoy+epsKtIif5cLqc7rkf3J55YvOR/B+6KwaSdPBQWkAD2objM//wgBw4c+NrXXy97t1rV8rKOXdqJHljbft1BJ0+couBAf2rapDmVKV2BTp88R3v376S0jEQKDw2jth0fo+p1GlJBZib9+vNGOnBgD+UXWCgkNISCwgLBeBV07vQFMqdZqEaN6l907NxuCDTYG5oPTps8rfSkdyZt0KqpfGh4MAWHBFOB2UYJSUmUbzULYG3dpg01adwUkoCSNm3aRIjbpby8fCpZsgS1bNGcfHx96fCRo3Tw0CFBohs1qEvo9UUXz16i9d//THn5eVe7duny5JIVX+z6560pHeFBsYAEsA/KlfwPx4GCK7J+/fp/8MvPW16eP/djWVCIP6nU8P5HlKADBw9SxYrlyKA10pWYBKpVqw5dOHuCTpw8QI+0aoaYWC2t/mkLlS5WnFo1a0J79+yi7Jx8iowsRVWrVSSH0kGbt22ll55/2R3sH/S/ofWeHT504VBP/kDRMv2duSVenzRuU/1a1SvOmz+XIkuXBYOW0bEzJ+nsxTNUvkJFAGkk/fzzL5BjXdSxY0dC5hnFx8dTmzatKDc3l1CshurUqYPzPQo1QU7RtarRzv3bKSKsFH228Cta8L+FSV26dOi7YsXSrf+hqaVD32cWkAD2Prtg9+LpctHrXr37frlu/fo+daNrAkgvUCGm4h07daHmLVvQlSsx9MPqNXT+QiyVK1eB+vTuTlHlwunsyWP01fKVdCEhjXRoivhIs6bUqVNHMpn86Mzps3Rg326Esbrp8Se60axps9w6jeHTwUMGvzB06I0AO3/+FxGjRw/f9EirppVbNG9K69ZvIJNfEFhzYyobWZxSk1Np6dKldPz4ceHYqlO3DvXu3YtCgoNp565dtGbNaoB6NkUDYDt37kZapZq+W7mc9h/dQ6VKVYDIoKGTp06mgT0P+m7FivX34jWQzunetIAEsPfmdbknzwpAqtu3b5/P5cuXA2w2m0GtVvP9Y0OFKfroo4+/XPfj+uomkwGRA0guYMcRtE05HFhOFF4ByYXuqSarFbVWNUo0NoAWakVJQ3zvRPaWCnGqThRYwT7Fusw0HTb4suDOV6pUlJ+d765VO3rRwMEDh/0eYOd+/nnY2JGjNyoV7uoKLk8I7TXfbCWjTk9q1nRt3ESRSyDCaYWOCoU2dCzQcF1a5IrhMyvBCpyrDTqtSq0RoVx8zjI45hwOZHpx9pnLkf/4413e6dOr15rc9HR5gd2uUKlUzoiIiLzw8PDMKlWqFEDrvZYrdk9eQOmk/nULSAD7r5v8/jvgkiVLotavX9/24sWL9QFExXU6XRAA0MdgMCjNZrNFjgZaWVlZpRMTE5WFhRzg7wFIAJAYLH9mALMiHEqtVkH75GaIADv87gCo8vpceJs/83fYv/jd+70ThVcA6K7atWv/r3///iN+D7CfA2Cfe+65n+G4qsrbM0izU4sjvXifvD3vi9895wFQ5bAxgLEGQMvf8Xr8mc+Dz5edYDwWXrRaLc5J7y5RoniKXq9PxvcK/I68CZc9MzMzD79fLVu27P5BgwZtaNu27UWpKPf9d4//U2csAew/ZdkHYL9czHrAgAHtAa4z/P39y7Vp00YeGBjoSk1NdQFY4XSXy+x2u4zByGQyuQFuMoCPfMuWLZAFrgjAAiAJSxQUFBAz3Zo1axJK/lGZMmUI+3QB3K4A8Pamp6enQRPVgiEjll/9AAAa4klEQVQHovRhNNYvxftlwOMFOqmrcePGC3v37j3y9wC7bNmyYoMHD/4Zx6/M2zBAMsgC+NwVK1YkALOtZMmSluDgYBnAWwMAVOfk5MgSEhLo3LlzslOnTlFsbKwAWQZTBlaMS4Aw/u1q0KCBrVSpUnYGZmwvx/5RSdHDejFu/huS79q1q+Dw4cM5ANjh48aN2wQ99wad+AG4HaQh/AULSAD7F4z2sGwybdq00m+//fYqAEqNpk2b2sDSzmVnZ28HyKRgaqzA1NgXABoMMAsCGIUAcMtiXd+UlBS6dOkS/frrrzRkyBABeAitclSoUMFSrlw5Bj158eLFnXglA6C+xz7WAFBjLRaLHSAbsG3btv4LFix4GXbWM8tkMMPv7oYNG27q2rXrJBw7uVatWhlnz571w3GMAOeoGTNmfIz1SzLo8cLb1K1b1/bKK69crVevHrfbPo99aQCepQCuFZOSksIZ0PEgUAHQFRxZwOAPoKZZs2aJh0HlypX5AXEa6yzDmJOwbzseGsBxlRqMWoZxynBsH6xTBWz+EYBsKPZ5sB88fnPnzj3/sNwn0jhvbgEJYKW746YWeOSRR7ru37//82LFihkYCAEc73fo0OECgJLnzhzNxPTUB68AsD/+3BbM9gWwQtfWrVsDuF8Wyvs5AD505syZpE6dOi0AINoAcOUB1GFgpUqAlAXb5mH6ngPWWACwykFbliwAV12w2X4ARC1rm/jdjf3kAdyuAuQyAX6xJ0+ejMLvenynw/4iGUC9cgTYah4Y9w/4Xo9pvLmIDSPkVaHGZyOYuMZoNOoA1OEA/BIAaEJXBnrsscfo22+/FREFjz76aAa01eVg29zsMOWPpv4AcvVXX33lh3PtASnlfR4DgP05jP8HSZOV/rgkgJXugT+0AMsDYHQvADA/aNasWQ4cW6//8ssvn/0RaHzyyScqgFC5vXv3dlu3bt0wTLnDADQ8lb7GJitVquRo1arVTz169PgQgHcQ4GUFiOpxHENcXJwBuixP3wsxlc8EoJuff/75Cj/88MMssNWrAMszeCUCFPMAkAH4fhT04Gpgw5c7d+78OY7F7FcNDbg05IsyYJxVwHZPr169ehBkABXGEADw9AHrRBRDOUtQUFABwDWP2TLO8dynn35q/Oyzzwg6stBlwayJWTi2o7CwsFyEdW3G1H8O5IKDeMDk/ZENMPZQsOt1eGiUrVq16uvvv//+Qn64SLfXw20BCWAf7ut/09EfPHhQhdqnr0AnHfXkk08u3bhxY3bPnj0/HjZs2LVarGBpDExVwCTbACC7AazCAYTBYIhyME4Z66/MHMGCRawpgxfY6WWsshlsdHt0dPRRlP+7BEac/3vQGjVqVClIAF369OmzCDowChv8toCZjgHYT4XD64Mvv/xywvW/ccjYCy+80BFxrfXBoN/4/X7xu3bmzJnFduzYUTMjI+MxPDg6Qy7wZ0mBHWTMXPmddVh+QPALQMuacxzOeRf047UA2V0tWrRIw2eRUcZMHRJDI+i474GdV4NW+/6IESM+/L1WLN1qD58FJIB9+K75bY34woULGkgEb2E6PnjkyJHLFy1a1LJ+/fqjwVYhrf4auHLlymoAud4AzlrQYv0jIyNzwGLTwTCTAUr5AFj2tKsBqoH5+fmVwCCj2JkEicANzRZdW2S5kB0S8fsh7HcPQGsvGHO8r6+vDQxUBwbYG/uIa968+WpkbnmocNHSqFGj/nv27PkUeukwAPyi3w/oiy++iMD2UzDdnwMQjgFbdbPzDEBfBw+FhgDfWjinCsxsMT4lGDOBdRIYcpafn99uSBaZOD85zl8HsC2B860EexiOHj3qBCNOxffnIC2sxYPnJ0QOxEKnNgLopwBQO//444+B2P9UfPcOHkg3ZJzdluGllR4oC0gA+0Bdzrs3GDBYPQDsLQDLaICmipkopvezMU1O2bx5cztM88Mef/xxnur/4OPjY0cQfxeAWGWwwXwArBnTcQc7nACgAQDfGmB7Ppj+0/z58501atRI++6778J4ys6hU5jeM1O0g9leBmO+CjaZBGD98emnn14LD/7/azIIgO3O2vBTTz31NCprrfyjUSOSoQqaI45iyQDH8QdbLYH3QGbWOF8RAYDeXoSHBPXt25cgV7BOTJAr9kNyYOC38QMCL184vCLwELBUq1ZtF2SE+mCr0Th/Zq/ncX5HqlevfhwA+xSOUZnHgQfNdDgIJ0JauKFmwt27OtKe7hcLSAB7v1ypf/E8165dq583b14rAOYEgF89BiVPbKmdvepu1B1wgI3KoI+uOHbsWFXolWpM9xcDgE4CSFMBSDkMUMxU8XsFtHj5GqAZzKAGfTMDAPQLQpqewP44WF/EpfK++QUJwdKuXbtXAcQLwSJvqJrlNUGTJk06Q/NcjNjXIXPmzPnuj0zDEgfG0HPDhg0fgFFGsDxRFLp1LdYVEQYuAKUcEof4DufhePfdd5/F/reBxQKPbSowbxOiDCJxvOjz58/3RbhWGQC8Ao48AujSm2++KQ7P++Zx8H6g8e5HaNhb0JG3QyO+obTiv3gZpUPdAxaQAPYeuAj30imA0QW+/vrrwwGggwAyJQGAwCa50CUZPBgE4SgSYVjMQLGOG46g05h61ylduvT/A0Qw4GAA0X6ATyneDxihG0ALzHbiI2rDXpcEwL9zEgJkgkQ4qd585513loPt3qC/sq2gf7YH+C8aPnz4UDDFdb+3HwDTOGXKlG7Qjd+EhFEarFvOAMhxrbzwMfnFMa88Hh4XjwWSgX3NmjW1unTp8v9qvkJqKLl79+7v4Eirw/vic8d4CaAr9snJEbwP1mwxVhfsdQlgvBDn+Amkg5x76RpL5/LvWUAC2H/P1vf8kRD/GYzXB2Bs/Rj94NQR9weDCQfhM3iw44pBkMGJAZE97WBsCWCSPU+fPh0MjbIMYlb9AGAcaM8e9yCEL43Euy/0TU9KKoCIwc6bqcXH8CYU8O/YvxvHywKTfBsa68LfAze8880hSSx49tlnR0Br/eV6w8IxZhozZsyLmMaPx/lpeQx8/rzwcb3ZWtc7svjY7NRiYIRuuxBSxUGMVcshWNg+u3z58vGQBlTQdj+G5BDlfdjwuTJQ8z55396YXbYTx+3i9wKw9VnQYt+Fjiwx2Xv+L+Dun6AEsHffpvflHjGND0T852R41QcDVLQMFvzyppcyCDEgMpAUZTE5ACSZHJcKsI3B1P8itrOGhoYqAVByMLpcOJLyoG3KAcImaJvhkBKKAcQiYaBK2LcK2ys5G4yPwwuDuBekGPDwOQns920kHSz2eux5PYRMNQJLnQcNdhRY7q9eg0MHNSBt9gWw21exL3840cRDwZsWy/v2ps4WpfHa8Pt5PDTOYd1kRDNk4rxzoANbAJo6AKTv1atX3ZAY7GDCOnbUYUxVcLwI2MDIjjzeZ5HWLI7FC3/Hx+QHERiyDSD7Ic516quvviox2fvyr+Ovn7QEsH/ddg/Mlpj6BsCh9AZiS4cCYHQMoMzKrl+8ufwADzt00kQA1QGs8zlCuc6DURYiRMkIXdUXIBSKUKVgMDgnADcFrDUNTq48OIN4O9v333/vA330HU4WAMvsDnbpd31KrJfJMlgxyAK8E5CgMBbB/CtwDqK3NxxrDeHR/xhOuNGTJ08W9Vm5ZGKvXr2ehCwwHduFI3KAawVckwV4HW+NBBzbCoddIqb3GQDrpxAtkYkHgALjV0Mz9oUDLxznH8RpsTj/LJx3As6/gM8fERQmHKM6pIKecJbVANuPYO2VAZsfRt4HBI+Dx8UpwvjeCl16IfTaiQhLy3xgbhxpILe0gASwtzTRg70Cgu11iAZ48ciRIxySpeHcegY2BtjrAYoBgwEEQJKIuNTvAKKo81pxLcCmKYCpPBxeJ8HU4jmDCvvgGgMOrF8IEKsIUH0ZwGPGb/EIhzqB76sD2JZj2jwR65W4Pr3VW2zF6zQC+3Vj26uY9neGrnqUrwa88/UB5jPxUHgZTqnd/N2HH34YDe14NbaPYFmA9/l7gOX1eAyQNOyIMIhH/CrXT9gEsC6D8YQz00YyxHyk1p7kjC+srgQL1YCFa+HUisTDoyLkgsTWrVufBRA3glPPjCSFwWC4Gi+L5f3z4i0qw1JKEZO1QE+ehJThj+Ek8zanebBvLml0UsuYh/keYNYHJvcIQHIRGGkkhy/xFJoXLxMrYofiu6I0VCfSR80oWK0DKPHKSsgCB+EU64Cpdfbv7YlCMWXBQE9hGq7xgjQA0BkQEJALPdMXQCScaF491judZ+eTl9liWu4COH8Lh9FoFFJJBDjXhwZ7DWARo1vsjTfeWID9dWZZgMHZq4l6HVvecXiTB+CYI0z/vSxZjA3HdE6dOrX16NGjf/39OMCWSyA8bRm2qcf7ZFtBvsjkDC6vvRhcvXovf+dlzPwOicENVn0R4D0EkQ3/b/8P8334II9dYrAP8tW9xdjA4sLhRJqDfP3HwFg5MUDoq15N1At613/HAOwFYa4xAJB1A/y2IDmgI9b/f4H10HXLICD/JEsP7CDzhmPxvq/37HsB0AuI3mPysXgbLGkI7n8TDHPh9u3b64BRToeuORba70GM4VkwyinYHwO2ADZvhIJXO/aOxavDesfAU3uvtgym6QRLbgq77Pm96VDFKwjFXBbD2dURQxEsn/fBx+FxXPcAEmB9vc34Nx4Dl1yE5LAKcsdzYMEZD/Gt99AMXQLYh+ZS3zhQAICyW7duI5F5NAlAyQVTZF79k9kfA8f1LNYLIN4pMP+btUf82wV9cQWiB/r8UY4+YmojOOwJIGRgp5bX887A5q0X63WoeVmfF2z53TvV58gCsMa9AMCe6E4QCoCdCaniJTjl0hBa9iWm9405HMsrN3jP0xutwPvyfucN0/KCLI8bL/Q6tBdAtaiJV+zvbwuwcH/IKJ9ALujOlJuP43151/U+oLyg7h2HNw2X9VjEFRfCHi9PmDBhoVTS8MH/45MA9sG/xn84wq+//roywpzW4Y+/NOutzMKujxjwMrCiaT1Xs2IW5sYrj7OV8L0VAJOPbZORYjoPTqIVf3QgxMcqAYSvAgDrIb41D8xPh334gTWXAsD5Aqu4M4KKuyNgf0I79eqwXrBk9lcU+uREPOoQTLdPI1JgGoqrjAaw18CUex6256yra6fgBWZvnC22d+PYPA6u3GXFuumQEy7h4ZKKjVx4qGixzmnoslP/qEgLagtowMafhwNsEECbx+CL82TZQ8clDDkagh8Y2C9+9hT35oVte33kAmvXOLc06MXNwJTPPqS330MzbAlgH5pL/dtAobka4NF+58CBAyPBCoUG6gU2L/sqmpozoDrxewaA4yQA5DxAcgem6kfhsMlA6JQdQGJDBIHl9/UCfm9WBlokCDDqKKGfqqFd6nD8YHjlG4MVNgH41QXAlQdOKorAVoCqN1SMz4tTaqFjHkNc6UJou8898cQTswGIw+Bkqg4gk3v1W97O6yTjhwL27cC/T2JfR8C2twJAd0M/zUD2mRkvITqjdoDsVmPgqmE4vhESgYrHAOcYM+laCD+rj+NEwWYV8AqCnRQ4HxF+dr0GzMfhhwU0ZU7W+Ai68VsoAfn/UoEfwlvygR2yBLAP7KX944GxYwtFsBt+8803ixkUWBf1ghiDQRGwOjH9t4LdHQI7/QFM7xQ87yfAHjPg7PnD9NW/akY+HziujChzWBYA2gaOqn44r0rMChkkvZqp99xYJ0WWVzzCpMJQZCb50KFD3MKG42lvCJFiIMMQOJ71CMawBNrnNlThuoxog/+XGfZXz71IApChHoIOKbeBiDKoAvCsgQdGFzD22jh/bRGrvdY2h8cB9s4PitMIN3sKeuy+v3N8adt72wISwN7b1+eunx0C9NVwOo1DxtN4eP15WiyOwWAGcHByuig+cxWrsWCKWxAK5Wmg9S8t0FiDERXwMljxCK5m5Y0KYGBiDZMfAMxkvR56DoNi9n19by0wVjvWsSID7H2A6hwA4L8a4I9kBz/ICc3A2t/HeURhDEpOpWXQ9zoQ8aCwIWRtMh4u78HOHj1BWh44C0gA+8Bd0j8fEMrrhSHA/1NoiR29wfjsqMIfvB1s6yCm0IumT5/+A/7o/7OAeLBa7oRQFwkJk6CNNmIHmZfNcmouA6zXccTgyiFTRXUAOMU2G79twQNiEsDr9H9Z9JqjNKB1P4nIg77MbAG0Km+qLsbgBrPegky0PtCoWQeWlgfQAhLAPoAX9c+GBA92SwDsUgBWKEcOgFU58MeehVCrRWB8X7/44otn7xFGJUNIVmkUi3kGjqzRkDK03rAu7jzgXZjheuUDSAIZeEB8BI34c0gOV++FSwuNWA1ZohLG0AvSwfOwuQ9Yt4ydYHhY5CCa4Mm33npr471wrtI53H0LSAB79216T+8RBVTGwbn0DjRJJbRA1gfikJH1BuSC5XA43XMtTuCEUgFEeyL2dT6AycSRAsxgebrNwAoWLuwNsDIjnbU/kiDWQhK45zq6IqFDDVlmEJxib+O8w1j7Bqt1I6trMZZhf1SJ7J6+kaSTuy0LSAB7W2Z6MFZCHKcfOgesB7A2wDSaU1AvoU7AG8hc+vYeb28i/7/2ziZEqyqM486MM35kKpgWU0EFRWqEkdQySgppVxCTRos2ES1qxLKNm8C+MGwRLVy0SIghAqFWZQUtJFyFuMzMMLKgxegwmjPjzPT7nfec6zvTDH7gHd+Z97lwuPc993w857n3/d9znvN84PrvRWaB77DE7tU/rQCbzXmN6/0Xjlp2YGwwo6pYqzw9ZrPLFAkIsnwoepF/q9L1O7rITyLK+LVV6Aw6rh8HAmCvHy9btiWx9PDhw6v4gz+NqtF+CL2JNEhk1rewhjpASJiW97zPR2AZRgsvYViwF1BK4bw1dGAmOMRHYg9qVx8zE7yuGg51PFBBFpeQ25Avv8+HYq3ybzYS+9HO+BztiMGZjDXqoCPanBsOBMDODZ9vaC94mdqC7utrELGJzaw7tVoCXN/D0GDPfADXwrxdu3bdPDAwsB9/AH3kJb1X1Me+0vgAOee82ShCu2ApwSPfxhPXDgC2m4/EaVTifsKy7iOiMCTnNXEsDA4EwC6M5zjrKAi98hB+SD9Dsb2LJfa9KMUvZrn9M7vsfcj9/hCosC7qwBVfagMrqWt6J5AnVvUMMthMELv8U35fLct1lIJzmEk0Hyah+X6sqr5FZes22jmPc5Y+aD+Euewk8tpFxATrIDZWB0YQiyh/xWNp5kGhbzZeNI/Vsji7mXFI0Dilf2Wu8kb/DYg4NhJ+/ADezNZD/wTOZwZxWH6OMDZ9GDwcuVoeRfnW5MAVv4CtSX5QdTkOYD21hxnfYwDtB6gt7UYO+zAbXCdQETqEatOQy23NTDknO1MV/1WB0mzVa/M0A+VU3hXBUl+rynCrMtPpoD2KTBg9dtKz96ctf6eDrr9Lnn1NuqEFEE1Ah3qiI6hgjaFPuooPxTbAaw078uf4cHwBcJ1CXDCqi0HSYvK7VfWiv65MtzQkErN/BT18l/E4E9bqKo2ljNU8RSvN4yr3Ml8sUvGn8KqUt2yxRCt5rhwcA+lfNuzW8FyegPZbkIuP4Ne2k+CLZ5jRfknwxTdpuuXFNpd79+L+pZcseLFAOYAo4IC29yi+78ZqaAN/3i26CBSIAKt1YNHtXK8EDASTUQDtvL5bteTiPJ7BsQBSwiJxiiR4CWKdzUCUAVqg7BJhOSegJQmS+jAwEsK4ZwGHPPvwnMBVYLSu9HGtYX93fjQj/D5P0VEAdhM78puI5voLkWqPGhdMwri3DFA24FfygZjrC6BVamBsp/cToOZ79lnKJGC2EIcfHa3ETKVM9aGRfuhMYzT5IXDz0EPstQ/bcgymTI/jHuLeELwWbEe2bt16Eh+3mxERdPEBPM4zegF1s+EF+kq21bBiBrvAHzf+Rz9lGboENadXme0Ni0NNMyp1nO4hPULaQHLWdIJ0nKShgb8FxlLH98VQB2tId5HuJvWSVpOWkryvy0Itp6yvf1jd8imK0EOVeUUVzLPqVLZvSrNdzmkWndsS1ATYNKPNdHRv3769jw/Gh+iPfo0e6Y/kG7rbsqWM5QXHUv8+rl8hPSWt02eb02bWkjDT8b//ijP9PIkt5WcVhTT32dSf/NhLOoaJ8AMA7TOY2/6G+e/Lvb29EcNrticxj/IDYOfRw7oWUtG/fB0/ps/h+f8NZH0n2VDRFHaczS71S5ezubKWJGAag8ol7AUA4AKzwDFmhM42jZCqzNDlsz5jFSesQEVqHeXvIC8BLHlLG6vqyVHSOb1Wke8s7CzXf1P/NPqrAq9euIx2oBOZMc1adcZCvrM5LbEUDXTovIV29FLlsr8TGsa5N2HYcEQdzx88ePBdNr2+37lz5xHGMuCU1zA11L2otZd1dLCVRQYGL3yUe8/S5nq6Xsm5R/eJ9JummU6i05q/AfJJPNAE9OlehaIA6yxHJQoRfPMMuXwwqsCO1mVcF2lSz14/IKr5jii9t+JzVnnyfjyFfdL8IbyW5x51WoMDAbCt8Rxqo2Lfvn0b8dr0DXLXPwG5sy5LBTeX0soq81H5+RNQXdK73G3gziXZZQaGTuvmZXY652V2epdSxfFqpWxDNiCgGmDQc8orh9cm83P11KFt6pXK5bnL7Lz8Hof8YfrfwIzvQdSzTiFLPo0s8x/LNwFgAboSgFBXgoLsStJqgHcFbSxx2U4d6U+Ams8JZaEvnSWlQc6Uv0qFsALpDEfhRTrbvO2Jq7m8bHLMF5DEDJLO8JHpBmR7+vv7+9CIOFbbCxENzykHAmDnlN03pjO8Zz3O0nMzf/Ll5Q+fKREJizx0VJnrdArzZk0ndZPccrYRCFAZYCtwybPBKtpq+S2QNgHPlA2wUiYDc+ouy4cFqjHlw5wFan2vWrcH0BUse5rp8yORZ4FpjE3tCpZFdlyuy2bdlI29sqxv4G+jjXwt+ia66bNiiXRmoC+bX2nsOT/JcMVb6+TZrW1c5PcwYxhEQ+Io4c/DR+yN+ZvU0msAbC1sjUaDA8GB4EBoEcQ7EBwIDgQHauNAzGBrY200HBwIDrQ7BwJg2/0NiPEHB4IDtXEgALY21kbDwYHgQLtzIAC23d+AGH9wIDhQGwcCYGtjbTQcHAgOtDsHAmDb/Q2I8QcHggO1cSAAtjbWRsPBgeBAu3PgP2C7uD7qfqyR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335262" y="1043608"/>
            <a:ext cx="2861343" cy="3151207"/>
            <a:chOff x="335262" y="1043608"/>
            <a:chExt cx="2861343" cy="3151207"/>
          </a:xfrm>
        </p:grpSpPr>
        <p:sp>
          <p:nvSpPr>
            <p:cNvPr id="3" name="2 Rectángulo redondeado"/>
            <p:cNvSpPr/>
            <p:nvPr/>
          </p:nvSpPr>
          <p:spPr>
            <a:xfrm>
              <a:off x="404665" y="1043608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Elipse"/>
            <p:cNvSpPr/>
            <p:nvPr/>
          </p:nvSpPr>
          <p:spPr>
            <a:xfrm>
              <a:off x="1628800" y="1187656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60" y="1262434"/>
              <a:ext cx="2040762" cy="272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65 Rectángulo redondeado"/>
            <p:cNvSpPr/>
            <p:nvPr/>
          </p:nvSpPr>
          <p:spPr>
            <a:xfrm>
              <a:off x="335262" y="3415333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67" name="66 Conector recto"/>
            <p:cNvCxnSpPr/>
            <p:nvPr/>
          </p:nvCxnSpPr>
          <p:spPr>
            <a:xfrm>
              <a:off x="472371" y="4035770"/>
              <a:ext cx="2647657" cy="0"/>
            </a:xfrm>
            <a:prstGeom prst="line">
              <a:avLst/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67 Rectángulo"/>
            <p:cNvSpPr/>
            <p:nvPr/>
          </p:nvSpPr>
          <p:spPr>
            <a:xfrm>
              <a:off x="44049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3593532" y="1043608"/>
            <a:ext cx="2861343" cy="3151207"/>
            <a:chOff x="3593532" y="1043608"/>
            <a:chExt cx="2861343" cy="3151207"/>
          </a:xfrm>
        </p:grpSpPr>
        <p:sp>
          <p:nvSpPr>
            <p:cNvPr id="45" name="44 Rectángulo redondeado"/>
            <p:cNvSpPr/>
            <p:nvPr/>
          </p:nvSpPr>
          <p:spPr>
            <a:xfrm>
              <a:off x="3662935" y="1043608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51 Elipse"/>
            <p:cNvSpPr/>
            <p:nvPr/>
          </p:nvSpPr>
          <p:spPr>
            <a:xfrm>
              <a:off x="4887070" y="1187656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30" y="1342040"/>
              <a:ext cx="1921353" cy="2561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68 Rectángulo redondeado"/>
            <p:cNvSpPr/>
            <p:nvPr/>
          </p:nvSpPr>
          <p:spPr>
            <a:xfrm>
              <a:off x="3593532" y="3415333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70" name="69 Conector recto"/>
            <p:cNvCxnSpPr/>
            <p:nvPr/>
          </p:nvCxnSpPr>
          <p:spPr>
            <a:xfrm>
              <a:off x="3730641" y="4035770"/>
              <a:ext cx="264765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70 Rectángulo"/>
            <p:cNvSpPr/>
            <p:nvPr/>
          </p:nvSpPr>
          <p:spPr>
            <a:xfrm>
              <a:off x="369876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2656" y="4932040"/>
            <a:ext cx="2861343" cy="3151207"/>
            <a:chOff x="332656" y="4932040"/>
            <a:chExt cx="2861343" cy="3151207"/>
          </a:xfrm>
        </p:grpSpPr>
        <p:sp>
          <p:nvSpPr>
            <p:cNvPr id="60" name="59 Rectángulo redondeado"/>
            <p:cNvSpPr/>
            <p:nvPr/>
          </p:nvSpPr>
          <p:spPr>
            <a:xfrm>
              <a:off x="402059" y="4932040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1" name="60 Elipse"/>
            <p:cNvSpPr/>
            <p:nvPr/>
          </p:nvSpPr>
          <p:spPr>
            <a:xfrm>
              <a:off x="1626194" y="5076088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8" y="5371056"/>
              <a:ext cx="1998581" cy="2585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" name="71 Rectángulo redondeado"/>
            <p:cNvSpPr/>
            <p:nvPr/>
          </p:nvSpPr>
          <p:spPr>
            <a:xfrm>
              <a:off x="332656" y="7303765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73" name="72 Conector recto"/>
            <p:cNvCxnSpPr/>
            <p:nvPr/>
          </p:nvCxnSpPr>
          <p:spPr>
            <a:xfrm>
              <a:off x="469765" y="7924202"/>
              <a:ext cx="2647657" cy="0"/>
            </a:xfrm>
            <a:prstGeom prst="line">
              <a:avLst/>
            </a:prstGeom>
            <a:ln w="28575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75 Rectángulo"/>
            <p:cNvSpPr/>
            <p:nvPr/>
          </p:nvSpPr>
          <p:spPr>
            <a:xfrm>
              <a:off x="437893" y="7308304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698769" y="4951373"/>
            <a:ext cx="2861343" cy="3151207"/>
            <a:chOff x="3698769" y="4951373"/>
            <a:chExt cx="2861343" cy="3151207"/>
          </a:xfrm>
        </p:grpSpPr>
        <p:sp>
          <p:nvSpPr>
            <p:cNvPr id="74" name="73 Rectángulo redondeado"/>
            <p:cNvSpPr/>
            <p:nvPr/>
          </p:nvSpPr>
          <p:spPr>
            <a:xfrm>
              <a:off x="3768172" y="4951373"/>
              <a:ext cx="2715364" cy="2526927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5" name="74 Elipse"/>
            <p:cNvSpPr/>
            <p:nvPr/>
          </p:nvSpPr>
          <p:spPr>
            <a:xfrm>
              <a:off x="4992307" y="5095421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064" y="5076056"/>
              <a:ext cx="2355981" cy="2952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76 Rectángulo redondeado"/>
            <p:cNvSpPr/>
            <p:nvPr/>
          </p:nvSpPr>
          <p:spPr>
            <a:xfrm>
              <a:off x="3698769" y="7323098"/>
              <a:ext cx="2861343" cy="7794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889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78" name="77 Conector recto"/>
            <p:cNvCxnSpPr/>
            <p:nvPr/>
          </p:nvCxnSpPr>
          <p:spPr>
            <a:xfrm>
              <a:off x="3835878" y="7943535"/>
              <a:ext cx="2647657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78 Rectángulo"/>
            <p:cNvSpPr/>
            <p:nvPr/>
          </p:nvSpPr>
          <p:spPr>
            <a:xfrm>
              <a:off x="3804006" y="7327637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20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73017"/>
            <a:ext cx="6131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0" cap="none" spc="0" dirty="0" smtClean="0">
                <a:ln w="18415" cmpd="sng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" pitchFamily="34" charset="0"/>
              </a:rPr>
              <a:t>   Gafetes Escolares Editables</a:t>
            </a:r>
            <a:endParaRPr lang="es-ES" sz="3600" b="0" cap="none" spc="0" dirty="0">
              <a:ln w="18415" cmpd="sng">
                <a:noFill/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erlin Sans FB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28526" y="8604448"/>
            <a:ext cx="5156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99" y="7937"/>
            <a:ext cx="1053709" cy="982455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335262" y="883183"/>
            <a:ext cx="2934364" cy="3468632"/>
            <a:chOff x="335262" y="883183"/>
            <a:chExt cx="2934364" cy="3468632"/>
          </a:xfrm>
        </p:grpSpPr>
        <p:sp>
          <p:nvSpPr>
            <p:cNvPr id="9" name="8 Elipse"/>
            <p:cNvSpPr/>
            <p:nvPr/>
          </p:nvSpPr>
          <p:spPr>
            <a:xfrm>
              <a:off x="359720" y="1146659"/>
              <a:ext cx="2909906" cy="302185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72" y="883183"/>
              <a:ext cx="2681425" cy="3468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33 Rectángulo redondeado"/>
            <p:cNvSpPr/>
            <p:nvPr/>
          </p:nvSpPr>
          <p:spPr>
            <a:xfrm>
              <a:off x="335262" y="3415333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36" name="35 Conector recto"/>
            <p:cNvCxnSpPr/>
            <p:nvPr/>
          </p:nvCxnSpPr>
          <p:spPr>
            <a:xfrm>
              <a:off x="472371" y="4035770"/>
              <a:ext cx="2647657" cy="0"/>
            </a:xfrm>
            <a:prstGeom prst="line">
              <a:avLst/>
            </a:prstGeom>
            <a:ln w="28575">
              <a:solidFill>
                <a:srgbClr val="99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Rectángulo"/>
            <p:cNvSpPr/>
            <p:nvPr/>
          </p:nvSpPr>
          <p:spPr>
            <a:xfrm>
              <a:off x="44049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679144" y="1110431"/>
            <a:ext cx="2934364" cy="3048156"/>
            <a:chOff x="3679144" y="1110431"/>
            <a:chExt cx="2934364" cy="3048156"/>
          </a:xfrm>
        </p:grpSpPr>
        <p:grpSp>
          <p:nvGrpSpPr>
            <p:cNvPr id="19" name="18 Grupo"/>
            <p:cNvGrpSpPr/>
            <p:nvPr/>
          </p:nvGrpSpPr>
          <p:grpSpPr>
            <a:xfrm>
              <a:off x="3703602" y="1110431"/>
              <a:ext cx="2909906" cy="3021850"/>
              <a:chOff x="370742" y="227700"/>
              <a:chExt cx="2736304" cy="2736304"/>
            </a:xfrm>
          </p:grpSpPr>
          <p:sp>
            <p:nvSpPr>
              <p:cNvPr id="20" name="19 Elipse"/>
              <p:cNvSpPr/>
              <p:nvPr/>
            </p:nvSpPr>
            <p:spPr>
              <a:xfrm>
                <a:off x="370742" y="227700"/>
                <a:ext cx="2736304" cy="2736304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016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23" name="22 Conector recto"/>
              <p:cNvCxnSpPr/>
              <p:nvPr/>
            </p:nvCxnSpPr>
            <p:spPr>
              <a:xfrm>
                <a:off x="476672" y="2843808"/>
                <a:ext cx="2489701" cy="0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517" y="1312253"/>
              <a:ext cx="2578819" cy="2578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40 Rectángulo redondeado"/>
            <p:cNvSpPr/>
            <p:nvPr/>
          </p:nvSpPr>
          <p:spPr>
            <a:xfrm>
              <a:off x="3679144" y="3379105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3853171" y="3396728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  <p:cxnSp>
          <p:nvCxnSpPr>
            <p:cNvPr id="43" name="42 Conector recto"/>
            <p:cNvCxnSpPr/>
            <p:nvPr/>
          </p:nvCxnSpPr>
          <p:spPr>
            <a:xfrm>
              <a:off x="3733670" y="3995936"/>
              <a:ext cx="2647658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9 Grupo"/>
          <p:cNvGrpSpPr/>
          <p:nvPr/>
        </p:nvGrpSpPr>
        <p:grpSpPr>
          <a:xfrm>
            <a:off x="249651" y="4667512"/>
            <a:ext cx="2934364" cy="3048156"/>
            <a:chOff x="249651" y="4667512"/>
            <a:chExt cx="2934364" cy="3048156"/>
          </a:xfrm>
        </p:grpSpPr>
        <p:grpSp>
          <p:nvGrpSpPr>
            <p:cNvPr id="25" name="24 Grupo"/>
            <p:cNvGrpSpPr/>
            <p:nvPr/>
          </p:nvGrpSpPr>
          <p:grpSpPr>
            <a:xfrm>
              <a:off x="274109" y="4667512"/>
              <a:ext cx="2909906" cy="3021850"/>
              <a:chOff x="370742" y="227700"/>
              <a:chExt cx="2736304" cy="2736304"/>
            </a:xfrm>
          </p:grpSpPr>
          <p:sp>
            <p:nvSpPr>
              <p:cNvPr id="26" name="25 Elipse"/>
              <p:cNvSpPr/>
              <p:nvPr/>
            </p:nvSpPr>
            <p:spPr>
              <a:xfrm>
                <a:off x="370742" y="227700"/>
                <a:ext cx="2736304" cy="2736304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016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29" name="28 Conector recto"/>
              <p:cNvCxnSpPr/>
              <p:nvPr/>
            </p:nvCxnSpPr>
            <p:spPr>
              <a:xfrm>
                <a:off x="476672" y="2843808"/>
                <a:ext cx="2489701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80" y="4716016"/>
              <a:ext cx="2368328" cy="2368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45 Rectángulo redondeado"/>
            <p:cNvSpPr/>
            <p:nvPr/>
          </p:nvSpPr>
          <p:spPr>
            <a:xfrm>
              <a:off x="249651" y="6936186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404664" y="6876256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  <p:cxnSp>
          <p:nvCxnSpPr>
            <p:cNvPr id="48" name="47 Conector recto"/>
            <p:cNvCxnSpPr/>
            <p:nvPr/>
          </p:nvCxnSpPr>
          <p:spPr>
            <a:xfrm>
              <a:off x="356493" y="7556623"/>
              <a:ext cx="264765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10 Grupo"/>
          <p:cNvGrpSpPr/>
          <p:nvPr/>
        </p:nvGrpSpPr>
        <p:grpSpPr>
          <a:xfrm>
            <a:off x="3617991" y="4561368"/>
            <a:ext cx="2909906" cy="3118072"/>
            <a:chOff x="3617991" y="4561368"/>
            <a:chExt cx="2909906" cy="3118072"/>
          </a:xfrm>
        </p:grpSpPr>
        <p:sp>
          <p:nvSpPr>
            <p:cNvPr id="31" name="30 Elipse"/>
            <p:cNvSpPr/>
            <p:nvPr/>
          </p:nvSpPr>
          <p:spPr>
            <a:xfrm>
              <a:off x="3617991" y="4631284"/>
              <a:ext cx="2909906" cy="302185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056" y="4561368"/>
              <a:ext cx="2016000" cy="26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51 Rectángulo redondeado"/>
            <p:cNvSpPr/>
            <p:nvPr/>
          </p:nvSpPr>
          <p:spPr>
            <a:xfrm>
              <a:off x="3664001" y="6899958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64" name="63 Conector recto"/>
            <p:cNvCxnSpPr/>
            <p:nvPr/>
          </p:nvCxnSpPr>
          <p:spPr>
            <a:xfrm>
              <a:off x="3801110" y="7520395"/>
              <a:ext cx="264765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64 Rectángulo"/>
            <p:cNvSpPr/>
            <p:nvPr/>
          </p:nvSpPr>
          <p:spPr>
            <a:xfrm>
              <a:off x="3688459" y="6899958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652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63</Words>
  <Application>Microsoft Office PowerPoint</Application>
  <PresentationFormat>Presentación en pantalla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PC-FEL</dc:creator>
  <cp:lastModifiedBy>PC-FEL</cp:lastModifiedBy>
  <cp:revision>37</cp:revision>
  <dcterms:created xsi:type="dcterms:W3CDTF">2024-07-23T19:33:49Z</dcterms:created>
  <dcterms:modified xsi:type="dcterms:W3CDTF">2024-07-25T20:57:22Z</dcterms:modified>
</cp:coreProperties>
</file>