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5050"/>
    <a:srgbClr val="FF3399"/>
    <a:srgbClr val="FF0066"/>
    <a:srgbClr val="FF8181"/>
    <a:srgbClr val="FFCCCC"/>
    <a:srgbClr val="FF99FF"/>
    <a:srgbClr val="CC3399"/>
    <a:srgbClr val="FF33CC"/>
    <a:srgbClr val="56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7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44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2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6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1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0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4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56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5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95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30C5-BD34-440A-B297-46AD6B36C5BF}" type="datetimeFigureOut">
              <a:rPr lang="es-MX" smtClean="0"/>
              <a:t>23/07/2024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C832-953C-4B66-86AD-5FF18282C0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7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7.jp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226341" y="8418215"/>
            <a:ext cx="6348385" cy="618281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CuadroTexto"/>
          <p:cNvSpPr txBox="1"/>
          <p:nvPr/>
        </p:nvSpPr>
        <p:spPr>
          <a:xfrm>
            <a:off x="928526" y="8532440"/>
            <a:ext cx="51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ca Majora 3 Bold" pitchFamily="50" charset="0"/>
              </a:rPr>
              <a:t>www.actividadesparapreescolar.com.mx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4" y="7164288"/>
            <a:ext cx="1053709" cy="9824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7" y="251520"/>
            <a:ext cx="634838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5" y="1656803"/>
            <a:ext cx="3142548" cy="333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16" y="1671411"/>
            <a:ext cx="3051842" cy="330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0" y="4995246"/>
            <a:ext cx="2926012" cy="31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6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35262" y="1146659"/>
            <a:ext cx="2934364" cy="3048156"/>
            <a:chOff x="335262" y="1146659"/>
            <a:chExt cx="2934364" cy="3048156"/>
          </a:xfrm>
        </p:grpSpPr>
        <p:grpSp>
          <p:nvGrpSpPr>
            <p:cNvPr id="12" name="11 Grupo"/>
            <p:cNvGrpSpPr/>
            <p:nvPr/>
          </p:nvGrpSpPr>
          <p:grpSpPr>
            <a:xfrm>
              <a:off x="335262" y="1146659"/>
              <a:ext cx="2934364" cy="3048156"/>
              <a:chOff x="347743" y="227700"/>
              <a:chExt cx="2759303" cy="2760124"/>
            </a:xfrm>
          </p:grpSpPr>
          <p:sp>
            <p:nvSpPr>
              <p:cNvPr id="9" name="8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8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86" y="443724"/>
                <a:ext cx="1610815" cy="20400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9 Rectángulo redondeado"/>
              <p:cNvSpPr/>
              <p:nvPr/>
            </p:nvSpPr>
            <p:spPr>
              <a:xfrm>
                <a:off x="347743" y="2281998"/>
                <a:ext cx="2690638" cy="705826"/>
              </a:xfrm>
              <a:prstGeom prst="roundRect">
                <a:avLst/>
              </a:prstGeom>
              <a:solidFill>
                <a:schemeClr val="bg1"/>
              </a:solidFill>
              <a:ln w="889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400" dirty="0">
                  <a:solidFill>
                    <a:schemeClr val="tx1"/>
                  </a:solidFill>
                  <a:latin typeface="Berlin Sans FB" pitchFamily="34" charset="0"/>
                </a:endParaRPr>
              </a:p>
            </p:txBody>
          </p:sp>
          <p:cxnSp>
            <p:nvCxnSpPr>
              <p:cNvPr id="11" name="10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23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pic>
        <p:nvPicPr>
          <p:cNvPr id="44" name="4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grpSp>
        <p:nvGrpSpPr>
          <p:cNvPr id="43" name="42 Grupo"/>
          <p:cNvGrpSpPr/>
          <p:nvPr/>
        </p:nvGrpSpPr>
        <p:grpSpPr>
          <a:xfrm>
            <a:off x="3703602" y="1110431"/>
            <a:ext cx="2909906" cy="3021850"/>
            <a:chOff x="3703602" y="1110431"/>
            <a:chExt cx="2909906" cy="3021850"/>
          </a:xfrm>
        </p:grpSpPr>
        <p:grpSp>
          <p:nvGrpSpPr>
            <p:cNvPr id="19" name="18 Grupo"/>
            <p:cNvGrpSpPr/>
            <p:nvPr/>
          </p:nvGrpSpPr>
          <p:grpSpPr>
            <a:xfrm>
              <a:off x="3703602" y="1110431"/>
              <a:ext cx="2909906" cy="3021850"/>
              <a:chOff x="370742" y="227700"/>
              <a:chExt cx="2736304" cy="2736304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309" y="1565872"/>
              <a:ext cx="1713011" cy="209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47 Rectángulo redondeado"/>
          <p:cNvSpPr/>
          <p:nvPr/>
        </p:nvSpPr>
        <p:spPr>
          <a:xfrm>
            <a:off x="3679144" y="3379105"/>
            <a:ext cx="2861343" cy="779482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9" name="48 Rectángulo"/>
          <p:cNvSpPr/>
          <p:nvPr/>
        </p:nvSpPr>
        <p:spPr>
          <a:xfrm>
            <a:off x="3853171" y="3396728"/>
            <a:ext cx="267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2700">
                  <a:noFill/>
                  <a:prstDash val="solid"/>
                </a:ln>
                <a:latin typeface="Berlin Sans FB" pitchFamily="34" charset="0"/>
              </a:rPr>
              <a:t>Nombre </a:t>
            </a:r>
            <a:endParaRPr lang="es-ES" sz="3200" cap="none" spc="0" dirty="0">
              <a:ln w="12700">
                <a:noFill/>
                <a:prstDash val="solid"/>
              </a:ln>
              <a:latin typeface="Berlin Sans FB" pitchFamily="34" charset="0"/>
            </a:endParaRPr>
          </a:p>
        </p:txBody>
      </p:sp>
      <p:cxnSp>
        <p:nvCxnSpPr>
          <p:cNvPr id="52" name="51 Conector recto"/>
          <p:cNvCxnSpPr/>
          <p:nvPr/>
        </p:nvCxnSpPr>
        <p:spPr>
          <a:xfrm>
            <a:off x="3733670" y="3995936"/>
            <a:ext cx="264765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44 Grupo"/>
          <p:cNvGrpSpPr/>
          <p:nvPr/>
        </p:nvGrpSpPr>
        <p:grpSpPr>
          <a:xfrm>
            <a:off x="249651" y="4667512"/>
            <a:ext cx="2934364" cy="3048156"/>
            <a:chOff x="249651" y="4667512"/>
            <a:chExt cx="2934364" cy="3048156"/>
          </a:xfrm>
        </p:grpSpPr>
        <p:sp>
          <p:nvSpPr>
            <p:cNvPr id="26" name="25 Elipse"/>
            <p:cNvSpPr/>
            <p:nvPr/>
          </p:nvSpPr>
          <p:spPr>
            <a:xfrm>
              <a:off x="274109" y="4667512"/>
              <a:ext cx="2909906" cy="302185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8" y="4812775"/>
              <a:ext cx="2198807" cy="236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53 Rectángulo redondeado"/>
            <p:cNvSpPr/>
            <p:nvPr/>
          </p:nvSpPr>
          <p:spPr>
            <a:xfrm>
              <a:off x="249651" y="6936186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5" name="54 Conector recto"/>
            <p:cNvCxnSpPr/>
            <p:nvPr/>
          </p:nvCxnSpPr>
          <p:spPr>
            <a:xfrm>
              <a:off x="386760" y="7556623"/>
              <a:ext cx="2647657" cy="0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55 Rectángulo"/>
            <p:cNvSpPr/>
            <p:nvPr/>
          </p:nvSpPr>
          <p:spPr>
            <a:xfrm>
              <a:off x="404664" y="6876256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3593533" y="4631284"/>
            <a:ext cx="2934364" cy="3109068"/>
            <a:chOff x="3593533" y="4631284"/>
            <a:chExt cx="2934364" cy="3109068"/>
          </a:xfrm>
        </p:grpSpPr>
        <p:sp>
          <p:nvSpPr>
            <p:cNvPr id="31" name="30 Elipse"/>
            <p:cNvSpPr/>
            <p:nvPr/>
          </p:nvSpPr>
          <p:spPr>
            <a:xfrm>
              <a:off x="3617991" y="4631284"/>
              <a:ext cx="2909906" cy="302185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4668408"/>
              <a:ext cx="1800000" cy="2563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58 Rectángulo redondeado"/>
            <p:cNvSpPr/>
            <p:nvPr/>
          </p:nvSpPr>
          <p:spPr>
            <a:xfrm>
              <a:off x="3593533" y="6960870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0" name="59 Conector recto"/>
            <p:cNvCxnSpPr/>
            <p:nvPr/>
          </p:nvCxnSpPr>
          <p:spPr>
            <a:xfrm>
              <a:off x="3730642" y="7520395"/>
              <a:ext cx="2647657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Rectángulo"/>
            <p:cNvSpPr/>
            <p:nvPr/>
          </p:nvSpPr>
          <p:spPr>
            <a:xfrm>
              <a:off x="3617991" y="689995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9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249651" y="4667512"/>
            <a:ext cx="2934364" cy="3048156"/>
            <a:chOff x="249651" y="4667512"/>
            <a:chExt cx="2934364" cy="3048156"/>
          </a:xfrm>
        </p:grpSpPr>
        <p:grpSp>
          <p:nvGrpSpPr>
            <p:cNvPr id="25" name="24 Grupo"/>
            <p:cNvGrpSpPr/>
            <p:nvPr/>
          </p:nvGrpSpPr>
          <p:grpSpPr>
            <a:xfrm>
              <a:off x="274109" y="4667512"/>
              <a:ext cx="2909906" cy="3021850"/>
              <a:chOff x="370742" y="227700"/>
              <a:chExt cx="2736304" cy="2736304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9" name="28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13" y="4879448"/>
              <a:ext cx="2011418" cy="223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44 Rectángulo redondeado"/>
            <p:cNvSpPr/>
            <p:nvPr/>
          </p:nvSpPr>
          <p:spPr>
            <a:xfrm>
              <a:off x="249651" y="6936186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404664" y="6876256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50" name="49 Conector recto"/>
            <p:cNvCxnSpPr/>
            <p:nvPr/>
          </p:nvCxnSpPr>
          <p:spPr>
            <a:xfrm>
              <a:off x="356493" y="7556623"/>
              <a:ext cx="264765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 Grupo"/>
          <p:cNvGrpSpPr/>
          <p:nvPr/>
        </p:nvGrpSpPr>
        <p:grpSpPr>
          <a:xfrm>
            <a:off x="3617991" y="4499992"/>
            <a:ext cx="2909906" cy="3179448"/>
            <a:chOff x="3617991" y="4499992"/>
            <a:chExt cx="2909906" cy="3179448"/>
          </a:xfrm>
        </p:grpSpPr>
        <p:sp>
          <p:nvSpPr>
            <p:cNvPr id="31" name="30 Elipse"/>
            <p:cNvSpPr/>
            <p:nvPr/>
          </p:nvSpPr>
          <p:spPr>
            <a:xfrm>
              <a:off x="3617991" y="4631284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070" y="4499992"/>
              <a:ext cx="1814865" cy="26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52 Rectángulo redondeado"/>
            <p:cNvSpPr/>
            <p:nvPr/>
          </p:nvSpPr>
          <p:spPr>
            <a:xfrm>
              <a:off x="3664001" y="6899958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4" name="53 Conector recto"/>
            <p:cNvCxnSpPr/>
            <p:nvPr/>
          </p:nvCxnSpPr>
          <p:spPr>
            <a:xfrm>
              <a:off x="3801110" y="7520395"/>
              <a:ext cx="26476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/>
            <p:cNvSpPr/>
            <p:nvPr/>
          </p:nvSpPr>
          <p:spPr>
            <a:xfrm>
              <a:off x="3688459" y="689995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35262" y="1146659"/>
            <a:ext cx="2934364" cy="3048156"/>
            <a:chOff x="335262" y="1146659"/>
            <a:chExt cx="2934364" cy="3048156"/>
          </a:xfrm>
        </p:grpSpPr>
        <p:sp>
          <p:nvSpPr>
            <p:cNvPr id="9" name="8 Elipse"/>
            <p:cNvSpPr/>
            <p:nvPr/>
          </p:nvSpPr>
          <p:spPr>
            <a:xfrm>
              <a:off x="359720" y="1146659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79" y="1291689"/>
              <a:ext cx="2436381" cy="2436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56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679144" y="1110431"/>
            <a:ext cx="2934364" cy="3048156"/>
            <a:chOff x="3679144" y="1110431"/>
            <a:chExt cx="2934364" cy="3048156"/>
          </a:xfrm>
        </p:grpSpPr>
        <p:grpSp>
          <p:nvGrpSpPr>
            <p:cNvPr id="19" name="18 Grupo"/>
            <p:cNvGrpSpPr/>
            <p:nvPr/>
          </p:nvGrpSpPr>
          <p:grpSpPr>
            <a:xfrm>
              <a:off x="3703602" y="1110431"/>
              <a:ext cx="2909906" cy="3021850"/>
              <a:chOff x="370742" y="227700"/>
              <a:chExt cx="2736304" cy="2736304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370742" y="227700"/>
                <a:ext cx="2736304" cy="273630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016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3" name="22 Conector recto"/>
              <p:cNvCxnSpPr/>
              <p:nvPr/>
            </p:nvCxnSpPr>
            <p:spPr>
              <a:xfrm>
                <a:off x="476672" y="2843808"/>
                <a:ext cx="2489701" cy="0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95" y="1291689"/>
              <a:ext cx="2180655" cy="2244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60 Rectángulo redondeado"/>
            <p:cNvSpPr/>
            <p:nvPr/>
          </p:nvSpPr>
          <p:spPr>
            <a:xfrm>
              <a:off x="3679144" y="3379105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853171" y="339672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63" name="62 Conector recto"/>
            <p:cNvCxnSpPr/>
            <p:nvPr/>
          </p:nvCxnSpPr>
          <p:spPr>
            <a:xfrm>
              <a:off x="3733670" y="3995936"/>
              <a:ext cx="2647658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65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35262" y="1146659"/>
            <a:ext cx="2934364" cy="3048156"/>
            <a:chOff x="335262" y="1146659"/>
            <a:chExt cx="2934364" cy="3048156"/>
          </a:xfrm>
        </p:grpSpPr>
        <p:sp>
          <p:nvSpPr>
            <p:cNvPr id="9" name="8 Elipse"/>
            <p:cNvSpPr/>
            <p:nvPr/>
          </p:nvSpPr>
          <p:spPr>
            <a:xfrm>
              <a:off x="359720" y="1146659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00A6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2" y="1247662"/>
              <a:ext cx="2599501" cy="2460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32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A6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34" name="33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00A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679144" y="1110431"/>
            <a:ext cx="2934364" cy="3048156"/>
            <a:chOff x="3679144" y="1110431"/>
            <a:chExt cx="2934364" cy="3048156"/>
          </a:xfrm>
        </p:grpSpPr>
        <p:sp>
          <p:nvSpPr>
            <p:cNvPr id="20" name="19 Elipse"/>
            <p:cNvSpPr/>
            <p:nvPr/>
          </p:nvSpPr>
          <p:spPr>
            <a:xfrm>
              <a:off x="3703602" y="1110431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560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1387743"/>
              <a:ext cx="1977099" cy="2248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9" name="38 Conector recto"/>
            <p:cNvCxnSpPr/>
            <p:nvPr/>
          </p:nvCxnSpPr>
          <p:spPr>
            <a:xfrm>
              <a:off x="3816253" y="3999542"/>
              <a:ext cx="2647658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39 Rectángulo redondeado"/>
            <p:cNvSpPr/>
            <p:nvPr/>
          </p:nvSpPr>
          <p:spPr>
            <a:xfrm>
              <a:off x="3679144" y="3379105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560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853171" y="339672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3733670" y="3995936"/>
              <a:ext cx="2647658" cy="0"/>
            </a:xfrm>
            <a:prstGeom prst="line">
              <a:avLst/>
            </a:prstGeom>
            <a:ln w="28575">
              <a:solidFill>
                <a:srgbClr val="560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4 Grupo"/>
          <p:cNvGrpSpPr/>
          <p:nvPr/>
        </p:nvGrpSpPr>
        <p:grpSpPr>
          <a:xfrm>
            <a:off x="249651" y="4644008"/>
            <a:ext cx="2934364" cy="3071660"/>
            <a:chOff x="249651" y="4644008"/>
            <a:chExt cx="2934364" cy="3071660"/>
          </a:xfrm>
        </p:grpSpPr>
        <p:sp>
          <p:nvSpPr>
            <p:cNvPr id="26" name="25 Elipse"/>
            <p:cNvSpPr/>
            <p:nvPr/>
          </p:nvSpPr>
          <p:spPr>
            <a:xfrm>
              <a:off x="274109" y="4667512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9" y="4644008"/>
              <a:ext cx="2081749" cy="276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49 Rectángulo redondeado"/>
            <p:cNvSpPr/>
            <p:nvPr/>
          </p:nvSpPr>
          <p:spPr>
            <a:xfrm>
              <a:off x="249651" y="6936186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1" name="50 Conector recto"/>
            <p:cNvCxnSpPr/>
            <p:nvPr/>
          </p:nvCxnSpPr>
          <p:spPr>
            <a:xfrm>
              <a:off x="386760" y="7556623"/>
              <a:ext cx="2647657" cy="0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Rectángulo"/>
            <p:cNvSpPr/>
            <p:nvPr/>
          </p:nvSpPr>
          <p:spPr>
            <a:xfrm>
              <a:off x="404664" y="6876256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593533" y="4631284"/>
            <a:ext cx="2934364" cy="3109068"/>
            <a:chOff x="3593533" y="4631284"/>
            <a:chExt cx="2934364" cy="3109068"/>
          </a:xfrm>
        </p:grpSpPr>
        <p:sp>
          <p:nvSpPr>
            <p:cNvPr id="31" name="30 Elipse"/>
            <p:cNvSpPr/>
            <p:nvPr/>
          </p:nvSpPr>
          <p:spPr>
            <a:xfrm>
              <a:off x="3617991" y="4631284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253" y="4869344"/>
              <a:ext cx="2481267" cy="248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62 Rectángulo redondeado"/>
            <p:cNvSpPr/>
            <p:nvPr/>
          </p:nvSpPr>
          <p:spPr>
            <a:xfrm>
              <a:off x="3593533" y="6960870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4" name="63 Conector recto"/>
            <p:cNvCxnSpPr/>
            <p:nvPr/>
          </p:nvCxnSpPr>
          <p:spPr>
            <a:xfrm>
              <a:off x="3730642" y="7520395"/>
              <a:ext cx="2647657" cy="0"/>
            </a:xfrm>
            <a:prstGeom prst="line">
              <a:avLst/>
            </a:prstGeom>
            <a:ln w="28575">
              <a:solidFill>
                <a:srgbClr val="FF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64 Rectángulo"/>
            <p:cNvSpPr/>
            <p:nvPr/>
          </p:nvSpPr>
          <p:spPr>
            <a:xfrm>
              <a:off x="3617991" y="689995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51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73017"/>
            <a:ext cx="6131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" pitchFamily="34" charset="0"/>
              </a:rPr>
              <a:t>   Gafetes Escolares Editables</a:t>
            </a:r>
            <a:endParaRPr lang="es-ES" sz="3600" b="0" cap="none" spc="0" dirty="0">
              <a:ln w="18415" cmpd="sng">
                <a:noFill/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erlin Sans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28526" y="8604448"/>
            <a:ext cx="5156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99" y="7937"/>
            <a:ext cx="1053709" cy="982455"/>
          </a:xfrm>
          <a:prstGeom prst="rect">
            <a:avLst/>
          </a:prstGeom>
        </p:spPr>
      </p:pic>
      <p:sp>
        <p:nvSpPr>
          <p:cNvPr id="31" name="30 Elipse"/>
          <p:cNvSpPr/>
          <p:nvPr/>
        </p:nvSpPr>
        <p:spPr>
          <a:xfrm>
            <a:off x="3617991" y="4631284"/>
            <a:ext cx="2909906" cy="302185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62 Rectángulo redondeado"/>
          <p:cNvSpPr/>
          <p:nvPr/>
        </p:nvSpPr>
        <p:spPr>
          <a:xfrm>
            <a:off x="3593533" y="6960870"/>
            <a:ext cx="2861343" cy="779482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4" name="63 Conector recto"/>
          <p:cNvCxnSpPr/>
          <p:nvPr/>
        </p:nvCxnSpPr>
        <p:spPr>
          <a:xfrm>
            <a:off x="3730642" y="7520395"/>
            <a:ext cx="2647657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3617991" y="6899958"/>
            <a:ext cx="267952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2700">
                  <a:noFill/>
                  <a:prstDash val="solid"/>
                </a:ln>
                <a:latin typeface="Berlin Sans FB" pitchFamily="34" charset="0"/>
              </a:rPr>
              <a:t>Nombre </a:t>
            </a:r>
            <a:endParaRPr lang="es-ES" sz="3200" cap="none" spc="0" dirty="0">
              <a:ln w="12700">
                <a:noFill/>
                <a:prstDash val="solid"/>
              </a:ln>
              <a:latin typeface="Berlin Sans FB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35262" y="1146659"/>
            <a:ext cx="2934364" cy="3048156"/>
            <a:chOff x="335262" y="1146659"/>
            <a:chExt cx="2934364" cy="3048156"/>
          </a:xfrm>
        </p:grpSpPr>
        <p:sp>
          <p:nvSpPr>
            <p:cNvPr id="9" name="8 Elipse"/>
            <p:cNvSpPr/>
            <p:nvPr/>
          </p:nvSpPr>
          <p:spPr>
            <a:xfrm>
              <a:off x="359720" y="1146659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00A6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1" y="1288432"/>
              <a:ext cx="2672134" cy="2665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35 Rectángulo redondeado"/>
            <p:cNvSpPr/>
            <p:nvPr/>
          </p:nvSpPr>
          <p:spPr>
            <a:xfrm>
              <a:off x="335262" y="3415333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00A6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472371" y="4035770"/>
              <a:ext cx="2647657" cy="0"/>
            </a:xfrm>
            <a:prstGeom prst="line">
              <a:avLst/>
            </a:prstGeom>
            <a:ln w="28575">
              <a:solidFill>
                <a:srgbClr val="00A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Rectángulo"/>
            <p:cNvSpPr/>
            <p:nvPr/>
          </p:nvSpPr>
          <p:spPr>
            <a:xfrm>
              <a:off x="440499" y="3419872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679144" y="1017589"/>
            <a:ext cx="2934364" cy="3140998"/>
            <a:chOff x="3679144" y="1017589"/>
            <a:chExt cx="2934364" cy="3140998"/>
          </a:xfrm>
        </p:grpSpPr>
        <p:sp>
          <p:nvSpPr>
            <p:cNvPr id="20" name="19 Elipse"/>
            <p:cNvSpPr/>
            <p:nvPr/>
          </p:nvSpPr>
          <p:spPr>
            <a:xfrm>
              <a:off x="3703602" y="1110431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86" y="1017589"/>
              <a:ext cx="1986851" cy="2888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8" name="47 Conector recto"/>
            <p:cNvCxnSpPr/>
            <p:nvPr/>
          </p:nvCxnSpPr>
          <p:spPr>
            <a:xfrm>
              <a:off x="3816253" y="3999542"/>
              <a:ext cx="2647658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Rectángulo redondeado"/>
            <p:cNvSpPr/>
            <p:nvPr/>
          </p:nvSpPr>
          <p:spPr>
            <a:xfrm>
              <a:off x="3679144" y="3379105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3853171" y="3396728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  <p:cxnSp>
          <p:nvCxnSpPr>
            <p:cNvPr id="53" name="52 Conector recto"/>
            <p:cNvCxnSpPr/>
            <p:nvPr/>
          </p:nvCxnSpPr>
          <p:spPr>
            <a:xfrm>
              <a:off x="3733670" y="3995936"/>
              <a:ext cx="2647658" cy="0"/>
            </a:xfrm>
            <a:prstGeom prst="line">
              <a:avLst/>
            </a:prstGeom>
            <a:ln w="28575">
              <a:solidFill>
                <a:srgbClr val="560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7 Grupo"/>
          <p:cNvGrpSpPr/>
          <p:nvPr/>
        </p:nvGrpSpPr>
        <p:grpSpPr>
          <a:xfrm>
            <a:off x="249651" y="4667512"/>
            <a:ext cx="2934364" cy="3048156"/>
            <a:chOff x="249651" y="4667512"/>
            <a:chExt cx="2934364" cy="3048156"/>
          </a:xfrm>
        </p:grpSpPr>
        <p:sp>
          <p:nvSpPr>
            <p:cNvPr id="26" name="25 Elipse"/>
            <p:cNvSpPr/>
            <p:nvPr/>
          </p:nvSpPr>
          <p:spPr>
            <a:xfrm>
              <a:off x="274109" y="4667512"/>
              <a:ext cx="2909906" cy="302185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016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4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16"/>
            <a:stretch/>
          </p:blipFill>
          <p:spPr bwMode="auto">
            <a:xfrm>
              <a:off x="454688" y="4805185"/>
              <a:ext cx="2610880" cy="221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54 Rectángulo redondeado"/>
            <p:cNvSpPr/>
            <p:nvPr/>
          </p:nvSpPr>
          <p:spPr>
            <a:xfrm>
              <a:off x="249651" y="6936186"/>
              <a:ext cx="2861343" cy="779482"/>
            </a:xfrm>
            <a:prstGeom prst="roundRect">
              <a:avLst/>
            </a:prstGeom>
            <a:solidFill>
              <a:schemeClr val="bg1"/>
            </a:solidFill>
            <a:ln w="889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386760" y="7556623"/>
              <a:ext cx="2647657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57 Rectángulo"/>
            <p:cNvSpPr/>
            <p:nvPr/>
          </p:nvSpPr>
          <p:spPr>
            <a:xfrm>
              <a:off x="404664" y="6876256"/>
              <a:ext cx="267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 smtClean="0">
                  <a:ln w="12700">
                    <a:noFill/>
                    <a:prstDash val="solid"/>
                  </a:ln>
                  <a:latin typeface="Berlin Sans FB" pitchFamily="34" charset="0"/>
                </a:rPr>
                <a:t>Nombre </a:t>
              </a:r>
              <a:endParaRPr lang="es-ES" sz="3200" cap="none" spc="0" dirty="0">
                <a:ln w="12700">
                  <a:noFill/>
                  <a:prstDash val="solid"/>
                </a:ln>
                <a:latin typeface="Berlin Sans FB" pitchFamily="34" charset="0"/>
              </a:endParaRPr>
            </a:p>
          </p:txBody>
        </p:sp>
      </p:grpSp>
      <p:pic>
        <p:nvPicPr>
          <p:cNvPr id="59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5"/>
          <a:stretch/>
        </p:blipFill>
        <p:spPr bwMode="auto">
          <a:xfrm>
            <a:off x="3594214" y="4876126"/>
            <a:ext cx="28599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98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Presentación en pantalla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PC-FEL</dc:creator>
  <cp:lastModifiedBy>PC-FEL</cp:lastModifiedBy>
  <cp:revision>14</cp:revision>
  <dcterms:created xsi:type="dcterms:W3CDTF">2024-07-23T19:33:49Z</dcterms:created>
  <dcterms:modified xsi:type="dcterms:W3CDTF">2024-07-23T20:59:53Z</dcterms:modified>
</cp:coreProperties>
</file>