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140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65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349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559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42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67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780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99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5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850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45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874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A54EB-00D6-4CC1-9BD2-80BCCA46E54C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C2F81-84B6-4C1D-A03C-13F1F1B5D6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911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562640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n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z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n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034058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o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8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605235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m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o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c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h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l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</a:t>
                      </a:r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3" r="12377"/>
          <a:stretch/>
        </p:blipFill>
        <p:spPr bwMode="auto">
          <a:xfrm>
            <a:off x="691661" y="1314450"/>
            <a:ext cx="1224882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12" y="3168430"/>
            <a:ext cx="1474358" cy="152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57" y="5011525"/>
            <a:ext cx="1575288" cy="170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675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943504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313768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670752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6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660324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949183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545785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095758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987335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290466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0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788686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927098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080354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6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43804"/>
              </p:ext>
            </p:extLst>
          </p:nvPr>
        </p:nvGraphicFramePr>
        <p:xfrm>
          <a:off x="376238" y="11260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sp>
        <p:nvSpPr>
          <p:cNvPr id="2" name="1 Rectángulo"/>
          <p:cNvSpPr/>
          <p:nvPr/>
        </p:nvSpPr>
        <p:spPr>
          <a:xfrm>
            <a:off x="1695254" y="21630"/>
            <a:ext cx="5753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Escribo palabras</a:t>
            </a:r>
            <a:endParaRPr lang="es-ES" sz="54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graphicFrame>
        <p:nvGraphicFramePr>
          <p:cNvPr id="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87285"/>
              </p:ext>
            </p:extLst>
          </p:nvPr>
        </p:nvGraphicFramePr>
        <p:xfrm>
          <a:off x="410861" y="3069163"/>
          <a:ext cx="8322287" cy="18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48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  <p:graphicFrame>
        <p:nvGraphicFramePr>
          <p:cNvPr id="6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531050"/>
              </p:ext>
            </p:extLst>
          </p:nvPr>
        </p:nvGraphicFramePr>
        <p:xfrm>
          <a:off x="434853" y="4961463"/>
          <a:ext cx="8322287" cy="18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455">
                  <a:extLst>
                    <a:ext uri="{9D8B030D-6E8A-4147-A177-3AD203B41FA5}">
                      <a16:colId xmlns:a16="http://schemas.microsoft.com/office/drawing/2014/main" xmlns="" val="493835364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739411993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4002854619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190708978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55493310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44499119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3255312337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271076575"/>
                    </a:ext>
                  </a:extLst>
                </a:gridCol>
                <a:gridCol w="832229">
                  <a:extLst>
                    <a:ext uri="{9D8B030D-6E8A-4147-A177-3AD203B41FA5}">
                      <a16:colId xmlns:a16="http://schemas.microsoft.com/office/drawing/2014/main" xmlns="" val="610986708"/>
                    </a:ext>
                  </a:extLst>
                </a:gridCol>
              </a:tblGrid>
              <a:tr h="903818">
                <a:tc rowSpan="2">
                  <a:txBody>
                    <a:bodyPr/>
                    <a:lstStyle/>
                    <a:p>
                      <a:endParaRPr lang="es-MX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540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0176828"/>
                  </a:ext>
                </a:extLst>
              </a:tr>
              <a:tr h="90381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latin typeface="Century Gothic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810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6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</Words>
  <Application>Microsoft Office PowerPoint</Application>
  <PresentationFormat>Carta (216 x 279 mm)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PC-FEL</cp:lastModifiedBy>
  <cp:revision>7</cp:revision>
  <dcterms:created xsi:type="dcterms:W3CDTF">2021-01-15T01:35:25Z</dcterms:created>
  <dcterms:modified xsi:type="dcterms:W3CDTF">2024-01-11T01:49:31Z</dcterms:modified>
</cp:coreProperties>
</file>