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10" r:id="rId1"/>
  </p:sldMasterIdLst>
  <p:notesMasterIdLst>
    <p:notesMasterId r:id="rId8"/>
  </p:notesMasterIdLst>
  <p:handoutMasterIdLst>
    <p:handoutMasterId r:id="rId9"/>
  </p:handoutMasterIdLst>
  <p:sldIdLst>
    <p:sldId id="285" r:id="rId2"/>
    <p:sldId id="288" r:id="rId3"/>
    <p:sldId id="286" r:id="rId4"/>
    <p:sldId id="284" r:id="rId5"/>
    <p:sldId id="287" r:id="rId6"/>
    <p:sldId id="283" r:id="rId7"/>
  </p:sldIdLst>
  <p:sldSz cx="10080625" cy="7561263"/>
  <p:notesSz cx="7102475" cy="9388475"/>
  <p:defaultTextStyle>
    <a:defPPr>
      <a:defRPr lang="en-US"/>
    </a:defPPr>
    <a:lvl1pPr marL="0" algn="l" defTabSz="4570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87" algn="l" defTabSz="4570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75" algn="l" defTabSz="4570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62" algn="l" defTabSz="4570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50" algn="l" defTabSz="4570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36" algn="l" defTabSz="4570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24" algn="l" defTabSz="4570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11" algn="l" defTabSz="4570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698" algn="l" defTabSz="4570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382">
          <p15:clr>
            <a:srgbClr val="A4A3A4"/>
          </p15:clr>
        </p15:guide>
        <p15:guide id="2" pos="317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8000"/>
    <a:srgbClr val="FFFFFF"/>
    <a:srgbClr val="E75A47"/>
    <a:srgbClr val="E119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84" d="100"/>
          <a:sy n="84" d="100"/>
        </p:scale>
        <p:origin x="-714" y="-72"/>
      </p:cViewPr>
      <p:guideLst>
        <p:guide orient="horz" pos="2382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E75B06-F694-4E7A-9B68-F631C22C9920}" type="datetimeFigureOut">
              <a:rPr lang="es-MX" smtClean="0"/>
              <a:t>20/06/2024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4022725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18DD24-A797-4B04-8B40-CEADA21ED3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276010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FBEE7D-8E75-4CA3-A4B7-FAA9D0EE34A5}" type="datetimeFigureOut">
              <a:rPr lang="es-MX" smtClean="0"/>
              <a:t>20/06/2024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38275" y="1173163"/>
            <a:ext cx="4225925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9613" y="4518025"/>
            <a:ext cx="5683250" cy="36972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022725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0ECF09-DCFD-4332-B3D6-B09A3B9C3D3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11182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1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087" algn="l" defTabSz="9141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175" algn="l" defTabSz="9141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262" algn="l" defTabSz="9141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350" algn="l" defTabSz="9141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436" algn="l" defTabSz="9141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24" algn="l" defTabSz="9141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11" algn="l" defTabSz="9141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698" algn="l" defTabSz="9141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6047" y="2100351"/>
            <a:ext cx="8316516" cy="2859978"/>
          </a:xfrm>
        </p:spPr>
        <p:txBody>
          <a:bodyPr anchor="b"/>
          <a:lstStyle>
            <a:lvl1pPr>
              <a:defRPr sz="73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6047" y="5040842"/>
            <a:ext cx="7123642" cy="1176196"/>
          </a:xfrm>
        </p:spPr>
        <p:txBody>
          <a:bodyPr anchor="t">
            <a:normAutofit/>
          </a:bodyPr>
          <a:lstStyle>
            <a:lvl1pPr marL="0" indent="0" algn="l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40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80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2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60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20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4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8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21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8453" y="302802"/>
            <a:ext cx="1932120" cy="6451578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031" y="302802"/>
            <a:ext cx="6636411" cy="645157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300" y="6049010"/>
            <a:ext cx="8444273" cy="1288215"/>
          </a:xfrm>
        </p:spPr>
        <p:txBody>
          <a:bodyPr anchor="t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300" y="4247960"/>
            <a:ext cx="6764169" cy="1801051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401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0803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1205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1606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52008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02410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52812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03213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031" y="1693723"/>
            <a:ext cx="4032250" cy="5061005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2302" y="1693723"/>
            <a:ext cx="4032250" cy="5061005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031" y="1692533"/>
            <a:ext cx="4032250" cy="705367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>
                <a:solidFill>
                  <a:schemeClr val="tx2"/>
                </a:solidFill>
              </a:defRPr>
            </a:lvl1pPr>
            <a:lvl2pPr marL="504017" indent="0">
              <a:buNone/>
              <a:defRPr sz="2200" b="1"/>
            </a:lvl2pPr>
            <a:lvl3pPr marL="1008035" indent="0">
              <a:buNone/>
              <a:defRPr sz="2000" b="1"/>
            </a:lvl3pPr>
            <a:lvl4pPr marL="1512052" indent="0">
              <a:buNone/>
              <a:defRPr sz="1800" b="1"/>
            </a:lvl4pPr>
            <a:lvl5pPr marL="2016069" indent="0">
              <a:buNone/>
              <a:defRPr sz="1800" b="1"/>
            </a:lvl5pPr>
            <a:lvl6pPr marL="2520086" indent="0">
              <a:buNone/>
              <a:defRPr sz="1800" b="1"/>
            </a:lvl6pPr>
            <a:lvl7pPr marL="3024104" indent="0">
              <a:buNone/>
              <a:defRPr sz="1800" b="1"/>
            </a:lvl7pPr>
            <a:lvl8pPr marL="3528121" indent="0">
              <a:buNone/>
              <a:defRPr sz="1800" b="1"/>
            </a:lvl8pPr>
            <a:lvl9pPr marL="4032138" indent="0">
              <a:buNone/>
              <a:defRPr sz="18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031" y="2397901"/>
            <a:ext cx="4032250" cy="4356478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2302" y="1692533"/>
            <a:ext cx="4032250" cy="705367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>
                <a:solidFill>
                  <a:schemeClr val="tx2"/>
                </a:solidFill>
              </a:defRPr>
            </a:lvl1pPr>
            <a:lvl2pPr marL="504017" indent="0">
              <a:buNone/>
              <a:defRPr sz="2200" b="1"/>
            </a:lvl2pPr>
            <a:lvl3pPr marL="1008035" indent="0">
              <a:buNone/>
              <a:defRPr sz="2000" b="1"/>
            </a:lvl3pPr>
            <a:lvl4pPr marL="1512052" indent="0">
              <a:buNone/>
              <a:defRPr sz="1800" b="1"/>
            </a:lvl4pPr>
            <a:lvl5pPr marL="2016069" indent="0">
              <a:buNone/>
              <a:defRPr sz="1800" b="1"/>
            </a:lvl5pPr>
            <a:lvl6pPr marL="2520086" indent="0">
              <a:buNone/>
              <a:defRPr sz="1800" b="1"/>
            </a:lvl6pPr>
            <a:lvl7pPr marL="3024104" indent="0">
              <a:buNone/>
              <a:defRPr sz="1800" b="1"/>
            </a:lvl7pPr>
            <a:lvl8pPr marL="3528121" indent="0">
              <a:buNone/>
              <a:defRPr sz="1800" b="1"/>
            </a:lvl8pPr>
            <a:lvl9pPr marL="4032138" indent="0">
              <a:buNone/>
              <a:defRPr sz="18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2302" y="2397901"/>
            <a:ext cx="4032250" cy="4356478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6022" y="6059092"/>
            <a:ext cx="8568531" cy="655309"/>
          </a:xfrm>
        </p:spPr>
        <p:txBody>
          <a:bodyPr anchor="b"/>
          <a:lstStyle>
            <a:lvl1pPr algn="ctr">
              <a:defRPr sz="24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36020" y="6721123"/>
            <a:ext cx="8568532" cy="67211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504017" indent="0">
              <a:buNone/>
              <a:defRPr sz="1300"/>
            </a:lvl2pPr>
            <a:lvl3pPr marL="1008035" indent="0">
              <a:buNone/>
              <a:defRPr sz="1100"/>
            </a:lvl3pPr>
            <a:lvl4pPr marL="1512052" indent="0">
              <a:buNone/>
              <a:defRPr sz="1000"/>
            </a:lvl4pPr>
            <a:lvl5pPr marL="2016069" indent="0">
              <a:buNone/>
              <a:defRPr sz="1000"/>
            </a:lvl5pPr>
            <a:lvl6pPr marL="2520086" indent="0">
              <a:buNone/>
              <a:defRPr sz="1000"/>
            </a:lvl6pPr>
            <a:lvl7pPr marL="3024104" indent="0">
              <a:buNone/>
              <a:defRPr sz="1000"/>
            </a:lvl7pPr>
            <a:lvl8pPr marL="3528121" indent="0">
              <a:buNone/>
              <a:defRPr sz="1000"/>
            </a:lvl8pPr>
            <a:lvl9pPr marL="4032138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36021" y="420070"/>
            <a:ext cx="8568531" cy="544971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2661" y="6058799"/>
            <a:ext cx="8568531" cy="655603"/>
          </a:xfrm>
        </p:spPr>
        <p:txBody>
          <a:bodyPr anchor="b"/>
          <a:lstStyle>
            <a:lvl1pPr algn="ctr">
              <a:defRPr sz="24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9324578" cy="6049010"/>
          </a:xfrm>
        </p:spPr>
        <p:txBody>
          <a:bodyPr/>
          <a:lstStyle>
            <a:lvl1pPr marL="0" indent="0">
              <a:buNone/>
              <a:defRPr sz="3500"/>
            </a:lvl1pPr>
            <a:lvl2pPr marL="504017" indent="0">
              <a:buNone/>
              <a:defRPr sz="3100"/>
            </a:lvl2pPr>
            <a:lvl3pPr marL="1008035" indent="0">
              <a:buNone/>
              <a:defRPr sz="2600"/>
            </a:lvl3pPr>
            <a:lvl4pPr marL="1512052" indent="0">
              <a:buNone/>
              <a:defRPr sz="2200"/>
            </a:lvl4pPr>
            <a:lvl5pPr marL="2016069" indent="0">
              <a:buNone/>
              <a:defRPr sz="2200"/>
            </a:lvl5pPr>
            <a:lvl6pPr marL="2520086" indent="0">
              <a:buNone/>
              <a:defRPr sz="2200"/>
            </a:lvl6pPr>
            <a:lvl7pPr marL="3024104" indent="0">
              <a:buNone/>
              <a:defRPr sz="2200"/>
            </a:lvl7pPr>
            <a:lvl8pPr marL="3528121" indent="0">
              <a:buNone/>
              <a:defRPr sz="2200"/>
            </a:lvl8pPr>
            <a:lvl9pPr marL="4032138" indent="0">
              <a:buNone/>
              <a:defRPr sz="22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32661" y="6721123"/>
            <a:ext cx="8568531" cy="675473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504017" indent="0">
              <a:buNone/>
              <a:defRPr sz="1300"/>
            </a:lvl2pPr>
            <a:lvl3pPr marL="1008035" indent="0">
              <a:buNone/>
              <a:defRPr sz="1100"/>
            </a:lvl3pPr>
            <a:lvl4pPr marL="1512052" indent="0">
              <a:buNone/>
              <a:defRPr sz="1000"/>
            </a:lvl4pPr>
            <a:lvl5pPr marL="2016069" indent="0">
              <a:buNone/>
              <a:defRPr sz="1000"/>
            </a:lvl5pPr>
            <a:lvl6pPr marL="2520086" indent="0">
              <a:buNone/>
              <a:defRPr sz="1000"/>
            </a:lvl6pPr>
            <a:lvl7pPr marL="3024104" indent="0">
              <a:buNone/>
              <a:defRPr sz="1000"/>
            </a:lvl7pPr>
            <a:lvl8pPr marL="3528121" indent="0">
              <a:buNone/>
              <a:defRPr sz="1000"/>
            </a:lvl8pPr>
            <a:lvl9pPr marL="4032138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4031" y="302801"/>
            <a:ext cx="8400521" cy="1260211"/>
          </a:xfrm>
          <a:prstGeom prst="rect">
            <a:avLst/>
          </a:prstGeom>
        </p:spPr>
        <p:txBody>
          <a:bodyPr vert="horz" lIns="100803" tIns="50402" rIns="100803" bIns="50402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031" y="1764295"/>
            <a:ext cx="8400521" cy="5292884"/>
          </a:xfrm>
          <a:prstGeom prst="rect">
            <a:avLst/>
          </a:prstGeom>
        </p:spPr>
        <p:txBody>
          <a:bodyPr vert="horz" lIns="100803" tIns="50402" rIns="100803" bIns="50402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324578" y="0"/>
            <a:ext cx="756047" cy="756126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803" tIns="50402" rIns="100803" bIns="50402"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324578" y="6049011"/>
            <a:ext cx="756047" cy="75612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803" tIns="50402" rIns="100803" bIns="50402"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05704" y="6228240"/>
            <a:ext cx="604838" cy="436873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8363905" y="4463967"/>
            <a:ext cx="2610037" cy="403225"/>
          </a:xfrm>
          <a:prstGeom prst="rect">
            <a:avLst/>
          </a:prstGeom>
        </p:spPr>
        <p:txBody>
          <a:bodyPr vert="horz" lIns="100803" tIns="50402" rIns="100803" bIns="50402" rtlCol="0" anchor="ctr"/>
          <a:lstStyle>
            <a:lvl1pPr algn="r">
              <a:defRPr sz="13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8324699" y="1814724"/>
            <a:ext cx="2688448" cy="403225"/>
          </a:xfrm>
          <a:prstGeom prst="rect">
            <a:avLst/>
          </a:prstGeom>
        </p:spPr>
        <p:txBody>
          <a:bodyPr vert="horz" lIns="100803" tIns="50402" rIns="100803" bIns="50402" rtlCol="0" anchor="ctr"/>
          <a:lstStyle>
            <a:lvl1pPr algn="l">
              <a:defRPr sz="1300">
                <a:solidFill>
                  <a:schemeClr val="bg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</p:sldLayoutIdLst>
  <p:txStyles>
    <p:titleStyle>
      <a:lvl1pPr algn="l" defTabSz="1008035" rtl="0" eaLnBrk="1" latinLnBrk="0" hangingPunct="1">
        <a:spcBef>
          <a:spcPct val="0"/>
        </a:spcBef>
        <a:buNone/>
        <a:defRPr sz="5100" kern="1200" cap="none" spc="-11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78013" indent="-252009" algn="l" defTabSz="1008035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05624" indent="-252009" algn="l" defTabSz="1008035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08838" indent="-252009" algn="l" defTabSz="1008035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11248" indent="-252009" algn="l" defTabSz="1008035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13659" indent="-252009" algn="l" defTabSz="1008035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5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915266" indent="-201607" algn="l" defTabSz="1008035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116873" indent="-201607" algn="l" defTabSz="1008035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318479" indent="-201607" algn="l" defTabSz="1008035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20086" indent="-201607" algn="l" defTabSz="1008035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17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8035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12052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6069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20086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24104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28121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32138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1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ctrTitle"/>
          </p:nvPr>
        </p:nvSpPr>
        <p:spPr>
          <a:xfrm>
            <a:off x="274774" y="3975483"/>
            <a:ext cx="9083453" cy="77564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600" b="1" dirty="0"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Monotype Corsiva" panose="03010101010201010101" pitchFamily="66" charset="0"/>
              </a:rPr>
              <a:t>Rodríguez Fernando</a:t>
            </a:r>
            <a:endParaRPr lang="es-ES" sz="5600" b="1" dirty="0">
              <a:solidFill>
                <a:srgbClr val="0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Monotype Corsiva" panose="03010101010201010101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0554" y="5128618"/>
            <a:ext cx="8219516" cy="786714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s-MX" sz="1700" dirty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Por </a:t>
            </a:r>
            <a:r>
              <a:rPr lang="es-MX" sz="1700" dirty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haber concluido satisfactoriamente sus estudios </a:t>
            </a:r>
            <a:r>
              <a:rPr lang="es-MX" sz="1700" dirty="0" err="1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de</a:t>
            </a:r>
            <a:r>
              <a:rPr lang="es-MX" b="1" i="1" dirty="0" err="1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“Educación</a:t>
            </a:r>
            <a:r>
              <a:rPr lang="es-MX" b="1" i="1" dirty="0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 </a:t>
            </a:r>
            <a:r>
              <a:rPr lang="es-MX" b="1" i="1" dirty="0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Básica”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s-MX" sz="1400" dirty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Ciclo Escolar  2021 - 2023 </a:t>
            </a:r>
            <a:endParaRPr lang="es-MX" sz="1400" dirty="0">
              <a:latin typeface="Century Gothic" panose="020B0502020202020204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</a:pP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" y="1863442"/>
            <a:ext cx="10080623" cy="482572"/>
          </a:xfrm>
          <a:prstGeom prst="rect">
            <a:avLst/>
          </a:prstGeom>
          <a:noFill/>
        </p:spPr>
        <p:txBody>
          <a:bodyPr wrap="square" lIns="91418" tIns="45709" rIns="91418" bIns="45709" rtlCol="0">
            <a:spAutoFit/>
          </a:bodyPr>
          <a:lstStyle/>
          <a:p>
            <a:pPr algn="ctr"/>
            <a:r>
              <a:rPr lang="es-MX" sz="2500" dirty="0">
                <a:latin typeface="Century Gothic" panose="020B0502020202020204" pitchFamily="34" charset="0"/>
                <a:cs typeface="DilleniaUPC" pitchFamily="18" charset="-34"/>
              </a:rPr>
              <a:t>Otorga el Presente</a:t>
            </a:r>
            <a:endParaRPr lang="es-MX" sz="2500" dirty="0">
              <a:latin typeface="Century Gothic" panose="020B0502020202020204" pitchFamily="34" charset="0"/>
              <a:cs typeface="DilleniaUPC" pitchFamily="18" charset="-34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8787" y="3502549"/>
            <a:ext cx="10080624" cy="461665"/>
          </a:xfrm>
          <a:prstGeom prst="rect">
            <a:avLst/>
          </a:prstGeom>
          <a:noFill/>
        </p:spPr>
        <p:txBody>
          <a:bodyPr wrap="square" lIns="91418" tIns="45709" rIns="91418" bIns="45709" rtlCol="0">
            <a:spAutoFit/>
          </a:bodyPr>
          <a:lstStyle/>
          <a:p>
            <a:pPr algn="ctr"/>
            <a:r>
              <a:rPr lang="es-MX" sz="2400" dirty="0">
                <a:latin typeface="Century Gothic" panose="020B0502020202020204" pitchFamily="34" charset="0"/>
                <a:cs typeface="DilleniaUPC" pitchFamily="18" charset="-34"/>
              </a:rPr>
              <a:t>Al alumno (a):</a:t>
            </a:r>
            <a:endParaRPr lang="es-MX" sz="2400" dirty="0">
              <a:latin typeface="Century Gothic" panose="020B0502020202020204" pitchFamily="34" charset="0"/>
              <a:cs typeface="DilleniaUPC" pitchFamily="18" charset="-34"/>
            </a:endParaRPr>
          </a:p>
        </p:txBody>
      </p:sp>
      <p:sp>
        <p:nvSpPr>
          <p:cNvPr id="13" name="11 CuadroTexto"/>
          <p:cNvSpPr txBox="1"/>
          <p:nvPr/>
        </p:nvSpPr>
        <p:spPr>
          <a:xfrm>
            <a:off x="3174633" y="312738"/>
            <a:ext cx="4244623" cy="1384972"/>
          </a:xfrm>
          <a:prstGeom prst="rect">
            <a:avLst/>
          </a:prstGeom>
          <a:noFill/>
        </p:spPr>
        <p:txBody>
          <a:bodyPr wrap="square" lIns="91418" tIns="45709" rIns="91418" bIns="45709" rtlCol="0">
            <a:spAutoFit/>
          </a:bodyPr>
          <a:lstStyle/>
          <a:p>
            <a:pPr algn="ctr"/>
            <a:r>
              <a:rPr lang="es-MX" sz="2600" b="1" dirty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  JARDÍN  DE  NIÑOS</a:t>
            </a:r>
          </a:p>
          <a:p>
            <a:pPr algn="ctr"/>
            <a:r>
              <a:rPr lang="es-MX" sz="2600" b="1" dirty="0">
                <a:effectLst>
                  <a:glow rad="101600">
                    <a:schemeClr val="bg1">
                      <a:lumMod val="95000"/>
                      <a:alpha val="60000"/>
                    </a:schemeClr>
                  </a:glow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“ROSARIO CASTELLANOS</a:t>
            </a:r>
            <a:r>
              <a:rPr lang="es-MX" sz="2400" b="1" dirty="0">
                <a:effectLst>
                  <a:glow rad="101600">
                    <a:schemeClr val="bg1">
                      <a:lumMod val="95000"/>
                      <a:alpha val="60000"/>
                    </a:schemeClr>
                  </a:glow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”</a:t>
            </a:r>
          </a:p>
          <a:p>
            <a:pPr algn="ctr"/>
            <a:endParaRPr lang="es-MX" sz="800" b="1" dirty="0">
              <a:solidFill>
                <a:schemeClr val="accent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s-MX" sz="1200" dirty="0"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C.C.T. </a:t>
            </a:r>
          </a:p>
          <a:p>
            <a:pPr algn="ctr"/>
            <a:r>
              <a:rPr lang="es-MX" sz="1200" dirty="0"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TURNO MATUTINO</a:t>
            </a:r>
            <a:endParaRPr lang="es-MX" sz="1200" dirty="0">
              <a:solidFill>
                <a:schemeClr val="accent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8" name="5 CuadroTexto"/>
          <p:cNvSpPr txBox="1"/>
          <p:nvPr/>
        </p:nvSpPr>
        <p:spPr>
          <a:xfrm>
            <a:off x="2063552" y="2161848"/>
            <a:ext cx="5505892" cy="1446550"/>
          </a:xfrm>
          <a:prstGeom prst="rect">
            <a:avLst/>
          </a:prstGeom>
          <a:noFill/>
        </p:spPr>
        <p:txBody>
          <a:bodyPr wrap="square" lIns="91418" tIns="45709" rIns="91418" bIns="45709" rtlCol="0">
            <a:spAutoFit/>
          </a:bodyPr>
          <a:lstStyle/>
          <a:p>
            <a:pPr algn="ctr"/>
            <a:r>
              <a:rPr lang="es-MX" sz="8800" b="1" dirty="0">
                <a:ln w="0"/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dwardian Script ITC" panose="030303020407070D0804" pitchFamily="66" charset="0"/>
                <a:cs typeface="DilleniaUPC" pitchFamily="18" charset="-34"/>
              </a:rPr>
              <a:t>Reconocimiento</a:t>
            </a:r>
            <a:endParaRPr lang="es-MX" sz="8800" b="1" dirty="0">
              <a:ln w="0"/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dwardian Script ITC" panose="030303020407070D0804" pitchFamily="66" charset="0"/>
              <a:cs typeface="DilleniaUPC" pitchFamily="18" charset="-34"/>
            </a:endParaRPr>
          </a:p>
        </p:txBody>
      </p:sp>
      <p:grpSp>
        <p:nvGrpSpPr>
          <p:cNvPr id="20" name="Grupo 19"/>
          <p:cNvGrpSpPr/>
          <p:nvPr/>
        </p:nvGrpSpPr>
        <p:grpSpPr>
          <a:xfrm>
            <a:off x="1069994" y="6630455"/>
            <a:ext cx="4718304" cy="509007"/>
            <a:chOff x="1216152" y="6467955"/>
            <a:chExt cx="4718304" cy="509007"/>
          </a:xfrm>
          <a:effectLst>
            <a:glow rad="101600">
              <a:schemeClr val="bg1">
                <a:alpha val="60000"/>
              </a:schemeClr>
            </a:glow>
          </a:effectLst>
        </p:grpSpPr>
        <p:sp>
          <p:nvSpPr>
            <p:cNvPr id="21" name="9 CuadroTexto"/>
            <p:cNvSpPr txBox="1"/>
            <p:nvPr/>
          </p:nvSpPr>
          <p:spPr>
            <a:xfrm>
              <a:off x="1216152" y="6467955"/>
              <a:ext cx="4718304" cy="5090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300" b="1" dirty="0">
                  <a:solidFill>
                    <a:srgbClr val="000000"/>
                  </a:solidFill>
                  <a:latin typeface="Century Gothic" panose="020B0502020202020204" pitchFamily="34" charset="0"/>
                  <a:cs typeface="DilleniaUPC" panose="02020603050405020304" pitchFamily="18" charset="-34"/>
                </a:rPr>
                <a:t>Profa. Rosa Mariana</a:t>
              </a:r>
            </a:p>
            <a:p>
              <a:pPr algn="ctr"/>
              <a:r>
                <a:rPr lang="es-MX" sz="1300" b="1" dirty="0">
                  <a:solidFill>
                    <a:srgbClr val="000000"/>
                  </a:solidFill>
                  <a:latin typeface="Century Gothic" panose="020B0502020202020204" pitchFamily="34" charset="0"/>
                  <a:cs typeface="DilleniaUPC" panose="02020603050405020304" pitchFamily="18" charset="-34"/>
                </a:rPr>
                <a:t>Directora Escolar</a:t>
              </a:r>
              <a:endParaRPr lang="es-MX" sz="1300" b="1" dirty="0">
                <a:solidFill>
                  <a:srgbClr val="000000"/>
                </a:solidFill>
                <a:latin typeface="Century Gothic" panose="020B0502020202020204" pitchFamily="34" charset="0"/>
                <a:cs typeface="DilleniaUPC" panose="02020603050405020304" pitchFamily="18" charset="-34"/>
              </a:endParaRPr>
            </a:p>
          </p:txBody>
        </p:sp>
        <p:cxnSp>
          <p:nvCxnSpPr>
            <p:cNvPr id="23" name="Conector recto 22"/>
            <p:cNvCxnSpPr/>
            <p:nvPr/>
          </p:nvCxnSpPr>
          <p:spPr>
            <a:xfrm flipH="1">
              <a:off x="2228584" y="6469936"/>
              <a:ext cx="281172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4" name="Grupo 23"/>
          <p:cNvGrpSpPr/>
          <p:nvPr/>
        </p:nvGrpSpPr>
        <p:grpSpPr>
          <a:xfrm>
            <a:off x="5064067" y="6619188"/>
            <a:ext cx="4718304" cy="509007"/>
            <a:chOff x="4746968" y="6450975"/>
            <a:chExt cx="4718304" cy="509007"/>
          </a:xfrm>
        </p:grpSpPr>
        <p:sp>
          <p:nvSpPr>
            <p:cNvPr id="25" name="9 CuadroTexto"/>
            <p:cNvSpPr txBox="1"/>
            <p:nvPr/>
          </p:nvSpPr>
          <p:spPr>
            <a:xfrm>
              <a:off x="4746968" y="6450975"/>
              <a:ext cx="4718304" cy="5090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300" b="1" dirty="0">
                  <a:solidFill>
                    <a:srgbClr val="000000"/>
                  </a:solidFill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Century Gothic" panose="020B0502020202020204" pitchFamily="34" charset="0"/>
                  <a:cs typeface="DilleniaUPC" panose="02020603050405020304" pitchFamily="18" charset="-34"/>
                </a:rPr>
                <a:t>Profa. Leticia de la Rosa </a:t>
              </a:r>
            </a:p>
            <a:p>
              <a:pPr algn="ctr"/>
              <a:r>
                <a:rPr lang="es-MX" sz="1300" b="1" dirty="0">
                  <a:solidFill>
                    <a:srgbClr val="000000"/>
                  </a:solidFill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Century Gothic" panose="020B0502020202020204" pitchFamily="34" charset="0"/>
                  <a:cs typeface="DilleniaUPC" panose="02020603050405020304" pitchFamily="18" charset="-34"/>
                </a:rPr>
                <a:t>Profesora</a:t>
              </a:r>
              <a:endParaRPr lang="es-MX" sz="1300" b="1" dirty="0"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entury Gothic" panose="020B0502020202020204" pitchFamily="34" charset="0"/>
                <a:cs typeface="DilleniaUPC" panose="02020603050405020304" pitchFamily="18" charset="-34"/>
              </a:endParaRPr>
            </a:p>
          </p:txBody>
        </p:sp>
        <p:cxnSp>
          <p:nvCxnSpPr>
            <p:cNvPr id="27" name="Conector recto 26"/>
            <p:cNvCxnSpPr/>
            <p:nvPr/>
          </p:nvCxnSpPr>
          <p:spPr>
            <a:xfrm flipH="1">
              <a:off x="5690825" y="6469936"/>
              <a:ext cx="2811728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>
              <a:glow rad="101600">
                <a:schemeClr val="bg1">
                  <a:alpha val="60000"/>
                </a:schemeClr>
              </a:glow>
            </a:effec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AutoShape 6" descr="Resultado de imagen para linea elegante p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18" tIns="45709" rIns="91418" bIns="45709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9" name="Subtitle 2"/>
          <p:cNvSpPr txBox="1">
            <a:spLocks/>
          </p:cNvSpPr>
          <p:nvPr/>
        </p:nvSpPr>
        <p:spPr>
          <a:xfrm>
            <a:off x="6801830" y="5753598"/>
            <a:ext cx="3287581" cy="323468"/>
          </a:xfrm>
          <a:prstGeom prst="rect">
            <a:avLst/>
          </a:prstGeom>
        </p:spPr>
        <p:txBody>
          <a:bodyPr vert="horz" lIns="91418" tIns="45709" rIns="91418" bIns="45709" rtlCol="0" anchor="t">
            <a:normAutofit/>
          </a:bodyPr>
          <a:lstStyle>
            <a:lvl1pPr marL="0" indent="0" algn="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984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4017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764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08035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54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12052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16069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20086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24104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28121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32138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, 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M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éx. A 01 de </a:t>
            </a:r>
            <a:r>
              <a:rPr lang="en-US" sz="12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junio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 de 2023.</a:t>
            </a:r>
            <a:endParaRPr lang="en-US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6" name="Picture 6" descr="Resultado de la imagen para linea elegante dorada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214" b="37537"/>
          <a:stretch/>
        </p:blipFill>
        <p:spPr bwMode="auto">
          <a:xfrm>
            <a:off x="2063552" y="4590328"/>
            <a:ext cx="6477000" cy="688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21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62" y="428272"/>
            <a:ext cx="3034387" cy="793079"/>
          </a:xfrm>
          <a:prstGeom prst="rect">
            <a:avLst/>
          </a:prstGeom>
          <a:effectLst>
            <a:glow rad="63500">
              <a:schemeClr val="bg1"/>
            </a:glow>
          </a:effectLst>
        </p:spPr>
      </p:pic>
      <p:pic>
        <p:nvPicPr>
          <p:cNvPr id="26" name="25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9444" y="160339"/>
            <a:ext cx="2288746" cy="664475"/>
          </a:xfrm>
          <a:prstGeom prst="rect">
            <a:avLst/>
          </a:prstGeom>
          <a:effectLst>
            <a:glow rad="76200">
              <a:schemeClr val="bg1"/>
            </a:glow>
          </a:effectLst>
        </p:spPr>
      </p:pic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4" y="2772241"/>
            <a:ext cx="1947101" cy="2080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2668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ctrTitle"/>
          </p:nvPr>
        </p:nvSpPr>
        <p:spPr>
          <a:xfrm>
            <a:off x="128017" y="3975483"/>
            <a:ext cx="9083453" cy="77564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600" b="1" dirty="0"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Monotype Corsiva" panose="03010101010201010101" pitchFamily="66" charset="0"/>
              </a:rPr>
              <a:t>Rodríguez Fernando</a:t>
            </a:r>
            <a:endParaRPr lang="es-ES" sz="5600" b="1" dirty="0">
              <a:solidFill>
                <a:srgbClr val="0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Monotype Corsiva" panose="03010101010201010101" pitchFamily="66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-146756" y="1863442"/>
            <a:ext cx="10080623" cy="482572"/>
          </a:xfrm>
          <a:prstGeom prst="rect">
            <a:avLst/>
          </a:prstGeom>
          <a:noFill/>
        </p:spPr>
        <p:txBody>
          <a:bodyPr wrap="square" lIns="91418" tIns="45709" rIns="91418" bIns="45709" rtlCol="0">
            <a:spAutoFit/>
          </a:bodyPr>
          <a:lstStyle/>
          <a:p>
            <a:pPr algn="ctr"/>
            <a:r>
              <a:rPr lang="es-MX" sz="2500" dirty="0">
                <a:latin typeface="Century Gothic" panose="020B0502020202020204" pitchFamily="34" charset="0"/>
                <a:cs typeface="DilleniaUPC" pitchFamily="18" charset="-34"/>
              </a:rPr>
              <a:t>Otorga el Presente</a:t>
            </a:r>
            <a:endParaRPr lang="es-MX" sz="2500" dirty="0">
              <a:latin typeface="Century Gothic" panose="020B0502020202020204" pitchFamily="34" charset="0"/>
              <a:cs typeface="DilleniaUPC" pitchFamily="18" charset="-34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-137970" y="3502549"/>
            <a:ext cx="10080624" cy="461665"/>
          </a:xfrm>
          <a:prstGeom prst="rect">
            <a:avLst/>
          </a:prstGeom>
          <a:noFill/>
        </p:spPr>
        <p:txBody>
          <a:bodyPr wrap="square" lIns="91418" tIns="45709" rIns="91418" bIns="45709" rtlCol="0">
            <a:spAutoFit/>
          </a:bodyPr>
          <a:lstStyle/>
          <a:p>
            <a:pPr algn="ctr"/>
            <a:r>
              <a:rPr lang="es-MX" sz="2400" dirty="0">
                <a:latin typeface="Century Gothic" panose="020B0502020202020204" pitchFamily="34" charset="0"/>
                <a:cs typeface="DilleniaUPC" pitchFamily="18" charset="-34"/>
              </a:rPr>
              <a:t>Al alumno (a):</a:t>
            </a:r>
            <a:endParaRPr lang="es-MX" sz="2400" dirty="0">
              <a:latin typeface="Century Gothic" panose="020B0502020202020204" pitchFamily="34" charset="0"/>
              <a:cs typeface="DilleniaUPC" pitchFamily="18" charset="-34"/>
            </a:endParaRPr>
          </a:p>
        </p:txBody>
      </p:sp>
      <p:sp>
        <p:nvSpPr>
          <p:cNvPr id="13" name="11 CuadroTexto"/>
          <p:cNvSpPr txBox="1"/>
          <p:nvPr/>
        </p:nvSpPr>
        <p:spPr>
          <a:xfrm>
            <a:off x="-155626" y="331780"/>
            <a:ext cx="10071749" cy="1431161"/>
          </a:xfrm>
          <a:prstGeom prst="rect">
            <a:avLst/>
          </a:prstGeom>
          <a:noFill/>
        </p:spPr>
        <p:txBody>
          <a:bodyPr wrap="square" lIns="91418" tIns="45709" rIns="91418" bIns="45709" rtlCol="0">
            <a:spAutoFit/>
          </a:bodyPr>
          <a:lstStyle/>
          <a:p>
            <a:pPr algn="ctr"/>
            <a:r>
              <a:rPr lang="es-MX" sz="2600" b="1" dirty="0" smtClean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ESCUELA PRIMARIA</a:t>
            </a:r>
            <a:endParaRPr lang="es-MX" sz="2600" b="1" dirty="0"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Century Gothic" panose="020B0502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s-MX" sz="2600" b="1" dirty="0">
                <a:effectLst>
                  <a:glow rad="101600">
                    <a:schemeClr val="bg1">
                      <a:lumMod val="95000"/>
                      <a:alpha val="60000"/>
                    </a:schemeClr>
                  </a:glow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“ROSARIO CASTELLANOS</a:t>
            </a:r>
            <a:r>
              <a:rPr lang="es-MX" sz="2400" b="1" dirty="0">
                <a:effectLst>
                  <a:glow rad="101600">
                    <a:schemeClr val="bg1">
                      <a:lumMod val="95000"/>
                      <a:alpha val="60000"/>
                    </a:schemeClr>
                  </a:glow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”</a:t>
            </a:r>
          </a:p>
          <a:p>
            <a:pPr algn="ctr"/>
            <a:endParaRPr lang="es-MX" sz="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s-MX" sz="1200" dirty="0"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C.C.T. </a:t>
            </a:r>
          </a:p>
          <a:p>
            <a:pPr algn="ctr"/>
            <a:r>
              <a:rPr lang="es-MX" sz="1200" dirty="0"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TURNO MATUTINO</a:t>
            </a:r>
            <a:endParaRPr lang="es-MX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8" name="5 CuadroTexto"/>
          <p:cNvSpPr txBox="1"/>
          <p:nvPr/>
        </p:nvSpPr>
        <p:spPr>
          <a:xfrm>
            <a:off x="1916795" y="2161848"/>
            <a:ext cx="5505892" cy="1446550"/>
          </a:xfrm>
          <a:prstGeom prst="rect">
            <a:avLst/>
          </a:prstGeom>
          <a:noFill/>
        </p:spPr>
        <p:txBody>
          <a:bodyPr wrap="square" lIns="91418" tIns="45709" rIns="91418" bIns="45709" rtlCol="0">
            <a:spAutoFit/>
          </a:bodyPr>
          <a:lstStyle/>
          <a:p>
            <a:pPr algn="ctr"/>
            <a:r>
              <a:rPr lang="es-MX" sz="8800" b="1" dirty="0">
                <a:ln w="0"/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dwardian Script ITC" panose="030303020407070D0804" pitchFamily="66" charset="0"/>
                <a:cs typeface="DilleniaUPC" pitchFamily="18" charset="-34"/>
              </a:rPr>
              <a:t>Reconocimiento</a:t>
            </a:r>
            <a:endParaRPr lang="es-MX" sz="8800" b="1" dirty="0">
              <a:ln w="0"/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dwardian Script ITC" panose="030303020407070D0804" pitchFamily="66" charset="0"/>
              <a:cs typeface="DilleniaUPC" pitchFamily="18" charset="-34"/>
            </a:endParaRPr>
          </a:p>
        </p:txBody>
      </p:sp>
      <p:grpSp>
        <p:nvGrpSpPr>
          <p:cNvPr id="20" name="Grupo 19"/>
          <p:cNvGrpSpPr/>
          <p:nvPr/>
        </p:nvGrpSpPr>
        <p:grpSpPr>
          <a:xfrm>
            <a:off x="923237" y="6630455"/>
            <a:ext cx="4718304" cy="509007"/>
            <a:chOff x="1216152" y="6467955"/>
            <a:chExt cx="4718304" cy="509007"/>
          </a:xfrm>
          <a:effectLst>
            <a:glow rad="101600">
              <a:schemeClr val="bg1">
                <a:alpha val="60000"/>
              </a:schemeClr>
            </a:glow>
          </a:effectLst>
        </p:grpSpPr>
        <p:sp>
          <p:nvSpPr>
            <p:cNvPr id="21" name="9 CuadroTexto"/>
            <p:cNvSpPr txBox="1"/>
            <p:nvPr/>
          </p:nvSpPr>
          <p:spPr>
            <a:xfrm>
              <a:off x="1216152" y="6467955"/>
              <a:ext cx="4718304" cy="5090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300" b="1" dirty="0">
                  <a:solidFill>
                    <a:srgbClr val="000000"/>
                  </a:solidFill>
                  <a:latin typeface="Century Gothic" panose="020B0502020202020204" pitchFamily="34" charset="0"/>
                  <a:cs typeface="DilleniaUPC" panose="02020603050405020304" pitchFamily="18" charset="-34"/>
                </a:rPr>
                <a:t>Profa. Rosa Mariana</a:t>
              </a:r>
            </a:p>
            <a:p>
              <a:pPr algn="ctr"/>
              <a:r>
                <a:rPr lang="es-MX" sz="1300" b="1" dirty="0">
                  <a:solidFill>
                    <a:srgbClr val="000000"/>
                  </a:solidFill>
                  <a:latin typeface="Century Gothic" panose="020B0502020202020204" pitchFamily="34" charset="0"/>
                  <a:cs typeface="DilleniaUPC" panose="02020603050405020304" pitchFamily="18" charset="-34"/>
                </a:rPr>
                <a:t>Directora Escolar</a:t>
              </a:r>
              <a:endParaRPr lang="es-MX" sz="1300" b="1" dirty="0">
                <a:solidFill>
                  <a:srgbClr val="000000"/>
                </a:solidFill>
                <a:latin typeface="Century Gothic" panose="020B0502020202020204" pitchFamily="34" charset="0"/>
                <a:cs typeface="DilleniaUPC" panose="02020603050405020304" pitchFamily="18" charset="-34"/>
              </a:endParaRPr>
            </a:p>
          </p:txBody>
        </p:sp>
        <p:cxnSp>
          <p:nvCxnSpPr>
            <p:cNvPr id="23" name="Conector recto 22"/>
            <p:cNvCxnSpPr/>
            <p:nvPr/>
          </p:nvCxnSpPr>
          <p:spPr>
            <a:xfrm flipH="1">
              <a:off x="2228584" y="6469936"/>
              <a:ext cx="281172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4" name="Grupo 23"/>
          <p:cNvGrpSpPr/>
          <p:nvPr/>
        </p:nvGrpSpPr>
        <p:grpSpPr>
          <a:xfrm>
            <a:off x="4917310" y="6619188"/>
            <a:ext cx="4718304" cy="509007"/>
            <a:chOff x="4746968" y="6450975"/>
            <a:chExt cx="4718304" cy="509007"/>
          </a:xfrm>
        </p:grpSpPr>
        <p:sp>
          <p:nvSpPr>
            <p:cNvPr id="25" name="9 CuadroTexto"/>
            <p:cNvSpPr txBox="1"/>
            <p:nvPr/>
          </p:nvSpPr>
          <p:spPr>
            <a:xfrm>
              <a:off x="4746968" y="6450975"/>
              <a:ext cx="4718304" cy="5090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300" b="1" dirty="0">
                  <a:solidFill>
                    <a:srgbClr val="000000"/>
                  </a:solidFill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Century Gothic" panose="020B0502020202020204" pitchFamily="34" charset="0"/>
                  <a:cs typeface="DilleniaUPC" panose="02020603050405020304" pitchFamily="18" charset="-34"/>
                </a:rPr>
                <a:t>Profa. Leticia de la Rosa </a:t>
              </a:r>
            </a:p>
            <a:p>
              <a:pPr algn="ctr"/>
              <a:r>
                <a:rPr lang="es-MX" sz="1300" b="1" dirty="0">
                  <a:solidFill>
                    <a:srgbClr val="000000"/>
                  </a:solidFill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Century Gothic" panose="020B0502020202020204" pitchFamily="34" charset="0"/>
                  <a:cs typeface="DilleniaUPC" panose="02020603050405020304" pitchFamily="18" charset="-34"/>
                </a:rPr>
                <a:t>Profesora</a:t>
              </a:r>
              <a:endParaRPr lang="es-MX" sz="1300" b="1" dirty="0"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entury Gothic" panose="020B0502020202020204" pitchFamily="34" charset="0"/>
                <a:cs typeface="DilleniaUPC" panose="02020603050405020304" pitchFamily="18" charset="-34"/>
              </a:endParaRPr>
            </a:p>
          </p:txBody>
        </p:sp>
        <p:cxnSp>
          <p:nvCxnSpPr>
            <p:cNvPr id="27" name="Conector recto 26"/>
            <p:cNvCxnSpPr/>
            <p:nvPr/>
          </p:nvCxnSpPr>
          <p:spPr>
            <a:xfrm flipH="1">
              <a:off x="5690825" y="6469936"/>
              <a:ext cx="2811728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>
              <a:glow rad="101600">
                <a:schemeClr val="bg1">
                  <a:alpha val="60000"/>
                </a:schemeClr>
              </a:glow>
            </a:effec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9" name="Subtitle 2"/>
          <p:cNvSpPr txBox="1">
            <a:spLocks/>
          </p:cNvSpPr>
          <p:nvPr/>
        </p:nvSpPr>
        <p:spPr>
          <a:xfrm>
            <a:off x="6452504" y="6050175"/>
            <a:ext cx="3287581" cy="323468"/>
          </a:xfrm>
          <a:prstGeom prst="rect">
            <a:avLst/>
          </a:prstGeom>
        </p:spPr>
        <p:txBody>
          <a:bodyPr vert="horz" lIns="91418" tIns="45709" rIns="91418" bIns="45709" rtlCol="0" anchor="t">
            <a:normAutofit/>
          </a:bodyPr>
          <a:lstStyle>
            <a:lvl1pPr marL="0" indent="0" algn="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984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4017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764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08035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54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12052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16069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20086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24104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28121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32138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, 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M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éx. A 01 de </a:t>
            </a:r>
            <a:r>
              <a:rPr lang="en-US" sz="12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junio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 de 2023.</a:t>
            </a:r>
            <a:endParaRPr lang="en-US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6" name="Picture 6" descr="Resultado de la imagen para linea elegante dorada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214" b="37537"/>
          <a:stretch/>
        </p:blipFill>
        <p:spPr bwMode="auto">
          <a:xfrm>
            <a:off x="1916795" y="4590328"/>
            <a:ext cx="6477000" cy="688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Subtitle 2"/>
          <p:cNvSpPr txBox="1">
            <a:spLocks/>
          </p:cNvSpPr>
          <p:nvPr/>
        </p:nvSpPr>
        <p:spPr>
          <a:xfrm>
            <a:off x="466018" y="5247457"/>
            <a:ext cx="8219516" cy="786714"/>
          </a:xfrm>
          <a:prstGeom prst="rect">
            <a:avLst/>
          </a:prstGeom>
        </p:spPr>
        <p:txBody>
          <a:bodyPr vert="horz" lIns="50402" tIns="50402" rIns="50402" bIns="50402">
            <a:normAutofit fontScale="85000" lnSpcReduction="10000"/>
          </a:bodyPr>
          <a:lstStyle>
            <a:lvl1pPr marL="0" marR="70562" indent="0" algn="r" rtl="0" eaLnBrk="1" latinLnBrk="0" hangingPunct="1">
              <a:spcBef>
                <a:spcPts val="441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 kumimoji="0" sz="3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04017" indent="0" algn="ctr" rtl="0" eaLnBrk="1" latinLnBrk="0" hangingPunct="1">
              <a:spcBef>
                <a:spcPts val="357"/>
              </a:spcBef>
              <a:buClr>
                <a:schemeClr val="accent1"/>
              </a:buClr>
              <a:buFont typeface="Verdana"/>
              <a:buNone/>
              <a:defRPr kumimoji="0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8035" indent="0" algn="ctr" rtl="0" eaLnBrk="1" latinLnBrk="0" hangingPunct="1">
              <a:spcBef>
                <a:spcPts val="386"/>
              </a:spcBef>
              <a:buClr>
                <a:schemeClr val="accent2"/>
              </a:buClr>
              <a:buSzPct val="100000"/>
              <a:buFont typeface="Wingdings 2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2052" indent="0" algn="ctr" rtl="0" eaLnBrk="1" latinLnBrk="0" hangingPunct="1">
              <a:spcBef>
                <a:spcPts val="386"/>
              </a:spcBef>
              <a:buClr>
                <a:schemeClr val="accent2"/>
              </a:buClr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6069" indent="0" algn="ctr" rtl="0" eaLnBrk="1" latinLnBrk="0" hangingPunct="1">
              <a:spcBef>
                <a:spcPts val="386"/>
              </a:spcBef>
              <a:buClr>
                <a:schemeClr val="accent2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20086" indent="0" algn="ctr" rtl="0" eaLnBrk="1" latinLnBrk="0" hangingPunct="1">
              <a:spcBef>
                <a:spcPts val="386"/>
              </a:spcBef>
              <a:buClr>
                <a:schemeClr val="accent3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4104" indent="0" algn="ctr" rtl="0" eaLnBrk="1" latinLnBrk="0" hangingPunct="1">
              <a:spcBef>
                <a:spcPts val="386"/>
              </a:spcBef>
              <a:buClr>
                <a:schemeClr val="accent3"/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8121" indent="0" algn="ctr" rtl="0" eaLnBrk="1" latinLnBrk="0" hangingPunct="1">
              <a:spcBef>
                <a:spcPts val="386"/>
              </a:spcBef>
              <a:buClr>
                <a:schemeClr val="accent3"/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2138" indent="0" algn="ctr" rtl="0" eaLnBrk="1" latinLnBrk="0" hangingPunct="1">
              <a:spcBef>
                <a:spcPts val="386"/>
              </a:spcBef>
              <a:buClr>
                <a:schemeClr val="accent3"/>
              </a:buClr>
              <a:buFont typeface="Wingdings 2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s-MX" sz="1700" dirty="0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Por haber concluido satisfactoriamente sus estudios </a:t>
            </a:r>
            <a:r>
              <a:rPr lang="es-MX" sz="1700" dirty="0" err="1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de</a:t>
            </a:r>
            <a:r>
              <a:rPr lang="es-MX" b="1" i="1" dirty="0" err="1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“Educación</a:t>
            </a:r>
            <a:r>
              <a:rPr lang="es-MX" b="1" i="1" dirty="0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 Básica”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s-MX" sz="1400" dirty="0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Ciclo Escolar  2021 - 2023 </a:t>
            </a:r>
            <a:endParaRPr lang="es-MX" sz="1400" dirty="0" smtClean="0">
              <a:latin typeface="Century Gothic" panose="020B0502020202020204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</a:pPr>
            <a:endParaRPr lang="en-US" dirty="0">
              <a:latin typeface="Century Gothic" panose="020B0502020202020204" pitchFamily="34" charset="0"/>
            </a:endParaRPr>
          </a:p>
        </p:txBody>
      </p:sp>
      <p:grpSp>
        <p:nvGrpSpPr>
          <p:cNvPr id="31" name="30 Grupo"/>
          <p:cNvGrpSpPr/>
          <p:nvPr/>
        </p:nvGrpSpPr>
        <p:grpSpPr>
          <a:xfrm>
            <a:off x="7823200" y="2346014"/>
            <a:ext cx="1685510" cy="2148124"/>
            <a:chOff x="7569444" y="1736675"/>
            <a:chExt cx="2086024" cy="2757464"/>
          </a:xfrm>
        </p:grpSpPr>
        <p:sp>
          <p:nvSpPr>
            <p:cNvPr id="32" name="31 Elipse"/>
            <p:cNvSpPr/>
            <p:nvPr/>
          </p:nvSpPr>
          <p:spPr>
            <a:xfrm>
              <a:off x="8082844" y="2709333"/>
              <a:ext cx="1140178" cy="58702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pic>
          <p:nvPicPr>
            <p:cNvPr id="33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69444" y="1736675"/>
              <a:ext cx="2086024" cy="27574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34" name="33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62" y="428273"/>
            <a:ext cx="2731405" cy="713890"/>
          </a:xfrm>
          <a:prstGeom prst="rect">
            <a:avLst/>
          </a:prstGeom>
          <a:effectLst>
            <a:glow rad="63500">
              <a:schemeClr val="bg1"/>
            </a:glow>
          </a:effectLst>
        </p:spPr>
      </p:pic>
      <p:pic>
        <p:nvPicPr>
          <p:cNvPr id="35" name="34 Image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9444" y="160339"/>
            <a:ext cx="2288746" cy="664475"/>
          </a:xfrm>
          <a:prstGeom prst="rect">
            <a:avLst/>
          </a:prstGeom>
          <a:effectLst>
            <a:glow rad="76200">
              <a:schemeClr val="bg1"/>
            </a:glow>
          </a:effectLst>
        </p:spPr>
      </p:pic>
      <p:pic>
        <p:nvPicPr>
          <p:cNvPr id="36" name="35 Imagen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087" y="2495268"/>
            <a:ext cx="1586961" cy="2226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2613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ctrTitle"/>
          </p:nvPr>
        </p:nvSpPr>
        <p:spPr>
          <a:xfrm>
            <a:off x="274774" y="3975483"/>
            <a:ext cx="9083453" cy="77564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600" b="1" dirty="0"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Monotype Corsiva" panose="03010101010201010101" pitchFamily="66" charset="0"/>
              </a:rPr>
              <a:t>Rodríguez Fernando</a:t>
            </a:r>
            <a:endParaRPr lang="es-ES" sz="5600" b="1" dirty="0">
              <a:solidFill>
                <a:srgbClr val="0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Monotype Corsiva" panose="03010101010201010101" pitchFamily="66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1"/>
          </p:nvPr>
        </p:nvSpPr>
        <p:spPr>
          <a:xfrm>
            <a:off x="1562855" y="5128618"/>
            <a:ext cx="8219516" cy="786714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s-MX" sz="1700" dirty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Por </a:t>
            </a:r>
            <a:r>
              <a:rPr lang="es-MX" sz="1700" dirty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haber concluido satisfactoriamente sus estudios </a:t>
            </a:r>
            <a:r>
              <a:rPr lang="es-MX" sz="1700" dirty="0" err="1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de</a:t>
            </a:r>
            <a:r>
              <a:rPr lang="es-MX" b="1" i="1" dirty="0" err="1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“Educación</a:t>
            </a:r>
            <a:r>
              <a:rPr lang="es-MX" b="1" i="1" dirty="0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 </a:t>
            </a:r>
            <a:r>
              <a:rPr lang="es-MX" b="1" i="1" dirty="0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Básica”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s-MX" sz="1400" dirty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Ciclo Escolar  2021 - 2023 </a:t>
            </a:r>
            <a:endParaRPr lang="es-MX" sz="1400" dirty="0">
              <a:latin typeface="Century Gothic" panose="020B0502020202020204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</a:pP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" y="1863442"/>
            <a:ext cx="10080623" cy="482572"/>
          </a:xfrm>
          <a:prstGeom prst="rect">
            <a:avLst/>
          </a:prstGeom>
          <a:noFill/>
        </p:spPr>
        <p:txBody>
          <a:bodyPr wrap="square" lIns="91418" tIns="45709" rIns="91418" bIns="45709" rtlCol="0">
            <a:spAutoFit/>
          </a:bodyPr>
          <a:lstStyle/>
          <a:p>
            <a:pPr algn="ctr"/>
            <a:r>
              <a:rPr lang="es-MX" sz="2500" dirty="0">
                <a:latin typeface="Century Gothic" panose="020B0502020202020204" pitchFamily="34" charset="0"/>
                <a:cs typeface="DilleniaUPC" pitchFamily="18" charset="-34"/>
              </a:rPr>
              <a:t>Otorga el Presente</a:t>
            </a:r>
            <a:endParaRPr lang="es-MX" sz="2500" dirty="0">
              <a:latin typeface="Century Gothic" panose="020B0502020202020204" pitchFamily="34" charset="0"/>
              <a:cs typeface="DilleniaUPC" pitchFamily="18" charset="-34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8787" y="3502549"/>
            <a:ext cx="10080624" cy="461665"/>
          </a:xfrm>
          <a:prstGeom prst="rect">
            <a:avLst/>
          </a:prstGeom>
          <a:noFill/>
        </p:spPr>
        <p:txBody>
          <a:bodyPr wrap="square" lIns="91418" tIns="45709" rIns="91418" bIns="45709" rtlCol="0">
            <a:spAutoFit/>
          </a:bodyPr>
          <a:lstStyle/>
          <a:p>
            <a:pPr algn="ctr"/>
            <a:r>
              <a:rPr lang="es-MX" sz="2400" dirty="0">
                <a:latin typeface="Century Gothic" panose="020B0502020202020204" pitchFamily="34" charset="0"/>
                <a:cs typeface="DilleniaUPC" pitchFamily="18" charset="-34"/>
              </a:rPr>
              <a:t>Al alumno (a):</a:t>
            </a:r>
            <a:endParaRPr lang="es-MX" sz="2400" dirty="0">
              <a:latin typeface="Century Gothic" panose="020B0502020202020204" pitchFamily="34" charset="0"/>
              <a:cs typeface="DilleniaUPC" pitchFamily="18" charset="-34"/>
            </a:endParaRPr>
          </a:p>
        </p:txBody>
      </p:sp>
      <p:sp>
        <p:nvSpPr>
          <p:cNvPr id="13" name="11 CuadroTexto"/>
          <p:cNvSpPr txBox="1"/>
          <p:nvPr/>
        </p:nvSpPr>
        <p:spPr>
          <a:xfrm>
            <a:off x="-8869" y="331780"/>
            <a:ext cx="10071749" cy="1431161"/>
          </a:xfrm>
          <a:prstGeom prst="rect">
            <a:avLst/>
          </a:prstGeom>
          <a:noFill/>
        </p:spPr>
        <p:txBody>
          <a:bodyPr wrap="square" lIns="91418" tIns="45709" rIns="91418" bIns="45709" rtlCol="0">
            <a:spAutoFit/>
          </a:bodyPr>
          <a:lstStyle/>
          <a:p>
            <a:pPr algn="ctr"/>
            <a:r>
              <a:rPr lang="es-MX" sz="2600" b="1" dirty="0">
                <a:gradFill flip="none" rotWithShape="1">
                  <a:gsLst>
                    <a:gs pos="0">
                      <a:srgbClr val="00B0F0">
                        <a:shade val="30000"/>
                        <a:satMod val="115000"/>
                      </a:srgbClr>
                    </a:gs>
                    <a:gs pos="50000">
                      <a:srgbClr val="00B0F0">
                        <a:shade val="67500"/>
                        <a:satMod val="115000"/>
                      </a:srgbClr>
                    </a:gs>
                    <a:gs pos="100000">
                      <a:srgbClr val="00B0F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  JARDÍN  DE  NIÑOS</a:t>
            </a:r>
          </a:p>
          <a:p>
            <a:pPr algn="ctr"/>
            <a:r>
              <a:rPr lang="es-MX" sz="2600" b="1" dirty="0">
                <a:gradFill flip="none" rotWithShape="1">
                  <a:gsLst>
                    <a:gs pos="0">
                      <a:srgbClr val="00B0F0">
                        <a:shade val="30000"/>
                        <a:satMod val="115000"/>
                      </a:srgbClr>
                    </a:gs>
                    <a:gs pos="50000">
                      <a:srgbClr val="00B0F0">
                        <a:shade val="67500"/>
                        <a:satMod val="115000"/>
                      </a:srgbClr>
                    </a:gs>
                    <a:gs pos="100000">
                      <a:srgbClr val="00B0F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  <a:effectLst>
                  <a:glow rad="101600">
                    <a:schemeClr val="bg1">
                      <a:lumMod val="95000"/>
                      <a:alpha val="60000"/>
                    </a:schemeClr>
                  </a:glow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“ROSARIO CASTELLANOS</a:t>
            </a:r>
            <a:r>
              <a:rPr lang="es-MX" sz="2400" b="1" dirty="0">
                <a:gradFill flip="none" rotWithShape="1">
                  <a:gsLst>
                    <a:gs pos="0">
                      <a:srgbClr val="00B0F0">
                        <a:shade val="30000"/>
                        <a:satMod val="115000"/>
                      </a:srgbClr>
                    </a:gs>
                    <a:gs pos="50000">
                      <a:srgbClr val="00B0F0">
                        <a:shade val="67500"/>
                        <a:satMod val="115000"/>
                      </a:srgbClr>
                    </a:gs>
                    <a:gs pos="100000">
                      <a:srgbClr val="00B0F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  <a:effectLst>
                  <a:glow rad="101600">
                    <a:schemeClr val="bg1">
                      <a:lumMod val="95000"/>
                      <a:alpha val="60000"/>
                    </a:schemeClr>
                  </a:glow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”</a:t>
            </a:r>
          </a:p>
          <a:p>
            <a:pPr algn="ctr"/>
            <a:endParaRPr lang="es-MX" sz="800" b="1" dirty="0">
              <a:solidFill>
                <a:schemeClr val="accent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s-MX" sz="1200" dirty="0"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C.C.T. </a:t>
            </a:r>
          </a:p>
          <a:p>
            <a:pPr algn="ctr"/>
            <a:r>
              <a:rPr lang="es-MX" sz="1200" dirty="0"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TURNO MATUTINO</a:t>
            </a:r>
            <a:endParaRPr lang="es-MX" sz="1200" dirty="0">
              <a:solidFill>
                <a:schemeClr val="accent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375" y="147581"/>
            <a:ext cx="2048130" cy="1582181"/>
          </a:xfrm>
          <a:prstGeom prst="rect">
            <a:avLst/>
          </a:prstGeom>
          <a:effectLst>
            <a:glow rad="101600">
              <a:schemeClr val="bg1">
                <a:alpha val="60000"/>
              </a:schemeClr>
            </a:glow>
          </a:effectLst>
        </p:spPr>
      </p:pic>
      <p:pic>
        <p:nvPicPr>
          <p:cNvPr id="15" name="Imagen 1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106"/>
          <a:stretch/>
        </p:blipFill>
        <p:spPr>
          <a:xfrm>
            <a:off x="8037039" y="360416"/>
            <a:ext cx="1924445" cy="1117747"/>
          </a:xfrm>
          <a:prstGeom prst="rect">
            <a:avLst/>
          </a:prstGeom>
          <a:effectLst>
            <a:glow rad="101600">
              <a:srgbClr val="FFFFFF">
                <a:alpha val="60000"/>
              </a:srgbClr>
            </a:glow>
          </a:effectLst>
        </p:spPr>
      </p:pic>
      <p:sp>
        <p:nvSpPr>
          <p:cNvPr id="28" name="5 CuadroTexto"/>
          <p:cNvSpPr txBox="1"/>
          <p:nvPr/>
        </p:nvSpPr>
        <p:spPr>
          <a:xfrm>
            <a:off x="2063552" y="2161848"/>
            <a:ext cx="5505892" cy="1446550"/>
          </a:xfrm>
          <a:prstGeom prst="rect">
            <a:avLst/>
          </a:prstGeom>
          <a:noFill/>
        </p:spPr>
        <p:txBody>
          <a:bodyPr wrap="square" lIns="91418" tIns="45709" rIns="91418" bIns="45709" rtlCol="0">
            <a:spAutoFit/>
          </a:bodyPr>
          <a:lstStyle/>
          <a:p>
            <a:pPr algn="ctr"/>
            <a:r>
              <a:rPr lang="es-MX" sz="8800" b="1" dirty="0">
                <a:ln w="0"/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dwardian Script ITC" panose="030303020407070D0804" pitchFamily="66" charset="0"/>
                <a:cs typeface="DilleniaUPC" pitchFamily="18" charset="-34"/>
              </a:rPr>
              <a:t>Reconocimiento</a:t>
            </a:r>
            <a:endParaRPr lang="es-MX" sz="8800" b="1" dirty="0">
              <a:ln w="0"/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dwardian Script ITC" panose="030303020407070D0804" pitchFamily="66" charset="0"/>
              <a:cs typeface="DilleniaUPC" pitchFamily="18" charset="-34"/>
            </a:endParaRPr>
          </a:p>
        </p:txBody>
      </p:sp>
      <p:grpSp>
        <p:nvGrpSpPr>
          <p:cNvPr id="20" name="Grupo 19"/>
          <p:cNvGrpSpPr/>
          <p:nvPr/>
        </p:nvGrpSpPr>
        <p:grpSpPr>
          <a:xfrm>
            <a:off x="1069994" y="6630455"/>
            <a:ext cx="4718304" cy="509007"/>
            <a:chOff x="1216152" y="6467955"/>
            <a:chExt cx="4718304" cy="509007"/>
          </a:xfrm>
          <a:effectLst>
            <a:glow rad="101600">
              <a:schemeClr val="bg1">
                <a:alpha val="60000"/>
              </a:schemeClr>
            </a:glow>
          </a:effectLst>
        </p:grpSpPr>
        <p:sp>
          <p:nvSpPr>
            <p:cNvPr id="21" name="9 CuadroTexto"/>
            <p:cNvSpPr txBox="1"/>
            <p:nvPr/>
          </p:nvSpPr>
          <p:spPr>
            <a:xfrm>
              <a:off x="1216152" y="6467955"/>
              <a:ext cx="4718304" cy="5090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300" b="1" dirty="0">
                  <a:solidFill>
                    <a:srgbClr val="000000"/>
                  </a:solidFill>
                  <a:latin typeface="Century Gothic" panose="020B0502020202020204" pitchFamily="34" charset="0"/>
                  <a:cs typeface="DilleniaUPC" panose="02020603050405020304" pitchFamily="18" charset="-34"/>
                </a:rPr>
                <a:t>Profa. Rosa Mariana</a:t>
              </a:r>
            </a:p>
            <a:p>
              <a:pPr algn="ctr"/>
              <a:r>
                <a:rPr lang="es-MX" sz="1300" b="1" dirty="0">
                  <a:solidFill>
                    <a:srgbClr val="000000"/>
                  </a:solidFill>
                  <a:latin typeface="Century Gothic" panose="020B0502020202020204" pitchFamily="34" charset="0"/>
                  <a:cs typeface="DilleniaUPC" panose="02020603050405020304" pitchFamily="18" charset="-34"/>
                </a:rPr>
                <a:t>Directora Escolar</a:t>
              </a:r>
              <a:endParaRPr lang="es-MX" sz="1300" b="1" dirty="0">
                <a:solidFill>
                  <a:srgbClr val="000000"/>
                </a:solidFill>
                <a:latin typeface="Century Gothic" panose="020B0502020202020204" pitchFamily="34" charset="0"/>
                <a:cs typeface="DilleniaUPC" panose="02020603050405020304" pitchFamily="18" charset="-34"/>
              </a:endParaRPr>
            </a:p>
          </p:txBody>
        </p:sp>
        <p:cxnSp>
          <p:nvCxnSpPr>
            <p:cNvPr id="23" name="Conector recto 22"/>
            <p:cNvCxnSpPr/>
            <p:nvPr/>
          </p:nvCxnSpPr>
          <p:spPr>
            <a:xfrm flipH="1">
              <a:off x="2228584" y="6469936"/>
              <a:ext cx="281172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4" name="Grupo 23"/>
          <p:cNvGrpSpPr/>
          <p:nvPr/>
        </p:nvGrpSpPr>
        <p:grpSpPr>
          <a:xfrm>
            <a:off x="5064067" y="6619188"/>
            <a:ext cx="4718304" cy="509007"/>
            <a:chOff x="4746968" y="6450975"/>
            <a:chExt cx="4718304" cy="509007"/>
          </a:xfrm>
        </p:grpSpPr>
        <p:sp>
          <p:nvSpPr>
            <p:cNvPr id="25" name="9 CuadroTexto"/>
            <p:cNvSpPr txBox="1"/>
            <p:nvPr/>
          </p:nvSpPr>
          <p:spPr>
            <a:xfrm>
              <a:off x="4746968" y="6450975"/>
              <a:ext cx="4718304" cy="5090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300" b="1" dirty="0">
                  <a:solidFill>
                    <a:srgbClr val="000000"/>
                  </a:solidFill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Century Gothic" panose="020B0502020202020204" pitchFamily="34" charset="0"/>
                  <a:cs typeface="DilleniaUPC" panose="02020603050405020304" pitchFamily="18" charset="-34"/>
                </a:rPr>
                <a:t>Profa. Leticia de la Rosa </a:t>
              </a:r>
            </a:p>
            <a:p>
              <a:pPr algn="ctr"/>
              <a:r>
                <a:rPr lang="es-MX" sz="1300" b="1" dirty="0">
                  <a:solidFill>
                    <a:srgbClr val="000000"/>
                  </a:solidFill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Century Gothic" panose="020B0502020202020204" pitchFamily="34" charset="0"/>
                  <a:cs typeface="DilleniaUPC" panose="02020603050405020304" pitchFamily="18" charset="-34"/>
                </a:rPr>
                <a:t>Profesora</a:t>
              </a:r>
              <a:endParaRPr lang="es-MX" sz="1300" b="1" dirty="0"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entury Gothic" panose="020B0502020202020204" pitchFamily="34" charset="0"/>
                <a:cs typeface="DilleniaUPC" panose="02020603050405020304" pitchFamily="18" charset="-34"/>
              </a:endParaRPr>
            </a:p>
          </p:txBody>
        </p:sp>
        <p:cxnSp>
          <p:nvCxnSpPr>
            <p:cNvPr id="27" name="Conector recto 26"/>
            <p:cNvCxnSpPr/>
            <p:nvPr/>
          </p:nvCxnSpPr>
          <p:spPr>
            <a:xfrm flipH="1">
              <a:off x="5690825" y="6469936"/>
              <a:ext cx="2811728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>
              <a:glow rad="101600">
                <a:schemeClr val="bg1">
                  <a:alpha val="60000"/>
                </a:schemeClr>
              </a:glow>
            </a:effec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AutoShape 6" descr="Resultado de imagen para linea elegante p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18" tIns="45709" rIns="91418" bIns="45709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9" name="Subtitle 2"/>
          <p:cNvSpPr txBox="1">
            <a:spLocks/>
          </p:cNvSpPr>
          <p:nvPr/>
        </p:nvSpPr>
        <p:spPr>
          <a:xfrm>
            <a:off x="6801830" y="5753598"/>
            <a:ext cx="3287581" cy="323468"/>
          </a:xfrm>
          <a:prstGeom prst="rect">
            <a:avLst/>
          </a:prstGeom>
        </p:spPr>
        <p:txBody>
          <a:bodyPr vert="horz" lIns="91418" tIns="45709" rIns="91418" bIns="45709" rtlCol="0" anchor="t">
            <a:normAutofit/>
          </a:bodyPr>
          <a:lstStyle>
            <a:lvl1pPr marL="0" indent="0" algn="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984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4017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764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08035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54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12052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16069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20086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24104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28121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32138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, 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M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éx. A 01 de </a:t>
            </a:r>
            <a:r>
              <a:rPr lang="en-US" sz="12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junio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 de 2023.</a:t>
            </a:r>
            <a:endParaRPr lang="en-US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6" name="Picture 6" descr="Resultado de la imagen para linea elegante dorada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214" b="37537"/>
          <a:stretch/>
        </p:blipFill>
        <p:spPr bwMode="auto">
          <a:xfrm>
            <a:off x="2063552" y="4590328"/>
            <a:ext cx="6477000" cy="688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3 Image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6199" y="2101967"/>
            <a:ext cx="1867019" cy="2619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08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ctrTitle"/>
          </p:nvPr>
        </p:nvSpPr>
        <p:spPr>
          <a:xfrm>
            <a:off x="274774" y="3975483"/>
            <a:ext cx="9083453" cy="77564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600" b="1" dirty="0">
                <a:gradFill flip="none" rotWithShape="1">
                  <a:gsLst>
                    <a:gs pos="0">
                      <a:srgbClr val="0070C0">
                        <a:shade val="30000"/>
                        <a:satMod val="115000"/>
                      </a:srgbClr>
                    </a:gs>
                    <a:gs pos="50000">
                      <a:srgbClr val="0070C0">
                        <a:shade val="67500"/>
                        <a:satMod val="115000"/>
                      </a:srgbClr>
                    </a:gs>
                    <a:gs pos="100000">
                      <a:srgbClr val="0070C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Monotype Corsiva" panose="03010101010201010101" pitchFamily="66" charset="0"/>
              </a:rPr>
              <a:t>Rodríguez Fernando</a:t>
            </a:r>
            <a:endParaRPr lang="es-ES" sz="5600" b="1" dirty="0">
              <a:gradFill flip="none" rotWithShape="1">
                <a:gsLst>
                  <a:gs pos="0">
                    <a:srgbClr val="0070C0">
                      <a:shade val="30000"/>
                      <a:satMod val="115000"/>
                    </a:srgbClr>
                  </a:gs>
                  <a:gs pos="50000">
                    <a:srgbClr val="0070C0">
                      <a:shade val="67500"/>
                      <a:satMod val="115000"/>
                    </a:srgbClr>
                  </a:gs>
                  <a:gs pos="100000">
                    <a:srgbClr val="0070C0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  <a:effectLst>
                <a:glow rad="101600">
                  <a:schemeClr val="bg1">
                    <a:alpha val="60000"/>
                  </a:schemeClr>
                </a:glow>
              </a:effectLst>
              <a:latin typeface="Monotype Corsiva" panose="03010101010201010101" pitchFamily="66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1"/>
          </p:nvPr>
        </p:nvSpPr>
        <p:spPr>
          <a:xfrm>
            <a:off x="1562855" y="5128618"/>
            <a:ext cx="8219516" cy="786714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s-MX" sz="1700" dirty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Por </a:t>
            </a:r>
            <a:r>
              <a:rPr lang="es-MX" sz="1700" dirty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haber concluido satisfactoriamente sus estudios </a:t>
            </a:r>
            <a:r>
              <a:rPr lang="es-MX" sz="1700" dirty="0" err="1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de</a:t>
            </a:r>
            <a:r>
              <a:rPr lang="es-MX" b="1" i="1" dirty="0" err="1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“Educación</a:t>
            </a:r>
            <a:r>
              <a:rPr lang="es-MX" b="1" i="1" dirty="0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 </a:t>
            </a:r>
            <a:r>
              <a:rPr lang="es-MX" b="1" i="1" dirty="0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Básica”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s-MX" sz="1400" dirty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Ciclo Escolar  2021 - 2023 </a:t>
            </a:r>
            <a:endParaRPr lang="es-MX" sz="1400" dirty="0">
              <a:latin typeface="Century Gothic" panose="020B0502020202020204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</a:pP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" y="1863442"/>
            <a:ext cx="10080623" cy="482572"/>
          </a:xfrm>
          <a:prstGeom prst="rect">
            <a:avLst/>
          </a:prstGeom>
          <a:noFill/>
        </p:spPr>
        <p:txBody>
          <a:bodyPr wrap="square" lIns="91418" tIns="45709" rIns="91418" bIns="45709" rtlCol="0">
            <a:spAutoFit/>
          </a:bodyPr>
          <a:lstStyle/>
          <a:p>
            <a:pPr algn="ctr"/>
            <a:r>
              <a:rPr lang="es-MX" sz="2500" dirty="0">
                <a:solidFill>
                  <a:srgbClr val="000000"/>
                </a:solidFill>
                <a:latin typeface="Century Gothic" panose="020B0502020202020204" pitchFamily="34" charset="0"/>
                <a:cs typeface="DilleniaUPC" pitchFamily="18" charset="-34"/>
              </a:rPr>
              <a:t>Otorga el Presente</a:t>
            </a:r>
            <a:endParaRPr lang="es-MX" sz="2500" dirty="0">
              <a:solidFill>
                <a:srgbClr val="000000"/>
              </a:solidFill>
              <a:latin typeface="Century Gothic" panose="020B0502020202020204" pitchFamily="34" charset="0"/>
              <a:cs typeface="DilleniaUPC" pitchFamily="18" charset="-34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8787" y="3502549"/>
            <a:ext cx="10080624" cy="461665"/>
          </a:xfrm>
          <a:prstGeom prst="rect">
            <a:avLst/>
          </a:prstGeom>
          <a:noFill/>
        </p:spPr>
        <p:txBody>
          <a:bodyPr wrap="square" lIns="91418" tIns="45709" rIns="91418" bIns="45709" rtlCol="0">
            <a:spAutoFit/>
          </a:bodyPr>
          <a:lstStyle/>
          <a:p>
            <a:pPr algn="ctr"/>
            <a:r>
              <a:rPr lang="es-MX" sz="2400" dirty="0">
                <a:solidFill>
                  <a:srgbClr val="000000"/>
                </a:solidFill>
                <a:latin typeface="Century Gothic" panose="020B0502020202020204" pitchFamily="34" charset="0"/>
                <a:cs typeface="DilleniaUPC" pitchFamily="18" charset="-34"/>
              </a:rPr>
              <a:t>Al alumno (a):</a:t>
            </a:r>
            <a:endParaRPr lang="es-MX" sz="2400" dirty="0">
              <a:solidFill>
                <a:srgbClr val="000000"/>
              </a:solidFill>
              <a:latin typeface="Century Gothic" panose="020B0502020202020204" pitchFamily="34" charset="0"/>
              <a:cs typeface="DilleniaUPC" pitchFamily="18" charset="-34"/>
            </a:endParaRPr>
          </a:p>
        </p:txBody>
      </p:sp>
      <p:sp>
        <p:nvSpPr>
          <p:cNvPr id="13" name="11 CuadroTexto"/>
          <p:cNvSpPr txBox="1"/>
          <p:nvPr/>
        </p:nvSpPr>
        <p:spPr>
          <a:xfrm>
            <a:off x="-8869" y="331780"/>
            <a:ext cx="10071749" cy="1431161"/>
          </a:xfrm>
          <a:prstGeom prst="rect">
            <a:avLst/>
          </a:prstGeom>
          <a:noFill/>
        </p:spPr>
        <p:txBody>
          <a:bodyPr wrap="square" lIns="91418" tIns="45709" rIns="91418" bIns="45709" rtlCol="0">
            <a:spAutoFit/>
          </a:bodyPr>
          <a:lstStyle/>
          <a:p>
            <a:pPr algn="ctr"/>
            <a:r>
              <a:rPr lang="es-MX" sz="2600" b="1" dirty="0">
                <a:solidFill>
                  <a:srgbClr val="0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opperplate Gothic Bold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  JARDÍN  DE  NIÑOS</a:t>
            </a:r>
          </a:p>
          <a:p>
            <a:pPr algn="ctr"/>
            <a:r>
              <a:rPr lang="es-MX" sz="2600" b="1" dirty="0">
                <a:solidFill>
                  <a:srgbClr val="000000"/>
                </a:solidFill>
                <a:effectLst>
                  <a:glow rad="101600">
                    <a:schemeClr val="bg1">
                      <a:lumMod val="95000"/>
                      <a:alpha val="60000"/>
                    </a:schemeClr>
                  </a:glow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opperplate Gothic Bold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“ESTHER CANO</a:t>
            </a:r>
            <a:r>
              <a:rPr lang="es-MX" sz="2400" b="1" dirty="0">
                <a:solidFill>
                  <a:srgbClr val="000000"/>
                </a:solidFill>
                <a:effectLst>
                  <a:glow rad="101600">
                    <a:schemeClr val="bg1">
                      <a:lumMod val="95000"/>
                      <a:alpha val="60000"/>
                    </a:schemeClr>
                  </a:glow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opperplate Gothic Bold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”</a:t>
            </a:r>
          </a:p>
          <a:p>
            <a:pPr algn="ctr"/>
            <a:endParaRPr lang="es-MX" sz="800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s-MX" sz="1200" dirty="0">
                <a:solidFill>
                  <a:srgbClr val="000000"/>
                </a:solidFill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C.C.T. 15EJN3</a:t>
            </a:r>
          </a:p>
          <a:p>
            <a:pPr algn="ctr"/>
            <a:r>
              <a:rPr lang="es-MX" sz="1200" dirty="0">
                <a:solidFill>
                  <a:srgbClr val="000000"/>
                </a:solidFill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TURNO MATUTINO</a:t>
            </a:r>
            <a:endParaRPr lang="es-MX" sz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375" y="147581"/>
            <a:ext cx="2048130" cy="1582181"/>
          </a:xfrm>
          <a:prstGeom prst="rect">
            <a:avLst/>
          </a:prstGeom>
          <a:effectLst>
            <a:glow rad="101600">
              <a:schemeClr val="bg1">
                <a:alpha val="60000"/>
              </a:schemeClr>
            </a:glow>
          </a:effectLst>
        </p:spPr>
      </p:pic>
      <p:pic>
        <p:nvPicPr>
          <p:cNvPr id="15" name="Imagen 1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106"/>
          <a:stretch/>
        </p:blipFill>
        <p:spPr>
          <a:xfrm>
            <a:off x="8037039" y="360416"/>
            <a:ext cx="1924445" cy="1117747"/>
          </a:xfrm>
          <a:prstGeom prst="rect">
            <a:avLst/>
          </a:prstGeom>
          <a:effectLst>
            <a:glow rad="101600">
              <a:srgbClr val="FFFFFF">
                <a:alpha val="60000"/>
              </a:srgbClr>
            </a:glow>
          </a:effectLst>
        </p:spPr>
      </p:pic>
      <p:sp>
        <p:nvSpPr>
          <p:cNvPr id="28" name="5 CuadroTexto"/>
          <p:cNvSpPr txBox="1"/>
          <p:nvPr/>
        </p:nvSpPr>
        <p:spPr>
          <a:xfrm>
            <a:off x="2063552" y="2161848"/>
            <a:ext cx="5505892" cy="1446550"/>
          </a:xfrm>
          <a:prstGeom prst="rect">
            <a:avLst/>
          </a:prstGeom>
          <a:noFill/>
        </p:spPr>
        <p:txBody>
          <a:bodyPr wrap="square" lIns="91418" tIns="45709" rIns="91418" bIns="45709" rtlCol="0">
            <a:spAutoFit/>
          </a:bodyPr>
          <a:lstStyle/>
          <a:p>
            <a:pPr algn="ctr"/>
            <a:r>
              <a:rPr lang="es-MX" sz="8800" b="1" dirty="0">
                <a:ln w="0">
                  <a:noFill/>
                </a:ln>
                <a:latin typeface="Edwardian Script ITC" panose="030303020407070D0804" pitchFamily="66" charset="0"/>
                <a:cs typeface="DilleniaUPC" pitchFamily="18" charset="-34"/>
              </a:rPr>
              <a:t>Diploma</a:t>
            </a:r>
            <a:endParaRPr lang="es-MX" sz="8800" b="1" dirty="0">
              <a:ln w="0">
                <a:noFill/>
              </a:ln>
              <a:latin typeface="Edwardian Script ITC" panose="030303020407070D0804" pitchFamily="66" charset="0"/>
              <a:cs typeface="DilleniaUPC" pitchFamily="18" charset="-34"/>
            </a:endParaRPr>
          </a:p>
        </p:txBody>
      </p:sp>
      <p:grpSp>
        <p:nvGrpSpPr>
          <p:cNvPr id="20" name="Grupo 19"/>
          <p:cNvGrpSpPr/>
          <p:nvPr/>
        </p:nvGrpSpPr>
        <p:grpSpPr>
          <a:xfrm>
            <a:off x="1069994" y="6630455"/>
            <a:ext cx="4718304" cy="509007"/>
            <a:chOff x="1216152" y="6467955"/>
            <a:chExt cx="4718304" cy="509007"/>
          </a:xfrm>
          <a:effectLst>
            <a:glow rad="101600">
              <a:schemeClr val="bg1">
                <a:alpha val="60000"/>
              </a:schemeClr>
            </a:glow>
          </a:effectLst>
        </p:grpSpPr>
        <p:sp>
          <p:nvSpPr>
            <p:cNvPr id="21" name="9 CuadroTexto"/>
            <p:cNvSpPr txBox="1"/>
            <p:nvPr/>
          </p:nvSpPr>
          <p:spPr>
            <a:xfrm>
              <a:off x="1216152" y="6467955"/>
              <a:ext cx="4718304" cy="5090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300" b="1" dirty="0">
                  <a:solidFill>
                    <a:srgbClr val="000000"/>
                  </a:solidFill>
                  <a:latin typeface="Century Gothic" panose="020B0502020202020204" pitchFamily="34" charset="0"/>
                  <a:cs typeface="DilleniaUPC" panose="02020603050405020304" pitchFamily="18" charset="-34"/>
                </a:rPr>
                <a:t>Profa. María del Pilar</a:t>
              </a:r>
            </a:p>
            <a:p>
              <a:pPr algn="ctr"/>
              <a:r>
                <a:rPr lang="es-MX" sz="1300" b="1" dirty="0">
                  <a:solidFill>
                    <a:srgbClr val="000000"/>
                  </a:solidFill>
                  <a:latin typeface="Century Gothic" panose="020B0502020202020204" pitchFamily="34" charset="0"/>
                  <a:cs typeface="DilleniaUPC" panose="02020603050405020304" pitchFamily="18" charset="-34"/>
                </a:rPr>
                <a:t>Directora Escolar</a:t>
              </a:r>
              <a:endParaRPr lang="es-MX" sz="1300" b="1" dirty="0">
                <a:solidFill>
                  <a:srgbClr val="000000"/>
                </a:solidFill>
                <a:latin typeface="Century Gothic" panose="020B0502020202020204" pitchFamily="34" charset="0"/>
                <a:cs typeface="DilleniaUPC" panose="02020603050405020304" pitchFamily="18" charset="-34"/>
              </a:endParaRPr>
            </a:p>
          </p:txBody>
        </p:sp>
        <p:cxnSp>
          <p:nvCxnSpPr>
            <p:cNvPr id="23" name="Conector recto 22"/>
            <p:cNvCxnSpPr/>
            <p:nvPr/>
          </p:nvCxnSpPr>
          <p:spPr>
            <a:xfrm flipH="1">
              <a:off x="2228584" y="6469936"/>
              <a:ext cx="281172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4" name="Grupo 23"/>
          <p:cNvGrpSpPr/>
          <p:nvPr/>
        </p:nvGrpSpPr>
        <p:grpSpPr>
          <a:xfrm>
            <a:off x="5092347" y="6638147"/>
            <a:ext cx="4718304" cy="530737"/>
            <a:chOff x="4775248" y="6469936"/>
            <a:chExt cx="4718304" cy="530738"/>
          </a:xfrm>
        </p:grpSpPr>
        <p:sp>
          <p:nvSpPr>
            <p:cNvPr id="25" name="9 CuadroTexto"/>
            <p:cNvSpPr txBox="1"/>
            <p:nvPr/>
          </p:nvSpPr>
          <p:spPr>
            <a:xfrm>
              <a:off x="4775248" y="6491667"/>
              <a:ext cx="4718304" cy="5090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300" b="1" dirty="0">
                  <a:solidFill>
                    <a:srgbClr val="000000"/>
                  </a:solidFill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Century Gothic" panose="020B0502020202020204" pitchFamily="34" charset="0"/>
                  <a:cs typeface="DilleniaUPC" panose="02020603050405020304" pitchFamily="18" charset="-34"/>
                </a:rPr>
                <a:t>Profa. Evangelina </a:t>
              </a:r>
            </a:p>
            <a:p>
              <a:pPr algn="ctr"/>
              <a:r>
                <a:rPr lang="es-MX" sz="1300" b="1" dirty="0">
                  <a:solidFill>
                    <a:srgbClr val="000000"/>
                  </a:solidFill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Century Gothic" panose="020B0502020202020204" pitchFamily="34" charset="0"/>
                  <a:cs typeface="DilleniaUPC" panose="02020603050405020304" pitchFamily="18" charset="-34"/>
                </a:rPr>
                <a:t>Profesora</a:t>
              </a:r>
              <a:endParaRPr lang="es-MX" sz="1300" b="1" dirty="0"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entury Gothic" panose="020B0502020202020204" pitchFamily="34" charset="0"/>
                <a:cs typeface="DilleniaUPC" panose="02020603050405020304" pitchFamily="18" charset="-34"/>
              </a:endParaRPr>
            </a:p>
          </p:txBody>
        </p:sp>
        <p:cxnSp>
          <p:nvCxnSpPr>
            <p:cNvPr id="27" name="Conector recto 26"/>
            <p:cNvCxnSpPr/>
            <p:nvPr/>
          </p:nvCxnSpPr>
          <p:spPr>
            <a:xfrm flipH="1">
              <a:off x="5690825" y="6469936"/>
              <a:ext cx="2811728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>
              <a:glow rad="101600">
                <a:schemeClr val="bg1">
                  <a:alpha val="60000"/>
                </a:schemeClr>
              </a:glow>
            </a:effec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AutoShape 6" descr="Resultado de imagen para linea elegante p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18" tIns="45709" rIns="91418" bIns="45709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9" name="Subtitle 2"/>
          <p:cNvSpPr txBox="1">
            <a:spLocks/>
          </p:cNvSpPr>
          <p:nvPr/>
        </p:nvSpPr>
        <p:spPr>
          <a:xfrm>
            <a:off x="6801830" y="5753598"/>
            <a:ext cx="3287581" cy="323468"/>
          </a:xfrm>
          <a:prstGeom prst="rect">
            <a:avLst/>
          </a:prstGeom>
        </p:spPr>
        <p:txBody>
          <a:bodyPr vert="horz" lIns="91418" tIns="45709" rIns="91418" bIns="45709" rtlCol="0" anchor="t">
            <a:normAutofit/>
          </a:bodyPr>
          <a:lstStyle>
            <a:lvl1pPr marL="0" indent="0" algn="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984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4017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764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08035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54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12052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16069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20086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24104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28121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32138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, 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M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éx. A 09 de Julio de 2018.</a:t>
            </a:r>
            <a:endParaRPr lang="en-US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6" name="Picture 6" descr="Resultado de la imagen para linea elegante dorada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214" b="37537"/>
          <a:stretch/>
        </p:blipFill>
        <p:spPr bwMode="auto">
          <a:xfrm>
            <a:off x="1788502" y="4506671"/>
            <a:ext cx="6477000" cy="688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5769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ctrTitle"/>
          </p:nvPr>
        </p:nvSpPr>
        <p:spPr>
          <a:xfrm>
            <a:off x="274774" y="3975483"/>
            <a:ext cx="9083453" cy="77564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600" b="1" dirty="0"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Monotype Corsiva" panose="03010101010201010101" pitchFamily="66" charset="0"/>
              </a:rPr>
              <a:t>Rodríguez Fernando</a:t>
            </a:r>
            <a:endParaRPr lang="es-ES" sz="5600" b="1" dirty="0">
              <a:solidFill>
                <a:srgbClr val="0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Monotype Corsiva" panose="03010101010201010101" pitchFamily="66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1"/>
          </p:nvPr>
        </p:nvSpPr>
        <p:spPr>
          <a:xfrm>
            <a:off x="1562855" y="5128618"/>
            <a:ext cx="8219516" cy="786714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s-MX" sz="1700" dirty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Por </a:t>
            </a:r>
            <a:r>
              <a:rPr lang="es-MX" sz="1700" dirty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haber concluido satisfactoriamente sus estudios </a:t>
            </a:r>
            <a:r>
              <a:rPr lang="es-MX" sz="1700" dirty="0" err="1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de</a:t>
            </a:r>
            <a:r>
              <a:rPr lang="es-MX" b="1" i="1" dirty="0" err="1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“Educación</a:t>
            </a:r>
            <a:r>
              <a:rPr lang="es-MX" b="1" i="1" dirty="0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 </a:t>
            </a:r>
            <a:r>
              <a:rPr lang="es-MX" b="1" i="1" dirty="0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Básica”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s-MX" sz="1400" dirty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Ciclo Escolar  2021 - 2023 </a:t>
            </a:r>
            <a:endParaRPr lang="es-MX" sz="1400" dirty="0">
              <a:latin typeface="Century Gothic" panose="020B0502020202020204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</a:pP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" y="1863442"/>
            <a:ext cx="10080623" cy="482572"/>
          </a:xfrm>
          <a:prstGeom prst="rect">
            <a:avLst/>
          </a:prstGeom>
          <a:noFill/>
        </p:spPr>
        <p:txBody>
          <a:bodyPr wrap="square" lIns="91418" tIns="45709" rIns="91418" bIns="45709" rtlCol="0">
            <a:spAutoFit/>
          </a:bodyPr>
          <a:lstStyle/>
          <a:p>
            <a:pPr algn="ctr"/>
            <a:r>
              <a:rPr lang="es-MX" sz="2500" dirty="0">
                <a:latin typeface="Century Gothic" panose="020B0502020202020204" pitchFamily="34" charset="0"/>
                <a:cs typeface="DilleniaUPC" pitchFamily="18" charset="-34"/>
              </a:rPr>
              <a:t>Otorga el Presente</a:t>
            </a:r>
            <a:endParaRPr lang="es-MX" sz="2500" dirty="0">
              <a:latin typeface="Century Gothic" panose="020B0502020202020204" pitchFamily="34" charset="0"/>
              <a:cs typeface="DilleniaUPC" pitchFamily="18" charset="-34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8787" y="3502549"/>
            <a:ext cx="10080624" cy="461665"/>
          </a:xfrm>
          <a:prstGeom prst="rect">
            <a:avLst/>
          </a:prstGeom>
          <a:noFill/>
        </p:spPr>
        <p:txBody>
          <a:bodyPr wrap="square" lIns="91418" tIns="45709" rIns="91418" bIns="45709" rtlCol="0">
            <a:spAutoFit/>
          </a:bodyPr>
          <a:lstStyle/>
          <a:p>
            <a:pPr algn="ctr"/>
            <a:r>
              <a:rPr lang="es-MX" sz="2400" dirty="0">
                <a:latin typeface="Century Gothic" panose="020B0502020202020204" pitchFamily="34" charset="0"/>
                <a:cs typeface="DilleniaUPC" pitchFamily="18" charset="-34"/>
              </a:rPr>
              <a:t>Al alumno (a):</a:t>
            </a:r>
            <a:endParaRPr lang="es-MX" sz="2400" dirty="0">
              <a:latin typeface="Century Gothic" panose="020B0502020202020204" pitchFamily="34" charset="0"/>
              <a:cs typeface="DilleniaUPC" pitchFamily="18" charset="-34"/>
            </a:endParaRPr>
          </a:p>
        </p:txBody>
      </p:sp>
      <p:sp>
        <p:nvSpPr>
          <p:cNvPr id="13" name="11 CuadroTexto"/>
          <p:cNvSpPr txBox="1"/>
          <p:nvPr/>
        </p:nvSpPr>
        <p:spPr>
          <a:xfrm>
            <a:off x="-8869" y="331780"/>
            <a:ext cx="10071749" cy="1431161"/>
          </a:xfrm>
          <a:prstGeom prst="rect">
            <a:avLst/>
          </a:prstGeom>
          <a:noFill/>
        </p:spPr>
        <p:txBody>
          <a:bodyPr wrap="square" lIns="91418" tIns="45709" rIns="91418" bIns="45709" rtlCol="0">
            <a:spAutoFit/>
          </a:bodyPr>
          <a:lstStyle/>
          <a:p>
            <a:pPr algn="ctr"/>
            <a:r>
              <a:rPr lang="es-MX" sz="2600" b="1" dirty="0">
                <a:gradFill flip="none" rotWithShape="1">
                  <a:gsLst>
                    <a:gs pos="0">
                      <a:srgbClr val="00B0F0">
                        <a:shade val="30000"/>
                        <a:satMod val="115000"/>
                      </a:srgbClr>
                    </a:gs>
                    <a:gs pos="50000">
                      <a:srgbClr val="00B0F0">
                        <a:shade val="67500"/>
                        <a:satMod val="115000"/>
                      </a:srgbClr>
                    </a:gs>
                    <a:gs pos="100000">
                      <a:srgbClr val="00B0F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  JARDÍN  DE  NIÑOS</a:t>
            </a:r>
          </a:p>
          <a:p>
            <a:pPr algn="ctr"/>
            <a:r>
              <a:rPr lang="es-MX" sz="2600" b="1" dirty="0">
                <a:gradFill flip="none" rotWithShape="1">
                  <a:gsLst>
                    <a:gs pos="0">
                      <a:srgbClr val="00B0F0">
                        <a:shade val="30000"/>
                        <a:satMod val="115000"/>
                      </a:srgbClr>
                    </a:gs>
                    <a:gs pos="50000">
                      <a:srgbClr val="00B0F0">
                        <a:shade val="67500"/>
                        <a:satMod val="115000"/>
                      </a:srgbClr>
                    </a:gs>
                    <a:gs pos="100000">
                      <a:srgbClr val="00B0F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  <a:effectLst>
                  <a:glow rad="101600">
                    <a:schemeClr val="bg1">
                      <a:lumMod val="95000"/>
                      <a:alpha val="60000"/>
                    </a:schemeClr>
                  </a:glow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“ROSARIO CASTELLANOS</a:t>
            </a:r>
            <a:r>
              <a:rPr lang="es-MX" sz="2400" b="1" dirty="0">
                <a:gradFill flip="none" rotWithShape="1">
                  <a:gsLst>
                    <a:gs pos="0">
                      <a:srgbClr val="00B0F0">
                        <a:shade val="30000"/>
                        <a:satMod val="115000"/>
                      </a:srgbClr>
                    </a:gs>
                    <a:gs pos="50000">
                      <a:srgbClr val="00B0F0">
                        <a:shade val="67500"/>
                        <a:satMod val="115000"/>
                      </a:srgbClr>
                    </a:gs>
                    <a:gs pos="100000">
                      <a:srgbClr val="00B0F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  <a:effectLst>
                  <a:glow rad="101600">
                    <a:schemeClr val="bg1">
                      <a:lumMod val="95000"/>
                      <a:alpha val="60000"/>
                    </a:schemeClr>
                  </a:glow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”</a:t>
            </a:r>
          </a:p>
          <a:p>
            <a:pPr algn="ctr"/>
            <a:endParaRPr lang="es-MX" sz="800" b="1" dirty="0">
              <a:solidFill>
                <a:schemeClr val="accent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s-MX" sz="1200" dirty="0"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C.C.T. </a:t>
            </a:r>
          </a:p>
          <a:p>
            <a:pPr algn="ctr"/>
            <a:r>
              <a:rPr lang="es-MX" sz="1200" dirty="0"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TURNO MATUTINO</a:t>
            </a:r>
            <a:endParaRPr lang="es-MX" sz="1200" dirty="0">
              <a:solidFill>
                <a:schemeClr val="accent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375" y="147581"/>
            <a:ext cx="2048130" cy="1582181"/>
          </a:xfrm>
          <a:prstGeom prst="rect">
            <a:avLst/>
          </a:prstGeom>
          <a:effectLst>
            <a:glow rad="101600">
              <a:schemeClr val="bg1">
                <a:alpha val="60000"/>
              </a:schemeClr>
            </a:glow>
          </a:effectLst>
        </p:spPr>
      </p:pic>
      <p:pic>
        <p:nvPicPr>
          <p:cNvPr id="15" name="Imagen 1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106"/>
          <a:stretch/>
        </p:blipFill>
        <p:spPr>
          <a:xfrm>
            <a:off x="8037039" y="360416"/>
            <a:ext cx="1924445" cy="1117747"/>
          </a:xfrm>
          <a:prstGeom prst="rect">
            <a:avLst/>
          </a:prstGeom>
          <a:effectLst>
            <a:glow rad="101600">
              <a:srgbClr val="FFFFFF">
                <a:alpha val="60000"/>
              </a:srgbClr>
            </a:glow>
          </a:effectLst>
        </p:spPr>
      </p:pic>
      <p:sp>
        <p:nvSpPr>
          <p:cNvPr id="28" name="5 CuadroTexto"/>
          <p:cNvSpPr txBox="1"/>
          <p:nvPr/>
        </p:nvSpPr>
        <p:spPr>
          <a:xfrm>
            <a:off x="2063552" y="2161848"/>
            <a:ext cx="5505892" cy="1446550"/>
          </a:xfrm>
          <a:prstGeom prst="rect">
            <a:avLst/>
          </a:prstGeom>
          <a:noFill/>
        </p:spPr>
        <p:txBody>
          <a:bodyPr wrap="square" lIns="91418" tIns="45709" rIns="91418" bIns="45709" rtlCol="0">
            <a:spAutoFit/>
          </a:bodyPr>
          <a:lstStyle/>
          <a:p>
            <a:pPr algn="ctr"/>
            <a:r>
              <a:rPr lang="es-MX" sz="8800" b="1" dirty="0">
                <a:ln w="0"/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dwardian Script ITC" panose="030303020407070D0804" pitchFamily="66" charset="0"/>
                <a:cs typeface="DilleniaUPC" pitchFamily="18" charset="-34"/>
              </a:rPr>
              <a:t>Reconocimiento</a:t>
            </a:r>
            <a:endParaRPr lang="es-MX" sz="8800" b="1" dirty="0">
              <a:ln w="0"/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dwardian Script ITC" panose="030303020407070D0804" pitchFamily="66" charset="0"/>
              <a:cs typeface="DilleniaUPC" pitchFamily="18" charset="-34"/>
            </a:endParaRPr>
          </a:p>
        </p:txBody>
      </p:sp>
      <p:grpSp>
        <p:nvGrpSpPr>
          <p:cNvPr id="20" name="Grupo 19"/>
          <p:cNvGrpSpPr/>
          <p:nvPr/>
        </p:nvGrpSpPr>
        <p:grpSpPr>
          <a:xfrm>
            <a:off x="1069994" y="6630455"/>
            <a:ext cx="4718304" cy="509007"/>
            <a:chOff x="1216152" y="6467955"/>
            <a:chExt cx="4718304" cy="509007"/>
          </a:xfrm>
          <a:effectLst>
            <a:glow rad="101600">
              <a:schemeClr val="bg1">
                <a:alpha val="60000"/>
              </a:schemeClr>
            </a:glow>
          </a:effectLst>
        </p:grpSpPr>
        <p:sp>
          <p:nvSpPr>
            <p:cNvPr id="21" name="9 CuadroTexto"/>
            <p:cNvSpPr txBox="1"/>
            <p:nvPr/>
          </p:nvSpPr>
          <p:spPr>
            <a:xfrm>
              <a:off x="1216152" y="6467955"/>
              <a:ext cx="4718304" cy="5090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300" b="1" dirty="0">
                  <a:solidFill>
                    <a:srgbClr val="000000"/>
                  </a:solidFill>
                  <a:latin typeface="Century Gothic" panose="020B0502020202020204" pitchFamily="34" charset="0"/>
                  <a:cs typeface="DilleniaUPC" panose="02020603050405020304" pitchFamily="18" charset="-34"/>
                </a:rPr>
                <a:t>Profa. Rosa Mariana</a:t>
              </a:r>
            </a:p>
            <a:p>
              <a:pPr algn="ctr"/>
              <a:r>
                <a:rPr lang="es-MX" sz="1300" b="1" dirty="0">
                  <a:solidFill>
                    <a:srgbClr val="000000"/>
                  </a:solidFill>
                  <a:latin typeface="Century Gothic" panose="020B0502020202020204" pitchFamily="34" charset="0"/>
                  <a:cs typeface="DilleniaUPC" panose="02020603050405020304" pitchFamily="18" charset="-34"/>
                </a:rPr>
                <a:t>Directora Escolar</a:t>
              </a:r>
              <a:endParaRPr lang="es-MX" sz="1300" b="1" dirty="0">
                <a:solidFill>
                  <a:srgbClr val="000000"/>
                </a:solidFill>
                <a:latin typeface="Century Gothic" panose="020B0502020202020204" pitchFamily="34" charset="0"/>
                <a:cs typeface="DilleniaUPC" panose="02020603050405020304" pitchFamily="18" charset="-34"/>
              </a:endParaRPr>
            </a:p>
          </p:txBody>
        </p:sp>
        <p:cxnSp>
          <p:nvCxnSpPr>
            <p:cNvPr id="23" name="Conector recto 22"/>
            <p:cNvCxnSpPr/>
            <p:nvPr/>
          </p:nvCxnSpPr>
          <p:spPr>
            <a:xfrm flipH="1">
              <a:off x="2228584" y="6469936"/>
              <a:ext cx="281172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4" name="Grupo 23"/>
          <p:cNvGrpSpPr/>
          <p:nvPr/>
        </p:nvGrpSpPr>
        <p:grpSpPr>
          <a:xfrm>
            <a:off x="5064067" y="6619188"/>
            <a:ext cx="4718304" cy="509007"/>
            <a:chOff x="4746968" y="6450975"/>
            <a:chExt cx="4718304" cy="509007"/>
          </a:xfrm>
        </p:grpSpPr>
        <p:sp>
          <p:nvSpPr>
            <p:cNvPr id="25" name="9 CuadroTexto"/>
            <p:cNvSpPr txBox="1"/>
            <p:nvPr/>
          </p:nvSpPr>
          <p:spPr>
            <a:xfrm>
              <a:off x="4746968" y="6450975"/>
              <a:ext cx="4718304" cy="5090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300" b="1" dirty="0">
                  <a:solidFill>
                    <a:srgbClr val="000000"/>
                  </a:solidFill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Century Gothic" panose="020B0502020202020204" pitchFamily="34" charset="0"/>
                  <a:cs typeface="DilleniaUPC" panose="02020603050405020304" pitchFamily="18" charset="-34"/>
                </a:rPr>
                <a:t>Profa. Leticia de la Rosa </a:t>
              </a:r>
            </a:p>
            <a:p>
              <a:pPr algn="ctr"/>
              <a:r>
                <a:rPr lang="es-MX" sz="1300" b="1" dirty="0">
                  <a:solidFill>
                    <a:srgbClr val="000000"/>
                  </a:solidFill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Century Gothic" panose="020B0502020202020204" pitchFamily="34" charset="0"/>
                  <a:cs typeface="DilleniaUPC" panose="02020603050405020304" pitchFamily="18" charset="-34"/>
                </a:rPr>
                <a:t>Profesora</a:t>
              </a:r>
              <a:endParaRPr lang="es-MX" sz="1300" b="1" dirty="0"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entury Gothic" panose="020B0502020202020204" pitchFamily="34" charset="0"/>
                <a:cs typeface="DilleniaUPC" panose="02020603050405020304" pitchFamily="18" charset="-34"/>
              </a:endParaRPr>
            </a:p>
          </p:txBody>
        </p:sp>
        <p:cxnSp>
          <p:nvCxnSpPr>
            <p:cNvPr id="27" name="Conector recto 26"/>
            <p:cNvCxnSpPr/>
            <p:nvPr/>
          </p:nvCxnSpPr>
          <p:spPr>
            <a:xfrm flipH="1">
              <a:off x="5690825" y="6469936"/>
              <a:ext cx="2811728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>
              <a:glow rad="101600">
                <a:schemeClr val="bg1">
                  <a:alpha val="60000"/>
                </a:schemeClr>
              </a:glow>
            </a:effec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AutoShape 6" descr="Resultado de imagen para linea elegante p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18" tIns="45709" rIns="91418" bIns="45709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9" name="Subtitle 2"/>
          <p:cNvSpPr txBox="1">
            <a:spLocks/>
          </p:cNvSpPr>
          <p:nvPr/>
        </p:nvSpPr>
        <p:spPr>
          <a:xfrm>
            <a:off x="6801830" y="5753598"/>
            <a:ext cx="3287581" cy="323468"/>
          </a:xfrm>
          <a:prstGeom prst="rect">
            <a:avLst/>
          </a:prstGeom>
        </p:spPr>
        <p:txBody>
          <a:bodyPr vert="horz" lIns="91418" tIns="45709" rIns="91418" bIns="45709" rtlCol="0" anchor="t">
            <a:normAutofit/>
          </a:bodyPr>
          <a:lstStyle>
            <a:lvl1pPr marL="0" indent="0" algn="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984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4017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764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08035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54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12052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16069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20086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24104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28121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32138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, 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M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éx. A 09 de Julio de 2018.</a:t>
            </a:r>
            <a:endParaRPr lang="en-US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6" name="Picture 6" descr="Resultado de la imagen para linea elegante dorada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214" b="37537"/>
          <a:stretch/>
        </p:blipFill>
        <p:spPr bwMode="auto">
          <a:xfrm>
            <a:off x="2063552" y="4590328"/>
            <a:ext cx="6477000" cy="688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1 Imagen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17" r="11850"/>
          <a:stretch/>
        </p:blipFill>
        <p:spPr>
          <a:xfrm>
            <a:off x="7880533" y="2913244"/>
            <a:ext cx="2080953" cy="1390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8071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ctrTitle"/>
          </p:nvPr>
        </p:nvSpPr>
        <p:spPr>
          <a:xfrm>
            <a:off x="274774" y="3975483"/>
            <a:ext cx="9083453" cy="77564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600" b="1" dirty="0">
                <a:gradFill flip="none" rotWithShape="1">
                  <a:gsLst>
                    <a:gs pos="0">
                      <a:srgbClr val="0070C0">
                        <a:shade val="30000"/>
                        <a:satMod val="115000"/>
                      </a:srgbClr>
                    </a:gs>
                    <a:gs pos="50000">
                      <a:srgbClr val="0070C0">
                        <a:shade val="67500"/>
                        <a:satMod val="115000"/>
                      </a:srgbClr>
                    </a:gs>
                    <a:gs pos="100000">
                      <a:srgbClr val="0070C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Monotype Corsiva" panose="03010101010201010101" pitchFamily="66" charset="0"/>
              </a:rPr>
              <a:t>Rodríguez  Fernando</a:t>
            </a:r>
            <a:endParaRPr lang="es-ES" sz="5600" b="1" dirty="0">
              <a:gradFill flip="none" rotWithShape="1">
                <a:gsLst>
                  <a:gs pos="0">
                    <a:srgbClr val="0070C0">
                      <a:shade val="30000"/>
                      <a:satMod val="115000"/>
                    </a:srgbClr>
                  </a:gs>
                  <a:gs pos="50000">
                    <a:srgbClr val="0070C0">
                      <a:shade val="67500"/>
                      <a:satMod val="115000"/>
                    </a:srgbClr>
                  </a:gs>
                  <a:gs pos="100000">
                    <a:srgbClr val="0070C0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  <a:effectLst>
                <a:glow rad="101600">
                  <a:schemeClr val="bg1">
                    <a:alpha val="60000"/>
                  </a:schemeClr>
                </a:glow>
              </a:effectLst>
              <a:latin typeface="Monotype Corsiva" panose="03010101010201010101" pitchFamily="66" charset="0"/>
            </a:endParaRPr>
          </a:p>
        </p:txBody>
      </p:sp>
      <p:sp>
        <p:nvSpPr>
          <p:cNvPr id="26" name="Subtitle 2"/>
          <p:cNvSpPr>
            <a:spLocks noGrp="1"/>
          </p:cNvSpPr>
          <p:nvPr>
            <p:ph type="subTitle" idx="1"/>
          </p:nvPr>
        </p:nvSpPr>
        <p:spPr>
          <a:xfrm>
            <a:off x="982589" y="5128618"/>
            <a:ext cx="8219516" cy="786714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s-MX" sz="1700" dirty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Por </a:t>
            </a:r>
            <a:r>
              <a:rPr lang="es-MX" sz="1700" dirty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haber concluido satisfactoriamente sus estudios </a:t>
            </a:r>
            <a:r>
              <a:rPr lang="es-MX" sz="1700" dirty="0" err="1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de</a:t>
            </a:r>
            <a:r>
              <a:rPr lang="es-MX" b="1" i="1" dirty="0" err="1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“Educación</a:t>
            </a:r>
            <a:r>
              <a:rPr lang="es-MX" b="1" i="1" dirty="0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 </a:t>
            </a:r>
            <a:r>
              <a:rPr lang="es-MX" b="1" i="1" dirty="0" smtClean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Básica”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s-MX" sz="1400" dirty="0">
                <a:solidFill>
                  <a:schemeClr val="tx1"/>
                </a:solidFill>
                <a:latin typeface="Century Gothic" panose="020B0502020202020204" pitchFamily="34" charset="0"/>
                <a:cs typeface="Arial" pitchFamily="34" charset="0"/>
              </a:rPr>
              <a:t>Ciclo Escolar  2021 - 2023 </a:t>
            </a:r>
            <a:endParaRPr lang="es-MX" sz="1400" dirty="0">
              <a:latin typeface="Century Gothic" panose="020B0502020202020204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</a:pP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" y="1863442"/>
            <a:ext cx="10080623" cy="482572"/>
          </a:xfrm>
          <a:prstGeom prst="rect">
            <a:avLst/>
          </a:prstGeom>
          <a:noFill/>
        </p:spPr>
        <p:txBody>
          <a:bodyPr wrap="square" lIns="91418" tIns="45709" rIns="91418" bIns="45709" rtlCol="0">
            <a:spAutoFit/>
          </a:bodyPr>
          <a:lstStyle/>
          <a:p>
            <a:pPr algn="ctr"/>
            <a:r>
              <a:rPr lang="es-MX" sz="2500" dirty="0">
                <a:solidFill>
                  <a:srgbClr val="000000"/>
                </a:solidFill>
                <a:latin typeface="Century Gothic" panose="020B0502020202020204" pitchFamily="34" charset="0"/>
                <a:cs typeface="DilleniaUPC" pitchFamily="18" charset="-34"/>
              </a:rPr>
              <a:t>Otorga el Presente</a:t>
            </a:r>
            <a:endParaRPr lang="es-MX" sz="2500" dirty="0">
              <a:solidFill>
                <a:srgbClr val="000000"/>
              </a:solidFill>
              <a:latin typeface="Century Gothic" panose="020B0502020202020204" pitchFamily="34" charset="0"/>
              <a:cs typeface="DilleniaUPC" pitchFamily="18" charset="-34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8787" y="3502549"/>
            <a:ext cx="10080624" cy="461665"/>
          </a:xfrm>
          <a:prstGeom prst="rect">
            <a:avLst/>
          </a:prstGeom>
          <a:noFill/>
        </p:spPr>
        <p:txBody>
          <a:bodyPr wrap="square" lIns="91418" tIns="45709" rIns="91418" bIns="45709" rtlCol="0">
            <a:spAutoFit/>
          </a:bodyPr>
          <a:lstStyle/>
          <a:p>
            <a:pPr algn="ctr"/>
            <a:r>
              <a:rPr lang="es-MX" sz="2400" dirty="0">
                <a:solidFill>
                  <a:srgbClr val="000000"/>
                </a:solidFill>
                <a:latin typeface="Century Gothic" panose="020B0502020202020204" pitchFamily="34" charset="0"/>
                <a:cs typeface="DilleniaUPC" pitchFamily="18" charset="-34"/>
              </a:rPr>
              <a:t>Al alumno (a):</a:t>
            </a:r>
            <a:endParaRPr lang="es-MX" sz="2400" dirty="0">
              <a:solidFill>
                <a:srgbClr val="000000"/>
              </a:solidFill>
              <a:latin typeface="Century Gothic" panose="020B0502020202020204" pitchFamily="34" charset="0"/>
              <a:cs typeface="DilleniaUPC" pitchFamily="18" charset="-34"/>
            </a:endParaRPr>
          </a:p>
        </p:txBody>
      </p:sp>
      <p:sp>
        <p:nvSpPr>
          <p:cNvPr id="13" name="11 CuadroTexto"/>
          <p:cNvSpPr txBox="1"/>
          <p:nvPr/>
        </p:nvSpPr>
        <p:spPr>
          <a:xfrm>
            <a:off x="-8869" y="331780"/>
            <a:ext cx="10071749" cy="1431161"/>
          </a:xfrm>
          <a:prstGeom prst="rect">
            <a:avLst/>
          </a:prstGeom>
          <a:noFill/>
        </p:spPr>
        <p:txBody>
          <a:bodyPr wrap="square" lIns="91418" tIns="45709" rIns="91418" bIns="45709" rtlCol="0">
            <a:spAutoFit/>
          </a:bodyPr>
          <a:lstStyle/>
          <a:p>
            <a:pPr algn="ctr"/>
            <a:r>
              <a:rPr lang="es-MX" sz="2600" b="1" dirty="0">
                <a:solidFill>
                  <a:srgbClr val="0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EL  JARDÍN  DE  NIÑOS</a:t>
            </a:r>
          </a:p>
          <a:p>
            <a:pPr algn="ctr"/>
            <a:r>
              <a:rPr lang="es-MX" sz="2600" b="1" dirty="0">
                <a:solidFill>
                  <a:srgbClr val="000000"/>
                </a:solidFill>
                <a:effectLst>
                  <a:glow rad="101600">
                    <a:schemeClr val="bg1">
                      <a:lumMod val="95000"/>
                      <a:alpha val="60000"/>
                    </a:schemeClr>
                  </a:glow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“ESTHER CANO</a:t>
            </a:r>
            <a:r>
              <a:rPr lang="es-MX" sz="2400" b="1" dirty="0">
                <a:solidFill>
                  <a:srgbClr val="000000"/>
                </a:solidFill>
                <a:effectLst>
                  <a:glow rad="101600">
                    <a:schemeClr val="bg1">
                      <a:lumMod val="95000"/>
                      <a:alpha val="60000"/>
                    </a:schemeClr>
                  </a:glow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”</a:t>
            </a:r>
          </a:p>
          <a:p>
            <a:pPr algn="ctr"/>
            <a:endParaRPr lang="es-MX" sz="800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s-MX" sz="1200" dirty="0">
                <a:solidFill>
                  <a:srgbClr val="000000"/>
                </a:solidFill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C.C.T. 15EJ</a:t>
            </a:r>
          </a:p>
          <a:p>
            <a:pPr algn="ctr"/>
            <a:r>
              <a:rPr lang="es-MX" sz="1200" dirty="0">
                <a:solidFill>
                  <a:srgbClr val="000000"/>
                </a:solidFill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TURNO MATUTINO</a:t>
            </a:r>
            <a:endParaRPr lang="es-MX" sz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375" y="147581"/>
            <a:ext cx="2048130" cy="1582181"/>
          </a:xfrm>
          <a:prstGeom prst="rect">
            <a:avLst/>
          </a:prstGeom>
          <a:effectLst>
            <a:glow rad="101600">
              <a:schemeClr val="bg1">
                <a:alpha val="60000"/>
              </a:schemeClr>
            </a:glow>
          </a:effectLst>
        </p:spPr>
      </p:pic>
      <p:pic>
        <p:nvPicPr>
          <p:cNvPr id="15" name="Imagen 1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106"/>
          <a:stretch/>
        </p:blipFill>
        <p:spPr>
          <a:xfrm>
            <a:off x="8037039" y="360416"/>
            <a:ext cx="1924445" cy="1117747"/>
          </a:xfrm>
          <a:prstGeom prst="rect">
            <a:avLst/>
          </a:prstGeom>
          <a:effectLst>
            <a:glow rad="101600">
              <a:srgbClr val="FFFFFF">
                <a:alpha val="60000"/>
              </a:srgbClr>
            </a:glow>
          </a:effectLst>
        </p:spPr>
      </p:pic>
      <p:sp>
        <p:nvSpPr>
          <p:cNvPr id="28" name="5 CuadroTexto"/>
          <p:cNvSpPr txBox="1"/>
          <p:nvPr/>
        </p:nvSpPr>
        <p:spPr>
          <a:xfrm>
            <a:off x="2063552" y="2161848"/>
            <a:ext cx="5505892" cy="1446550"/>
          </a:xfrm>
          <a:prstGeom prst="rect">
            <a:avLst/>
          </a:prstGeom>
          <a:noFill/>
        </p:spPr>
        <p:txBody>
          <a:bodyPr wrap="square" lIns="91418" tIns="45709" rIns="91418" bIns="45709" rtlCol="0">
            <a:spAutoFit/>
          </a:bodyPr>
          <a:lstStyle/>
          <a:p>
            <a:pPr algn="ctr"/>
            <a:r>
              <a:rPr lang="es-MX" sz="8800" b="1" dirty="0">
                <a:ln w="0">
                  <a:solidFill>
                    <a:schemeClr val="accent3">
                      <a:lumMod val="75000"/>
                    </a:schemeClr>
                  </a:solidFill>
                </a:ln>
                <a:gradFill flip="none" rotWithShape="1">
                  <a:gsLst>
                    <a:gs pos="0">
                      <a:schemeClr val="accent3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accent3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accent3">
                        <a:lumMod val="75000"/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Edwardian Script ITC" panose="030303020407070D0804" pitchFamily="66" charset="0"/>
                <a:cs typeface="DilleniaUPC" pitchFamily="18" charset="-34"/>
              </a:rPr>
              <a:t>Diploma</a:t>
            </a:r>
            <a:endParaRPr lang="es-MX" sz="8800" b="1" dirty="0">
              <a:ln w="0">
                <a:solidFill>
                  <a:schemeClr val="accent3">
                    <a:lumMod val="75000"/>
                  </a:schemeClr>
                </a:solidFill>
              </a:ln>
              <a:gradFill flip="none" rotWithShape="1">
                <a:gsLst>
                  <a:gs pos="0">
                    <a:schemeClr val="accent3">
                      <a:lumMod val="75000"/>
                      <a:shade val="30000"/>
                      <a:satMod val="115000"/>
                    </a:schemeClr>
                  </a:gs>
                  <a:gs pos="50000">
                    <a:schemeClr val="accent3">
                      <a:lumMod val="75000"/>
                      <a:shade val="67500"/>
                      <a:satMod val="115000"/>
                    </a:schemeClr>
                  </a:gs>
                  <a:gs pos="100000">
                    <a:schemeClr val="accent3">
                      <a:lumMod val="75000"/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Edwardian Script ITC" panose="030303020407070D0804" pitchFamily="66" charset="0"/>
              <a:cs typeface="DilleniaUPC" pitchFamily="18" charset="-34"/>
            </a:endParaRPr>
          </a:p>
        </p:txBody>
      </p:sp>
      <p:grpSp>
        <p:nvGrpSpPr>
          <p:cNvPr id="20" name="Grupo 19"/>
          <p:cNvGrpSpPr/>
          <p:nvPr/>
        </p:nvGrpSpPr>
        <p:grpSpPr>
          <a:xfrm>
            <a:off x="1069994" y="6630455"/>
            <a:ext cx="4718304" cy="509007"/>
            <a:chOff x="1216152" y="6467955"/>
            <a:chExt cx="4718304" cy="509007"/>
          </a:xfrm>
          <a:effectLst>
            <a:glow rad="101600">
              <a:schemeClr val="bg1">
                <a:alpha val="60000"/>
              </a:schemeClr>
            </a:glow>
          </a:effectLst>
        </p:grpSpPr>
        <p:sp>
          <p:nvSpPr>
            <p:cNvPr id="21" name="9 CuadroTexto"/>
            <p:cNvSpPr txBox="1"/>
            <p:nvPr/>
          </p:nvSpPr>
          <p:spPr>
            <a:xfrm>
              <a:off x="1216152" y="6467955"/>
              <a:ext cx="4718304" cy="5090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300" b="1" dirty="0">
                  <a:solidFill>
                    <a:srgbClr val="000000"/>
                  </a:solidFill>
                  <a:latin typeface="Century Gothic" panose="020B0502020202020204" pitchFamily="34" charset="0"/>
                  <a:cs typeface="DilleniaUPC" panose="02020603050405020304" pitchFamily="18" charset="-34"/>
                </a:rPr>
                <a:t>Profa. Rosa Mariana</a:t>
              </a:r>
            </a:p>
            <a:p>
              <a:pPr algn="ctr"/>
              <a:r>
                <a:rPr lang="es-MX" sz="1300" b="1" dirty="0">
                  <a:solidFill>
                    <a:srgbClr val="000000"/>
                  </a:solidFill>
                  <a:latin typeface="Century Gothic" panose="020B0502020202020204" pitchFamily="34" charset="0"/>
                  <a:cs typeface="DilleniaUPC" panose="02020603050405020304" pitchFamily="18" charset="-34"/>
                </a:rPr>
                <a:t>Directora Escolar</a:t>
              </a:r>
              <a:endParaRPr lang="es-MX" sz="1300" b="1" dirty="0">
                <a:solidFill>
                  <a:srgbClr val="000000"/>
                </a:solidFill>
                <a:latin typeface="Century Gothic" panose="020B0502020202020204" pitchFamily="34" charset="0"/>
                <a:cs typeface="DilleniaUPC" panose="02020603050405020304" pitchFamily="18" charset="-34"/>
              </a:endParaRPr>
            </a:p>
          </p:txBody>
        </p:sp>
        <p:cxnSp>
          <p:nvCxnSpPr>
            <p:cNvPr id="23" name="Conector recto 22"/>
            <p:cNvCxnSpPr/>
            <p:nvPr/>
          </p:nvCxnSpPr>
          <p:spPr>
            <a:xfrm flipH="1">
              <a:off x="2228584" y="6469936"/>
              <a:ext cx="281172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4" name="Grupo 23"/>
          <p:cNvGrpSpPr/>
          <p:nvPr/>
        </p:nvGrpSpPr>
        <p:grpSpPr>
          <a:xfrm>
            <a:off x="5092347" y="6638147"/>
            <a:ext cx="4718304" cy="530737"/>
            <a:chOff x="4775248" y="6469936"/>
            <a:chExt cx="4718304" cy="530738"/>
          </a:xfrm>
        </p:grpSpPr>
        <p:sp>
          <p:nvSpPr>
            <p:cNvPr id="25" name="9 CuadroTexto"/>
            <p:cNvSpPr txBox="1"/>
            <p:nvPr/>
          </p:nvSpPr>
          <p:spPr>
            <a:xfrm>
              <a:off x="4775248" y="6491667"/>
              <a:ext cx="4718304" cy="5090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300" b="1" dirty="0">
                  <a:solidFill>
                    <a:srgbClr val="000000"/>
                  </a:solidFill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Century Gothic" panose="020B0502020202020204" pitchFamily="34" charset="0"/>
                  <a:cs typeface="DilleniaUPC" panose="02020603050405020304" pitchFamily="18" charset="-34"/>
                </a:rPr>
                <a:t>Profa. Leticia de la Rosa </a:t>
              </a:r>
            </a:p>
            <a:p>
              <a:pPr algn="ctr"/>
              <a:r>
                <a:rPr lang="es-MX" sz="1300" b="1" dirty="0">
                  <a:solidFill>
                    <a:srgbClr val="000000"/>
                  </a:solidFill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Century Gothic" panose="020B0502020202020204" pitchFamily="34" charset="0"/>
                  <a:cs typeface="DilleniaUPC" panose="02020603050405020304" pitchFamily="18" charset="-34"/>
                </a:rPr>
                <a:t>Profesora</a:t>
              </a:r>
              <a:endParaRPr lang="es-MX" sz="1300" b="1" dirty="0"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entury Gothic" panose="020B0502020202020204" pitchFamily="34" charset="0"/>
                <a:cs typeface="DilleniaUPC" panose="02020603050405020304" pitchFamily="18" charset="-34"/>
              </a:endParaRPr>
            </a:p>
          </p:txBody>
        </p:sp>
        <p:cxnSp>
          <p:nvCxnSpPr>
            <p:cNvPr id="27" name="Conector recto 26"/>
            <p:cNvCxnSpPr/>
            <p:nvPr/>
          </p:nvCxnSpPr>
          <p:spPr>
            <a:xfrm flipH="1">
              <a:off x="5690825" y="6469936"/>
              <a:ext cx="2811728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>
              <a:glow rad="101600">
                <a:schemeClr val="bg1">
                  <a:alpha val="60000"/>
                </a:schemeClr>
              </a:glow>
            </a:effec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AutoShape 6" descr="Resultado de imagen para linea elegante p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18" tIns="45709" rIns="91418" bIns="45709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9" name="Subtitle 2"/>
          <p:cNvSpPr txBox="1">
            <a:spLocks/>
          </p:cNvSpPr>
          <p:nvPr/>
        </p:nvSpPr>
        <p:spPr>
          <a:xfrm>
            <a:off x="6801830" y="5753598"/>
            <a:ext cx="3287581" cy="323468"/>
          </a:xfrm>
          <a:prstGeom prst="rect">
            <a:avLst/>
          </a:prstGeom>
        </p:spPr>
        <p:txBody>
          <a:bodyPr vert="horz" lIns="91418" tIns="45709" rIns="91418" bIns="45709" rtlCol="0" anchor="t">
            <a:normAutofit/>
          </a:bodyPr>
          <a:lstStyle>
            <a:lvl1pPr marL="0" indent="0" algn="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984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4017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764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08035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54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12052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16069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20086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24104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28121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32138" indent="0" algn="ctr" defTabSz="504017" rtl="0" eaLnBrk="1" latinLnBrk="0" hangingPunct="1">
              <a:spcBef>
                <a:spcPts val="110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, 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M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éx. A 09 de Julio de 2018.</a:t>
            </a:r>
            <a:endParaRPr lang="en-US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6" name="Picture 6" descr="Resultado de la imagen para linea elegante dorada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214" b="37537"/>
          <a:stretch/>
        </p:blipFill>
        <p:spPr bwMode="auto">
          <a:xfrm>
            <a:off x="1788502" y="4506671"/>
            <a:ext cx="6477000" cy="688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Imagen relacionada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5618" y="3180404"/>
            <a:ext cx="1469472" cy="2471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4045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yacencia">
  <a:themeElements>
    <a:clrScheme name="Personalizado 8">
      <a:dk1>
        <a:sysClr val="windowText" lastClr="000000"/>
      </a:dk1>
      <a:lt1>
        <a:sysClr val="window" lastClr="FFFFFF"/>
      </a:lt1>
      <a:dk2>
        <a:srgbClr val="C00000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yace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1360</TotalTime>
  <Words>358</Words>
  <Application>Microsoft Office PowerPoint</Application>
  <PresentationFormat>Personalizado</PresentationFormat>
  <Paragraphs>96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Adyacencia</vt:lpstr>
      <vt:lpstr>Rodríguez Fernando</vt:lpstr>
      <vt:lpstr>Rodríguez Fernando</vt:lpstr>
      <vt:lpstr>Rodríguez Fernando</vt:lpstr>
      <vt:lpstr>Rodríguez Fernando</vt:lpstr>
      <vt:lpstr>Rodríguez Fernando</vt:lpstr>
      <vt:lpstr>Rodríguez  Fernando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Sol</dc:creator>
  <cp:lastModifiedBy>PC-FEL</cp:lastModifiedBy>
  <cp:revision>130</cp:revision>
  <cp:lastPrinted>2018-07-03T02:52:31Z</cp:lastPrinted>
  <dcterms:created xsi:type="dcterms:W3CDTF">2014-09-12T02:18:09Z</dcterms:created>
  <dcterms:modified xsi:type="dcterms:W3CDTF">2024-06-20T23:05:24Z</dcterms:modified>
</cp:coreProperties>
</file>