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4" r:id="rId1"/>
  </p:sldMasterIdLst>
  <p:notesMasterIdLst>
    <p:notesMasterId r:id="rId8"/>
  </p:notesMasterIdLst>
  <p:handoutMasterIdLst>
    <p:handoutMasterId r:id="rId9"/>
  </p:handoutMasterIdLst>
  <p:sldIdLst>
    <p:sldId id="285" r:id="rId2"/>
    <p:sldId id="288" r:id="rId3"/>
    <p:sldId id="286" r:id="rId4"/>
    <p:sldId id="284" r:id="rId5"/>
    <p:sldId id="287" r:id="rId6"/>
    <p:sldId id="283" r:id="rId7"/>
  </p:sldIdLst>
  <p:sldSz cx="10080625" cy="7561263"/>
  <p:notesSz cx="7102475" cy="9388475"/>
  <p:defaultTextStyle>
    <a:defPPr>
      <a:defRPr lang="en-US"/>
    </a:defPPr>
    <a:lvl1pPr marL="0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1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457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FF"/>
    <a:srgbClr val="E75A47"/>
    <a:srgbClr val="E11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14" y="-72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5B06-F694-4E7A-9B68-F631C22C9920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D24-A797-4B04-8B40-CEADA21ED3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0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EE7D-8E75-4CA3-A4B7-FAA9D0EE34A5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CF09-DCFD-4332-B3D6-B09A3B9C3D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1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520156" y="3444575"/>
            <a:ext cx="6804422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520156" y="5516394"/>
            <a:ext cx="6804422" cy="1512253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4017" indent="0" algn="ctr">
              <a:buNone/>
            </a:lvl2pPr>
            <a:lvl3pPr marL="1008035" indent="0" algn="ctr">
              <a:buNone/>
            </a:lvl3pPr>
            <a:lvl4pPr marL="1512052" indent="0" algn="ctr">
              <a:buNone/>
            </a:lvl4pPr>
            <a:lvl5pPr marL="2016069" indent="0" algn="ctr">
              <a:buNone/>
            </a:lvl5pPr>
            <a:lvl6pPr marL="2520086" indent="0" algn="ctr">
              <a:buNone/>
            </a:lvl6pPr>
            <a:lvl7pPr marL="3024104" indent="0" algn="ctr">
              <a:buNone/>
            </a:lvl7pPr>
            <a:lvl8pPr marL="3528121" indent="0" algn="ctr">
              <a:buNone/>
            </a:lvl8pPr>
            <a:lvl9pPr marL="4032138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9823" y="1294518"/>
            <a:ext cx="2520421" cy="420026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1986" y="4610506"/>
            <a:ext cx="4032674" cy="423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420026" y="0"/>
            <a:ext cx="672042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304641" y="0"/>
            <a:ext cx="115385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1092068" y="0"/>
            <a:ext cx="200501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258226" y="0"/>
            <a:ext cx="253868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172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0080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941599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903501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17607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0047393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344083" y="0"/>
            <a:ext cx="84005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72041" y="3780631"/>
            <a:ext cx="1428089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443779" y="5365820"/>
            <a:ext cx="707125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202840" y="6064702"/>
            <a:ext cx="151209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834674" y="6381706"/>
            <a:ext cx="302419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2100130" y="4956828"/>
            <a:ext cx="403225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461320" y="5434123"/>
            <a:ext cx="672042" cy="57059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3" y="302803"/>
            <a:ext cx="1848115" cy="6451578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1" cy="6451578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504031" y="1764294"/>
            <a:ext cx="8232510" cy="537353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156" y="3192533"/>
            <a:ext cx="6804422" cy="2264178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20156" y="5523922"/>
            <a:ext cx="6804422" cy="151225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8318" y="1290478"/>
            <a:ext cx="2520421" cy="420026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192" y="4607352"/>
            <a:ext cx="4032674" cy="423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20026" y="0"/>
            <a:ext cx="672042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04641" y="0"/>
            <a:ext cx="115385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092068" y="0"/>
            <a:ext cx="200501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258226" y="0"/>
            <a:ext cx="253868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17237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08063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41599" y="0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903501" y="0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176073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344083" y="0"/>
            <a:ext cx="84005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72041" y="3780631"/>
            <a:ext cx="1428089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460394" y="5365820"/>
            <a:ext cx="707125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202840" y="6064702"/>
            <a:ext cx="151209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834674" y="6385066"/>
            <a:ext cx="302419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071511" y="4939284"/>
            <a:ext cx="403225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0029851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477936" y="5434123"/>
            <a:ext cx="672042" cy="57059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504031" y="1764295"/>
            <a:ext cx="4032250" cy="504084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707652" y="1764295"/>
            <a:ext cx="4032250" cy="504084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1050"/>
            <a:ext cx="8316516" cy="126021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04031" y="2604435"/>
            <a:ext cx="4032250" cy="428471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19799" y="2604435"/>
            <a:ext cx="4032250" cy="428471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504031" y="1730689"/>
            <a:ext cx="403225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788297" y="1730689"/>
            <a:ext cx="403225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9660599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716865" y="3528616"/>
            <a:ext cx="6956362" cy="504031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510066" y="302450"/>
            <a:ext cx="1683464" cy="5494518"/>
          </a:xfrm>
        </p:spPr>
        <p:txBody>
          <a:bodyPr/>
          <a:lstStyle>
            <a:lvl1pPr marL="0" indent="0">
              <a:spcBef>
                <a:spcPts val="441"/>
              </a:spcBef>
              <a:spcAft>
                <a:spcPts val="1102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8842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2657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912615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9744604" y="0"/>
            <a:ext cx="336021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9828609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991917" y="6301053"/>
            <a:ext cx="604838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36021" y="302451"/>
            <a:ext cx="6216385" cy="6976525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660599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991917" y="6301053"/>
            <a:ext cx="604838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692924" y="3528616"/>
            <a:ext cx="6956362" cy="504031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804422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58823" y="291949"/>
            <a:ext cx="1680104" cy="5464273"/>
          </a:xfrm>
        </p:spPr>
        <p:txBody>
          <a:bodyPr rot="0" spcFirstLastPara="0" vertOverflow="overflow" horzOverflow="overflow" vert="horz" wrap="square" lIns="100803" tIns="50402" rIns="100803" bIns="50402" numCol="1" spcCol="302410" rtlCol="0" fromWordArt="0" anchor="t" anchorCtr="0" forceAA="0" compatLnSpc="1">
            <a:normAutofit/>
          </a:bodyPr>
          <a:lstStyle>
            <a:lvl1pPr marL="0" indent="0">
              <a:spcBef>
                <a:spcPts val="110"/>
              </a:spcBef>
              <a:spcAft>
                <a:spcPts val="441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9912615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744604" y="0"/>
            <a:ext cx="336021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9828609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888427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826576" y="0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9660599" y="0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04031" y="302801"/>
            <a:ext cx="8232510" cy="1260211"/>
          </a:xfrm>
          <a:prstGeom prst="rect">
            <a:avLst/>
          </a:prstGeom>
        </p:spPr>
        <p:txBody>
          <a:bodyPr vert="horz" lIns="100803" tIns="50402" rIns="100803" bIns="50402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04031" y="1764294"/>
            <a:ext cx="8232510" cy="5373538"/>
          </a:xfrm>
          <a:prstGeom prst="rect">
            <a:avLst/>
          </a:prstGeom>
        </p:spPr>
        <p:txBody>
          <a:bodyPr vert="horz" lIns="100803" tIns="50402" rIns="100803" bIns="50402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8366803" y="1192813"/>
            <a:ext cx="2217970" cy="423386"/>
          </a:xfrm>
          <a:prstGeom prst="rect">
            <a:avLst/>
          </a:prstGeom>
        </p:spPr>
        <p:txBody>
          <a:bodyPr vert="horz" lIns="100803" tIns="50402" rIns="100803" bIns="50402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7706010" y="4120502"/>
            <a:ext cx="3528589" cy="403225"/>
          </a:xfrm>
          <a:prstGeom prst="rect">
            <a:avLst/>
          </a:prstGeom>
        </p:spPr>
        <p:txBody>
          <a:bodyPr vert="horz" lIns="100803" tIns="50402" rIns="100803" bIns="50402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4005" y="0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912615" y="0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9744604" y="0"/>
            <a:ext cx="336021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828609" y="0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03" tIns="50402" rIns="100803" bIns="50402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991917" y="6301053"/>
            <a:ext cx="604838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961675" y="6322056"/>
            <a:ext cx="672042" cy="574656"/>
          </a:xfrm>
          <a:prstGeom prst="rect">
            <a:avLst/>
          </a:prstGeom>
        </p:spPr>
        <p:txBody>
          <a:bodyPr vert="horz" lIns="100803" tIns="50402" rIns="100803" bIns="50402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410" indent="-302410" algn="l" rtl="0" eaLnBrk="1" latinLnBrk="0" hangingPunct="1">
        <a:spcBef>
          <a:spcPts val="661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624" indent="-30241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indent="-20160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445" indent="-20160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55" indent="-201607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266" indent="-20160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676" indent="-20160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20086" indent="-20160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22497" indent="-20160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3174633" y="312738"/>
            <a:ext cx="4244623" cy="13849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" y="428272"/>
            <a:ext cx="3034387" cy="7930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44" y="160339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74" y="2705739"/>
            <a:ext cx="2257755" cy="18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1562855" y="5128618"/>
            <a:ext cx="8219516" cy="786714"/>
          </a:xfrm>
          <a:prstGeom prst="rect">
            <a:avLst/>
          </a:prstGeom>
        </p:spPr>
        <p:txBody>
          <a:bodyPr vert="horz" lIns="50402" tIns="50402" rIns="50402" bIns="50402">
            <a:normAutofit fontScale="85000" lnSpcReduction="10000"/>
          </a:bodyPr>
          <a:lstStyle>
            <a:lvl1pPr marL="0" marR="70562" indent="0" algn="r" rtl="0" eaLnBrk="1" latinLnBrk="0" hangingPunct="1"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4017" indent="0" algn="ctr" rtl="0" eaLnBrk="1" latinLnBrk="0" hangingPunct="1">
              <a:spcBef>
                <a:spcPts val="357"/>
              </a:spcBef>
              <a:buClr>
                <a:schemeClr val="accent1"/>
              </a:buClr>
              <a:buFont typeface="Verdana"/>
              <a:buNone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5" indent="0" algn="ctr" rtl="0" eaLnBrk="1" latinLnBrk="0" hangingPunct="1">
              <a:spcBef>
                <a:spcPts val="386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2" indent="0" algn="ctr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69" indent="0" algn="ctr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86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04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21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38" indent="0" algn="ctr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7569444" y="1736675"/>
            <a:ext cx="2086024" cy="2757464"/>
            <a:chOff x="7569444" y="1736675"/>
            <a:chExt cx="2086024" cy="2757464"/>
          </a:xfrm>
        </p:grpSpPr>
        <p:sp>
          <p:nvSpPr>
            <p:cNvPr id="32" name="31 Elipse"/>
            <p:cNvSpPr/>
            <p:nvPr/>
          </p:nvSpPr>
          <p:spPr>
            <a:xfrm>
              <a:off x="8082844" y="2709333"/>
              <a:ext cx="1140178" cy="5870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444" y="1736675"/>
              <a:ext cx="2086024" cy="2757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2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99" y="2101967"/>
            <a:ext cx="1867019" cy="2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15EJN3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>
                  <a:noFill/>
                </a:ln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noFill/>
              </a:ln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María del Pilar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47"/>
            <a:ext cx="4718304" cy="530737"/>
            <a:chOff x="4775248" y="6469936"/>
            <a:chExt cx="4718304" cy="530738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Evangelina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1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562855" y="5128618"/>
            <a:ext cx="8219516" cy="7867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88"/>
            <a:ext cx="4718304" cy="509007"/>
            <a:chOff x="4746968" y="6450975"/>
            <a:chExt cx="4718304" cy="509007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8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850"/>
          <a:stretch/>
        </p:blipFill>
        <p:spPr>
          <a:xfrm>
            <a:off x="7880533" y="2913244"/>
            <a:ext cx="2080953" cy="1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4" y="3975483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982589" y="5128618"/>
            <a:ext cx="8219516" cy="7867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7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</a:t>
            </a:r>
            <a:r>
              <a:rPr lang="es-MX" sz="17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de</a:t>
            </a:r>
            <a:r>
              <a:rPr lang="es-MX" b="1" i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Básica”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2"/>
            <a:ext cx="10080623" cy="48257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5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7" y="3502549"/>
            <a:ext cx="10080624" cy="46166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69" y="331780"/>
            <a:ext cx="10071749" cy="14311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</a:t>
            </a:r>
          </a:p>
          <a:p>
            <a:pPr algn="ctr"/>
            <a:r>
              <a:rPr lang="es-MX" sz="1200" dirty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1"/>
            <a:ext cx="2048130" cy="1582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6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8"/>
            <a:ext cx="5505892" cy="144655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MX" sz="8800" b="1" dirty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solidFill>
                  <a:schemeClr val="accent3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5"/>
            <a:ext cx="4718304" cy="509007"/>
            <a:chOff x="1216152" y="6467955"/>
            <a:chExt cx="4718304" cy="509007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47"/>
            <a:ext cx="4718304" cy="530737"/>
            <a:chOff x="4775248" y="6469936"/>
            <a:chExt cx="4718304" cy="530738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30" y="5753598"/>
            <a:ext cx="3287581" cy="323468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1"/>
            <a:ext cx="6477000" cy="6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8" y="3180404"/>
            <a:ext cx="1469472" cy="24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7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A5A5A5"/>
      </a:accent1>
      <a:accent2>
        <a:srgbClr val="7598D9"/>
      </a:accent2>
      <a:accent3>
        <a:srgbClr val="F2F2F2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1327</TotalTime>
  <Words>360</Words>
  <Application>Microsoft Office PowerPoint</Application>
  <PresentationFormat>Personalizado</PresentationFormat>
  <Paragraphs>96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Mirador</vt:lpstr>
      <vt:lpstr>Rodríguez Fernando</vt:lpstr>
      <vt:lpstr>Rodríguez Fernando</vt:lpstr>
      <vt:lpstr>Rodríguez Fernando</vt:lpstr>
      <vt:lpstr>Rodríguez Fernando</vt:lpstr>
      <vt:lpstr>Rodríguez Fernando</vt:lpstr>
      <vt:lpstr>Rodríguez  Fernando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PC-FEL</cp:lastModifiedBy>
  <cp:revision>127</cp:revision>
  <cp:lastPrinted>2018-07-03T02:52:31Z</cp:lastPrinted>
  <dcterms:created xsi:type="dcterms:W3CDTF">2014-09-12T02:18:09Z</dcterms:created>
  <dcterms:modified xsi:type="dcterms:W3CDTF">2024-06-20T22:32:37Z</dcterms:modified>
</cp:coreProperties>
</file>