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62" r:id="rId1"/>
  </p:sldMasterIdLst>
  <p:notesMasterIdLst>
    <p:notesMasterId r:id="rId8"/>
  </p:notesMasterIdLst>
  <p:handoutMasterIdLst>
    <p:handoutMasterId r:id="rId9"/>
  </p:handoutMasterIdLst>
  <p:sldIdLst>
    <p:sldId id="285" r:id="rId2"/>
    <p:sldId id="288" r:id="rId3"/>
    <p:sldId id="286" r:id="rId4"/>
    <p:sldId id="284" r:id="rId5"/>
    <p:sldId id="287" r:id="rId6"/>
    <p:sldId id="283" r:id="rId7"/>
  </p:sldIdLst>
  <p:sldSz cx="10080625" cy="7561263"/>
  <p:notesSz cx="7102475" cy="9388475"/>
  <p:defaultTextStyle>
    <a:defPPr>
      <a:defRPr lang="en-US"/>
    </a:defPPr>
    <a:lvl1pPr marL="0" algn="l" defTabSz="4570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87" algn="l" defTabSz="4570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75" algn="l" defTabSz="4570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62" algn="l" defTabSz="4570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50" algn="l" defTabSz="4570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36" algn="l" defTabSz="4570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24" algn="l" defTabSz="4570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11" algn="l" defTabSz="4570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698" algn="l" defTabSz="4570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382">
          <p15:clr>
            <a:srgbClr val="A4A3A4"/>
          </p15:clr>
        </p15:guide>
        <p15:guide id="2" pos="317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8000"/>
    <a:srgbClr val="FFFFFF"/>
    <a:srgbClr val="E75A47"/>
    <a:srgbClr val="E119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4" autoAdjust="0"/>
    <p:restoredTop sz="94660"/>
  </p:normalViewPr>
  <p:slideViewPr>
    <p:cSldViewPr snapToGrid="0">
      <p:cViewPr varScale="1">
        <p:scale>
          <a:sx n="84" d="100"/>
          <a:sy n="84" d="100"/>
        </p:scale>
        <p:origin x="-714" y="-72"/>
      </p:cViewPr>
      <p:guideLst>
        <p:guide orient="horz" pos="2382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E75B06-F694-4E7A-9B68-F631C22C9920}" type="datetimeFigureOut">
              <a:rPr lang="es-MX" smtClean="0"/>
              <a:t>20/06/2024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4022725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18DD24-A797-4B04-8B40-CEADA21ED3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276010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FBEE7D-8E75-4CA3-A4B7-FAA9D0EE34A5}" type="datetimeFigureOut">
              <a:rPr lang="es-MX" smtClean="0"/>
              <a:t>20/06/2024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38275" y="1173163"/>
            <a:ext cx="4225925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9613" y="4518025"/>
            <a:ext cx="5683250" cy="36972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022725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0ECF09-DCFD-4332-B3D6-B09A3B9C3D3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11182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1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087" algn="l" defTabSz="9141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175" algn="l" defTabSz="9141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262" algn="l" defTabSz="9141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350" algn="l" defTabSz="9141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436" algn="l" defTabSz="9141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24" algn="l" defTabSz="9141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11" algn="l" defTabSz="9141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698" algn="l" defTabSz="9141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52016" y="252042"/>
            <a:ext cx="9586674" cy="6653911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803" tIns="50402" rIns="100803" bIns="50402"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33346" y="5902992"/>
            <a:ext cx="9616916" cy="1468129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6047" y="1764295"/>
            <a:ext cx="8568531" cy="1962652"/>
          </a:xfrm>
        </p:spPr>
        <p:txBody>
          <a:bodyPr anchor="b">
            <a:normAutofit/>
          </a:bodyPr>
          <a:lstStyle>
            <a:lvl1pPr>
              <a:defRPr sz="490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094" y="3920656"/>
            <a:ext cx="7056438" cy="1624271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5040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80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2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60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20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4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8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21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52016" y="252042"/>
            <a:ext cx="9586674" cy="157274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803" tIns="50402" rIns="100803" bIns="50402"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33346" y="787429"/>
            <a:ext cx="9616916" cy="1468129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8453" y="1596267"/>
            <a:ext cx="2268141" cy="494749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031" y="1596267"/>
            <a:ext cx="6636411" cy="494749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52016" y="252042"/>
            <a:ext cx="9586674" cy="522231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803" tIns="50402" rIns="100803" bIns="50402"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666881" y="4634655"/>
            <a:ext cx="3171063" cy="787247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100803" tIns="50402" rIns="100803" bIns="50402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887619" y="4493196"/>
            <a:ext cx="6112443" cy="937317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100803" tIns="50402" rIns="100803" bIns="50402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118476" y="4506727"/>
            <a:ext cx="6028068" cy="853671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100803" tIns="50402" rIns="100803" bIns="50402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6184072" y="4491966"/>
            <a:ext cx="3646840" cy="718363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100803" tIns="50402" rIns="100803" bIns="50402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33346" y="4474745"/>
            <a:ext cx="9616916" cy="1466248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100803" tIns="50402" rIns="100803" bIns="50402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0712" y="2716189"/>
            <a:ext cx="8568531" cy="1680281"/>
          </a:xfrm>
        </p:spPr>
        <p:txBody>
          <a:bodyPr anchor="t">
            <a:normAutofit/>
          </a:bodyPr>
          <a:lstStyle>
            <a:lvl1pPr algn="ctr">
              <a:defRPr sz="49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7425" y="1584854"/>
            <a:ext cx="7075106" cy="1036174"/>
          </a:xfrm>
        </p:spPr>
        <p:txBody>
          <a:bodyPr anchor="b"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50401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0803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1205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1606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52008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02410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52812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03213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745965" y="2953933"/>
            <a:ext cx="4213701" cy="380079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120958" y="2953933"/>
            <a:ext cx="4213701" cy="380079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5966" y="2952745"/>
            <a:ext cx="4213701" cy="705367"/>
          </a:xfrm>
        </p:spPr>
        <p:txBody>
          <a:bodyPr anchor="ctr"/>
          <a:lstStyle>
            <a:lvl1pPr marL="0" indent="0" algn="ctr">
              <a:buNone/>
              <a:defRPr sz="2600" b="0">
                <a:solidFill>
                  <a:schemeClr val="tx2"/>
                </a:solidFill>
                <a:latin typeface="+mj-lt"/>
              </a:defRPr>
            </a:lvl1pPr>
            <a:lvl2pPr marL="504017" indent="0">
              <a:buNone/>
              <a:defRPr sz="2200" b="1"/>
            </a:lvl2pPr>
            <a:lvl3pPr marL="1008035" indent="0">
              <a:buNone/>
              <a:defRPr sz="2000" b="1"/>
            </a:lvl3pPr>
            <a:lvl4pPr marL="1512052" indent="0">
              <a:buNone/>
              <a:defRPr sz="1800" b="1"/>
            </a:lvl4pPr>
            <a:lvl5pPr marL="2016069" indent="0">
              <a:buNone/>
              <a:defRPr sz="1800" b="1"/>
            </a:lvl5pPr>
            <a:lvl6pPr marL="2520086" indent="0">
              <a:buNone/>
              <a:defRPr sz="1800" b="1"/>
            </a:lvl6pPr>
            <a:lvl7pPr marL="3024104" indent="0">
              <a:buNone/>
              <a:defRPr sz="1800" b="1"/>
            </a:lvl7pPr>
            <a:lvl8pPr marL="3528121" indent="0">
              <a:buNone/>
              <a:defRPr sz="1800" b="1"/>
            </a:lvl8pPr>
            <a:lvl9pPr marL="4032138" indent="0">
              <a:buNone/>
              <a:defRPr sz="18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6712" y="3780632"/>
            <a:ext cx="4211345" cy="2973747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4318" y="2952744"/>
            <a:ext cx="4213701" cy="705367"/>
          </a:xfrm>
        </p:spPr>
        <p:txBody>
          <a:bodyPr anchor="ctr"/>
          <a:lstStyle>
            <a:lvl1pPr marL="0" indent="0" algn="ctr">
              <a:buNone/>
              <a:defRPr sz="2600" b="0" i="0">
                <a:solidFill>
                  <a:schemeClr val="tx2"/>
                </a:solidFill>
                <a:latin typeface="+mj-lt"/>
              </a:defRPr>
            </a:lvl1pPr>
            <a:lvl2pPr marL="504017" indent="0">
              <a:buNone/>
              <a:defRPr sz="2200" b="1"/>
            </a:lvl2pPr>
            <a:lvl3pPr marL="1008035" indent="0">
              <a:buNone/>
              <a:defRPr sz="2000" b="1"/>
            </a:lvl3pPr>
            <a:lvl4pPr marL="1512052" indent="0">
              <a:buNone/>
              <a:defRPr sz="1800" b="1"/>
            </a:lvl4pPr>
            <a:lvl5pPr marL="2016069" indent="0">
              <a:buNone/>
              <a:defRPr sz="1800" b="1"/>
            </a:lvl5pPr>
            <a:lvl6pPr marL="2520086" indent="0">
              <a:buNone/>
              <a:defRPr sz="1800" b="1"/>
            </a:lvl6pPr>
            <a:lvl7pPr marL="3024104" indent="0">
              <a:buNone/>
              <a:defRPr sz="1800" b="1"/>
            </a:lvl7pPr>
            <a:lvl8pPr marL="3528121" indent="0">
              <a:buNone/>
              <a:defRPr sz="1800" b="1"/>
            </a:lvl8pPr>
            <a:lvl9pPr marL="4032138" indent="0">
              <a:buNone/>
              <a:defRPr sz="18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0818" y="3780632"/>
            <a:ext cx="4213701" cy="2973747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52016" y="252042"/>
            <a:ext cx="9586674" cy="157274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803" tIns="50402" rIns="100803" bIns="50402"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33346" y="787429"/>
            <a:ext cx="9616916" cy="1466248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52016" y="252042"/>
            <a:ext cx="9586674" cy="157274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803" tIns="50402" rIns="100803" bIns="50402"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8063" y="3948660"/>
            <a:ext cx="3696229" cy="2100352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61"/>
              </a:spcAft>
              <a:buNone/>
              <a:defRPr sz="2000">
                <a:solidFill>
                  <a:schemeClr val="tx2"/>
                </a:solidFill>
              </a:defRPr>
            </a:lvl1pPr>
            <a:lvl2pPr marL="504017" indent="0">
              <a:buNone/>
              <a:defRPr sz="1300"/>
            </a:lvl2pPr>
            <a:lvl3pPr marL="1008035" indent="0">
              <a:buNone/>
              <a:defRPr sz="1100"/>
            </a:lvl3pPr>
            <a:lvl4pPr marL="1512052" indent="0">
              <a:buNone/>
              <a:defRPr sz="1000"/>
            </a:lvl4pPr>
            <a:lvl5pPr marL="2016069" indent="0">
              <a:buNone/>
              <a:defRPr sz="1000"/>
            </a:lvl5pPr>
            <a:lvl6pPr marL="2520086" indent="0">
              <a:buNone/>
              <a:defRPr sz="1000"/>
            </a:lvl6pPr>
            <a:lvl7pPr marL="3024104" indent="0">
              <a:buNone/>
              <a:defRPr sz="1000"/>
            </a:lvl7pPr>
            <a:lvl8pPr marL="3528121" indent="0">
              <a:buNone/>
              <a:defRPr sz="1000"/>
            </a:lvl8pPr>
            <a:lvl9pPr marL="4032138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33346" y="787429"/>
            <a:ext cx="9616916" cy="1468129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008063" y="2520421"/>
            <a:ext cx="3696229" cy="1381191"/>
          </a:xfrm>
        </p:spPr>
        <p:txBody>
          <a:bodyPr anchor="b">
            <a:noAutofit/>
          </a:bodyPr>
          <a:lstStyle>
            <a:lvl1pPr algn="l">
              <a:defRPr sz="350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8465" y="2016337"/>
            <a:ext cx="4303973" cy="4200702"/>
          </a:xfrm>
        </p:spPr>
        <p:txBody>
          <a:bodyPr anchor="ctr"/>
          <a:lstStyle>
            <a:lvl1pPr>
              <a:buClr>
                <a:schemeClr val="bg1"/>
              </a:buClr>
              <a:defRPr sz="24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2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20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8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800">
                <a:solidFill>
                  <a:schemeClr val="tx2"/>
                </a:solidFill>
              </a:defRPr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52016" y="252042"/>
            <a:ext cx="9586674" cy="6653911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803" tIns="50402" rIns="100803" bIns="50402"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33346" y="5902992"/>
            <a:ext cx="9616916" cy="1468129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3418" y="373396"/>
            <a:ext cx="4203176" cy="2679115"/>
          </a:xfrm>
        </p:spPr>
        <p:txBody>
          <a:bodyPr anchor="b">
            <a:normAutofit/>
          </a:bodyPr>
          <a:lstStyle>
            <a:lvl1pPr algn="l">
              <a:defRPr sz="31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66999" y="3071180"/>
            <a:ext cx="4209595" cy="266978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504017" indent="0">
              <a:buNone/>
              <a:defRPr sz="1300"/>
            </a:lvl2pPr>
            <a:lvl3pPr marL="1008035" indent="0">
              <a:buNone/>
              <a:defRPr sz="1100"/>
            </a:lvl3pPr>
            <a:lvl4pPr marL="1512052" indent="0">
              <a:buNone/>
              <a:defRPr sz="1000"/>
            </a:lvl4pPr>
            <a:lvl5pPr marL="2016069" indent="0">
              <a:buNone/>
              <a:defRPr sz="1000"/>
            </a:lvl5pPr>
            <a:lvl6pPr marL="2520086" indent="0">
              <a:buNone/>
              <a:defRPr sz="1000"/>
            </a:lvl6pPr>
            <a:lvl7pPr marL="3024104" indent="0">
              <a:buNone/>
              <a:defRPr sz="1000"/>
            </a:lvl7pPr>
            <a:lvl8pPr marL="3528121" indent="0">
              <a:buNone/>
              <a:defRPr sz="1000"/>
            </a:lvl8pPr>
            <a:lvl9pPr marL="4032138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24057" y="1512253"/>
            <a:ext cx="3931444" cy="3226139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500">
                <a:solidFill>
                  <a:schemeClr val="bg1"/>
                </a:solidFill>
              </a:defRPr>
            </a:lvl1pPr>
            <a:lvl2pPr marL="504017" indent="0">
              <a:buNone/>
              <a:defRPr sz="3100"/>
            </a:lvl2pPr>
            <a:lvl3pPr marL="1008035" indent="0">
              <a:buNone/>
              <a:defRPr sz="2600"/>
            </a:lvl3pPr>
            <a:lvl4pPr marL="1512052" indent="0">
              <a:buNone/>
              <a:defRPr sz="2200"/>
            </a:lvl4pPr>
            <a:lvl5pPr marL="2016069" indent="0">
              <a:buNone/>
              <a:defRPr sz="2200"/>
            </a:lvl5pPr>
            <a:lvl6pPr marL="2520086" indent="0">
              <a:buNone/>
              <a:defRPr sz="2200"/>
            </a:lvl6pPr>
            <a:lvl7pPr marL="3024104" indent="0">
              <a:buNone/>
              <a:defRPr sz="2200"/>
            </a:lvl7pPr>
            <a:lvl8pPr marL="3528121" indent="0">
              <a:buNone/>
              <a:defRPr sz="2200"/>
            </a:lvl8pPr>
            <a:lvl9pPr marL="4032138" indent="0">
              <a:buNone/>
              <a:defRPr sz="22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52016" y="252042"/>
            <a:ext cx="9586674" cy="2722055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803" tIns="50402" rIns="100803" bIns="50402"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33346" y="1851648"/>
            <a:ext cx="9616916" cy="1466248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4031" y="373022"/>
            <a:ext cx="9072563" cy="1381191"/>
          </a:xfrm>
          <a:prstGeom prst="rect">
            <a:avLst/>
          </a:prstGeom>
        </p:spPr>
        <p:txBody>
          <a:bodyPr vert="horz" lIns="100803" tIns="50402" rIns="100803" bIns="50402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92590" y="6891096"/>
            <a:ext cx="4174563" cy="402567"/>
          </a:xfrm>
          <a:prstGeom prst="rect">
            <a:avLst/>
          </a:prstGeom>
        </p:spPr>
        <p:txBody>
          <a:bodyPr vert="horz" lIns="100803" tIns="50402" rIns="100803" bIns="50402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3473" y="6891096"/>
            <a:ext cx="4174564" cy="402567"/>
          </a:xfrm>
          <a:prstGeom prst="rect">
            <a:avLst/>
          </a:prstGeom>
        </p:spPr>
        <p:txBody>
          <a:bodyPr vert="horz" lIns="100803" tIns="50402" rIns="100803" bIns="50402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99898" y="6891095"/>
            <a:ext cx="1280832" cy="402567"/>
          </a:xfrm>
          <a:prstGeom prst="rect">
            <a:avLst/>
          </a:prstGeom>
        </p:spPr>
        <p:txBody>
          <a:bodyPr vert="horz" lIns="100803" tIns="50402" rIns="100803" bIns="50402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394" y="2949827"/>
            <a:ext cx="8167173" cy="3804552"/>
          </a:xfrm>
          <a:prstGeom prst="rect">
            <a:avLst/>
          </a:prstGeom>
        </p:spPr>
        <p:txBody>
          <a:bodyPr vert="horz" lIns="100803" tIns="50402" rIns="100803" bIns="50402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4" r:id="rId2"/>
    <p:sldLayoutId id="2147483865" r:id="rId3"/>
    <p:sldLayoutId id="2147483866" r:id="rId4"/>
    <p:sldLayoutId id="2147483867" r:id="rId5"/>
    <p:sldLayoutId id="2147483868" r:id="rId6"/>
    <p:sldLayoutId id="2147483869" r:id="rId7"/>
    <p:sldLayoutId id="2147483870" r:id="rId8"/>
    <p:sldLayoutId id="2147483871" r:id="rId9"/>
    <p:sldLayoutId id="2147483872" r:id="rId10"/>
    <p:sldLayoutId id="2147483873" r:id="rId11"/>
  </p:sldLayoutIdLst>
  <p:txStyles>
    <p:titleStyle>
      <a:lvl1pPr algn="ctr" defTabSz="1008035" rtl="0" eaLnBrk="1" latinLnBrk="0" hangingPunct="1">
        <a:spcBef>
          <a:spcPct val="0"/>
        </a:spcBef>
        <a:buNone/>
        <a:defRPr sz="49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2410" indent="-302410" algn="l" defTabSz="1008035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600" kern="1200">
          <a:solidFill>
            <a:schemeClr val="tx2"/>
          </a:solidFill>
          <a:latin typeface="+mn-lt"/>
          <a:ea typeface="+mn-ea"/>
          <a:cs typeface="+mn-cs"/>
        </a:defRPr>
      </a:lvl1pPr>
      <a:lvl2pPr marL="635272" indent="-302410" algn="l" defTabSz="1008035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943283" indent="-252009" algn="l" defTabSz="1008035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3pPr>
      <a:lvl4pPr marL="1260043" indent="-252009" algn="l" defTabSz="1008035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612855" indent="-252009" algn="l" defTabSz="1008035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1965667" indent="-252009" algn="l" defTabSz="1008035" rtl="0" eaLnBrk="1" latinLnBrk="0" hangingPunct="1">
        <a:spcBef>
          <a:spcPts val="423"/>
        </a:spcBef>
        <a:buClr>
          <a:schemeClr val="accent1"/>
        </a:buClr>
        <a:buFont typeface="Symbol" pitchFamily="18" charset="2"/>
        <a:buChar char="*"/>
        <a:defRPr sz="1500" kern="1200">
          <a:solidFill>
            <a:schemeClr val="tx2"/>
          </a:solidFill>
          <a:latin typeface="+mn-lt"/>
          <a:ea typeface="+mn-ea"/>
          <a:cs typeface="+mn-cs"/>
        </a:defRPr>
      </a:lvl6pPr>
      <a:lvl7pPr marL="2318479" indent="-252009" algn="l" defTabSz="1008035" rtl="0" eaLnBrk="1" latinLnBrk="0" hangingPunct="1">
        <a:spcBef>
          <a:spcPts val="423"/>
        </a:spcBef>
        <a:buClr>
          <a:schemeClr val="accent1"/>
        </a:buClr>
        <a:buFont typeface="Symbol" pitchFamily="18" charset="2"/>
        <a:buChar char="*"/>
        <a:defRPr sz="1500" kern="1200">
          <a:solidFill>
            <a:schemeClr val="tx2"/>
          </a:solidFill>
          <a:latin typeface="+mn-lt"/>
          <a:ea typeface="+mn-ea"/>
          <a:cs typeface="+mn-cs"/>
        </a:defRPr>
      </a:lvl7pPr>
      <a:lvl8pPr marL="2671292" indent="-252009" algn="l" defTabSz="1008035" rtl="0" eaLnBrk="1" latinLnBrk="0" hangingPunct="1">
        <a:spcBef>
          <a:spcPts val="423"/>
        </a:spcBef>
        <a:buClr>
          <a:schemeClr val="accent1"/>
        </a:buClr>
        <a:buFont typeface="Symbol" pitchFamily="18" charset="2"/>
        <a:buChar char="*"/>
        <a:defRPr sz="1500" kern="1200">
          <a:solidFill>
            <a:schemeClr val="tx2"/>
          </a:solidFill>
          <a:latin typeface="+mn-lt"/>
          <a:ea typeface="+mn-ea"/>
          <a:cs typeface="+mn-cs"/>
        </a:defRPr>
      </a:lvl8pPr>
      <a:lvl9pPr marL="3024104" indent="-252009" algn="l" defTabSz="1008035" rtl="0" eaLnBrk="1" latinLnBrk="0" hangingPunct="1">
        <a:spcBef>
          <a:spcPts val="423"/>
        </a:spcBef>
        <a:buClr>
          <a:schemeClr val="accent1"/>
        </a:buClr>
        <a:buFont typeface="Symbol" pitchFamily="18" charset="2"/>
        <a:buChar char="*"/>
        <a:defRPr sz="15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17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8035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12052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6069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20086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24104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28121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32138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10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ctrTitle"/>
          </p:nvPr>
        </p:nvSpPr>
        <p:spPr>
          <a:xfrm>
            <a:off x="274774" y="3975483"/>
            <a:ext cx="9083453" cy="77564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600" b="1" dirty="0"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Monotype Corsiva" panose="03010101010201010101" pitchFamily="66" charset="0"/>
              </a:rPr>
              <a:t>Rodríguez Fernando</a:t>
            </a:r>
            <a:endParaRPr lang="es-ES" sz="5600" b="1" dirty="0">
              <a:solidFill>
                <a:srgbClr val="0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Monotype Corsiva" panose="03010101010201010101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855" y="5128618"/>
            <a:ext cx="8219516" cy="786714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s-MX" sz="1700" dirty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Por </a:t>
            </a:r>
            <a:r>
              <a:rPr lang="es-MX" sz="1700" dirty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haber concluido satisfactoriamente sus estudios </a:t>
            </a:r>
            <a:r>
              <a:rPr lang="es-MX" sz="1700" dirty="0" err="1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de</a:t>
            </a:r>
            <a:r>
              <a:rPr lang="es-MX" b="1" i="1" dirty="0" err="1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“Educación</a:t>
            </a:r>
            <a:r>
              <a:rPr lang="es-MX" b="1" i="1" dirty="0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 </a:t>
            </a:r>
            <a:r>
              <a:rPr lang="es-MX" b="1" i="1" dirty="0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Básica”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s-MX" sz="1400" dirty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Ciclo Escolar  2021 - 2023 </a:t>
            </a:r>
            <a:endParaRPr lang="es-MX" sz="1400" dirty="0">
              <a:latin typeface="Century Gothic" panose="020B0502020202020204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</a:pP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" y="1863442"/>
            <a:ext cx="10080623" cy="482572"/>
          </a:xfrm>
          <a:prstGeom prst="rect">
            <a:avLst/>
          </a:prstGeom>
          <a:noFill/>
        </p:spPr>
        <p:txBody>
          <a:bodyPr wrap="square" lIns="91418" tIns="45709" rIns="91418" bIns="45709" rtlCol="0">
            <a:spAutoFit/>
          </a:bodyPr>
          <a:lstStyle/>
          <a:p>
            <a:pPr algn="ctr"/>
            <a:r>
              <a:rPr lang="es-MX" sz="2500" dirty="0">
                <a:latin typeface="Century Gothic" panose="020B0502020202020204" pitchFamily="34" charset="0"/>
                <a:cs typeface="DilleniaUPC" pitchFamily="18" charset="-34"/>
              </a:rPr>
              <a:t>Otorga el Presente</a:t>
            </a:r>
            <a:endParaRPr lang="es-MX" sz="2500" dirty="0">
              <a:latin typeface="Century Gothic" panose="020B0502020202020204" pitchFamily="34" charset="0"/>
              <a:cs typeface="DilleniaUPC" pitchFamily="18" charset="-34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8787" y="3502549"/>
            <a:ext cx="10080624" cy="461665"/>
          </a:xfrm>
          <a:prstGeom prst="rect">
            <a:avLst/>
          </a:prstGeom>
          <a:noFill/>
        </p:spPr>
        <p:txBody>
          <a:bodyPr wrap="square" lIns="91418" tIns="45709" rIns="91418" bIns="45709" rtlCol="0">
            <a:spAutoFit/>
          </a:bodyPr>
          <a:lstStyle/>
          <a:p>
            <a:pPr algn="ctr"/>
            <a:r>
              <a:rPr lang="es-MX" sz="2400" dirty="0">
                <a:latin typeface="Century Gothic" panose="020B0502020202020204" pitchFamily="34" charset="0"/>
                <a:cs typeface="DilleniaUPC" pitchFamily="18" charset="-34"/>
              </a:rPr>
              <a:t>Al alumno (a):</a:t>
            </a:r>
            <a:endParaRPr lang="es-MX" sz="2400" dirty="0">
              <a:latin typeface="Century Gothic" panose="020B0502020202020204" pitchFamily="34" charset="0"/>
              <a:cs typeface="DilleniaUPC" pitchFamily="18" charset="-34"/>
            </a:endParaRPr>
          </a:p>
        </p:txBody>
      </p:sp>
      <p:sp>
        <p:nvSpPr>
          <p:cNvPr id="13" name="11 CuadroTexto"/>
          <p:cNvSpPr txBox="1"/>
          <p:nvPr/>
        </p:nvSpPr>
        <p:spPr>
          <a:xfrm>
            <a:off x="3174633" y="312738"/>
            <a:ext cx="4244623" cy="1384972"/>
          </a:xfrm>
          <a:prstGeom prst="rect">
            <a:avLst/>
          </a:prstGeom>
          <a:noFill/>
        </p:spPr>
        <p:txBody>
          <a:bodyPr wrap="square" lIns="91418" tIns="45709" rIns="91418" bIns="45709" rtlCol="0">
            <a:spAutoFit/>
          </a:bodyPr>
          <a:lstStyle/>
          <a:p>
            <a:pPr algn="ctr"/>
            <a:r>
              <a:rPr lang="es-MX" sz="2600" b="1" dirty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  JARDÍN  DE  NIÑOS</a:t>
            </a:r>
          </a:p>
          <a:p>
            <a:pPr algn="ctr"/>
            <a:r>
              <a:rPr lang="es-MX" sz="2600" b="1" dirty="0">
                <a:effectLst>
                  <a:glow rad="101600">
                    <a:schemeClr val="bg1">
                      <a:lumMod val="95000"/>
                      <a:alpha val="60000"/>
                    </a:schemeClr>
                  </a:glow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“ROSARIO CASTELLANOS</a:t>
            </a:r>
            <a:r>
              <a:rPr lang="es-MX" sz="2400" b="1" dirty="0">
                <a:effectLst>
                  <a:glow rad="101600">
                    <a:schemeClr val="bg1">
                      <a:lumMod val="95000"/>
                      <a:alpha val="60000"/>
                    </a:schemeClr>
                  </a:glow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”</a:t>
            </a:r>
          </a:p>
          <a:p>
            <a:pPr algn="ctr"/>
            <a:endParaRPr lang="es-MX" sz="800" b="1" dirty="0">
              <a:solidFill>
                <a:schemeClr val="accent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s-MX" sz="1200" dirty="0"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C.C.T. </a:t>
            </a:r>
          </a:p>
          <a:p>
            <a:pPr algn="ctr"/>
            <a:r>
              <a:rPr lang="es-MX" sz="1200" dirty="0"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TURNO MATUTINO</a:t>
            </a:r>
            <a:endParaRPr lang="es-MX" sz="1200" dirty="0">
              <a:solidFill>
                <a:schemeClr val="accent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8" name="5 CuadroTexto"/>
          <p:cNvSpPr txBox="1"/>
          <p:nvPr/>
        </p:nvSpPr>
        <p:spPr>
          <a:xfrm>
            <a:off x="2063552" y="2161848"/>
            <a:ext cx="5505892" cy="1446550"/>
          </a:xfrm>
          <a:prstGeom prst="rect">
            <a:avLst/>
          </a:prstGeom>
          <a:noFill/>
        </p:spPr>
        <p:txBody>
          <a:bodyPr wrap="square" lIns="91418" tIns="45709" rIns="91418" bIns="45709" rtlCol="0">
            <a:spAutoFit/>
          </a:bodyPr>
          <a:lstStyle/>
          <a:p>
            <a:pPr algn="ctr"/>
            <a:r>
              <a:rPr lang="es-MX" sz="8800" b="1" dirty="0">
                <a:ln w="0"/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dwardian Script ITC" panose="030303020407070D0804" pitchFamily="66" charset="0"/>
                <a:cs typeface="DilleniaUPC" pitchFamily="18" charset="-34"/>
              </a:rPr>
              <a:t>Reconocimiento</a:t>
            </a:r>
            <a:endParaRPr lang="es-MX" sz="8800" b="1" dirty="0">
              <a:ln w="0"/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dwardian Script ITC" panose="030303020407070D0804" pitchFamily="66" charset="0"/>
              <a:cs typeface="DilleniaUPC" pitchFamily="18" charset="-34"/>
            </a:endParaRPr>
          </a:p>
        </p:txBody>
      </p:sp>
      <p:grpSp>
        <p:nvGrpSpPr>
          <p:cNvPr id="20" name="Grupo 19"/>
          <p:cNvGrpSpPr/>
          <p:nvPr/>
        </p:nvGrpSpPr>
        <p:grpSpPr>
          <a:xfrm>
            <a:off x="1069994" y="6630455"/>
            <a:ext cx="4718304" cy="509007"/>
            <a:chOff x="1216152" y="6467955"/>
            <a:chExt cx="4718304" cy="509007"/>
          </a:xfrm>
          <a:effectLst>
            <a:glow rad="101600">
              <a:schemeClr val="bg1">
                <a:alpha val="60000"/>
              </a:schemeClr>
            </a:glow>
          </a:effectLst>
        </p:grpSpPr>
        <p:sp>
          <p:nvSpPr>
            <p:cNvPr id="21" name="9 CuadroTexto"/>
            <p:cNvSpPr txBox="1"/>
            <p:nvPr/>
          </p:nvSpPr>
          <p:spPr>
            <a:xfrm>
              <a:off x="1216152" y="6467955"/>
              <a:ext cx="4718304" cy="5090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300" b="1" dirty="0">
                  <a:solidFill>
                    <a:srgbClr val="000000"/>
                  </a:solidFill>
                  <a:latin typeface="Century Gothic" panose="020B0502020202020204" pitchFamily="34" charset="0"/>
                  <a:cs typeface="DilleniaUPC" panose="02020603050405020304" pitchFamily="18" charset="-34"/>
                </a:rPr>
                <a:t>Profa. Rosa Mariana</a:t>
              </a:r>
            </a:p>
            <a:p>
              <a:pPr algn="ctr"/>
              <a:r>
                <a:rPr lang="es-MX" sz="1300" b="1" dirty="0">
                  <a:solidFill>
                    <a:srgbClr val="000000"/>
                  </a:solidFill>
                  <a:latin typeface="Century Gothic" panose="020B0502020202020204" pitchFamily="34" charset="0"/>
                  <a:cs typeface="DilleniaUPC" panose="02020603050405020304" pitchFamily="18" charset="-34"/>
                </a:rPr>
                <a:t>Directora Escolar</a:t>
              </a:r>
              <a:endParaRPr lang="es-MX" sz="1300" b="1" dirty="0">
                <a:solidFill>
                  <a:srgbClr val="000000"/>
                </a:solidFill>
                <a:latin typeface="Century Gothic" panose="020B0502020202020204" pitchFamily="34" charset="0"/>
                <a:cs typeface="DilleniaUPC" panose="02020603050405020304" pitchFamily="18" charset="-34"/>
              </a:endParaRPr>
            </a:p>
          </p:txBody>
        </p:sp>
        <p:cxnSp>
          <p:nvCxnSpPr>
            <p:cNvPr id="23" name="Conector recto 22"/>
            <p:cNvCxnSpPr/>
            <p:nvPr/>
          </p:nvCxnSpPr>
          <p:spPr>
            <a:xfrm flipH="1">
              <a:off x="2228584" y="6469936"/>
              <a:ext cx="281172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4" name="Grupo 23"/>
          <p:cNvGrpSpPr/>
          <p:nvPr/>
        </p:nvGrpSpPr>
        <p:grpSpPr>
          <a:xfrm>
            <a:off x="5064067" y="6619188"/>
            <a:ext cx="4718304" cy="509007"/>
            <a:chOff x="4746968" y="6450975"/>
            <a:chExt cx="4718304" cy="509007"/>
          </a:xfrm>
        </p:grpSpPr>
        <p:sp>
          <p:nvSpPr>
            <p:cNvPr id="25" name="9 CuadroTexto"/>
            <p:cNvSpPr txBox="1"/>
            <p:nvPr/>
          </p:nvSpPr>
          <p:spPr>
            <a:xfrm>
              <a:off x="4746968" y="6450975"/>
              <a:ext cx="4718304" cy="5090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300" b="1" dirty="0">
                  <a:solidFill>
                    <a:srgbClr val="000000"/>
                  </a:solidFill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Century Gothic" panose="020B0502020202020204" pitchFamily="34" charset="0"/>
                  <a:cs typeface="DilleniaUPC" panose="02020603050405020304" pitchFamily="18" charset="-34"/>
                </a:rPr>
                <a:t>Profa. Leticia de la Rosa </a:t>
              </a:r>
            </a:p>
            <a:p>
              <a:pPr algn="ctr"/>
              <a:r>
                <a:rPr lang="es-MX" sz="1300" b="1" dirty="0">
                  <a:solidFill>
                    <a:srgbClr val="000000"/>
                  </a:solidFill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Century Gothic" panose="020B0502020202020204" pitchFamily="34" charset="0"/>
                  <a:cs typeface="DilleniaUPC" panose="02020603050405020304" pitchFamily="18" charset="-34"/>
                </a:rPr>
                <a:t>Profesora</a:t>
              </a:r>
              <a:endParaRPr lang="es-MX" sz="1300" b="1" dirty="0"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entury Gothic" panose="020B0502020202020204" pitchFamily="34" charset="0"/>
                <a:cs typeface="DilleniaUPC" panose="02020603050405020304" pitchFamily="18" charset="-34"/>
              </a:endParaRPr>
            </a:p>
          </p:txBody>
        </p:sp>
        <p:cxnSp>
          <p:nvCxnSpPr>
            <p:cNvPr id="27" name="Conector recto 26"/>
            <p:cNvCxnSpPr/>
            <p:nvPr/>
          </p:nvCxnSpPr>
          <p:spPr>
            <a:xfrm flipH="1">
              <a:off x="5690825" y="6469936"/>
              <a:ext cx="2811728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>
              <a:glow rad="101600">
                <a:schemeClr val="bg1">
                  <a:alpha val="60000"/>
                </a:schemeClr>
              </a:glow>
            </a:effec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AutoShape 6" descr="Resultado de imagen para linea elegante p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18" tIns="45709" rIns="91418" bIns="45709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9" name="Subtitle 2"/>
          <p:cNvSpPr txBox="1">
            <a:spLocks/>
          </p:cNvSpPr>
          <p:nvPr/>
        </p:nvSpPr>
        <p:spPr>
          <a:xfrm>
            <a:off x="6801830" y="5753598"/>
            <a:ext cx="3287581" cy="323468"/>
          </a:xfrm>
          <a:prstGeom prst="rect">
            <a:avLst/>
          </a:prstGeom>
        </p:spPr>
        <p:txBody>
          <a:bodyPr vert="horz" lIns="91418" tIns="45709" rIns="91418" bIns="45709" rtlCol="0" anchor="t">
            <a:normAutofit/>
          </a:bodyPr>
          <a:lstStyle>
            <a:lvl1pPr marL="0" indent="0" algn="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984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4017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764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08035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54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12052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16069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20086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24104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28121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32138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, 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M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éx. A 01 de </a:t>
            </a:r>
            <a:r>
              <a:rPr lang="en-US" sz="12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junio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 de 2023.</a:t>
            </a:r>
            <a:endParaRPr lang="en-US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6" name="Picture 6" descr="Resultado de la imagen para linea elegante dorada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214" b="37537"/>
          <a:stretch/>
        </p:blipFill>
        <p:spPr bwMode="auto">
          <a:xfrm>
            <a:off x="2063552" y="4590328"/>
            <a:ext cx="6477000" cy="688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21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62" y="428272"/>
            <a:ext cx="3034387" cy="793079"/>
          </a:xfrm>
          <a:prstGeom prst="rect">
            <a:avLst/>
          </a:prstGeom>
          <a:effectLst>
            <a:glow rad="63500">
              <a:schemeClr val="bg1"/>
            </a:glow>
          </a:effectLst>
        </p:spPr>
      </p:pic>
      <p:pic>
        <p:nvPicPr>
          <p:cNvPr id="26" name="25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9444" y="160339"/>
            <a:ext cx="2288746" cy="664475"/>
          </a:xfrm>
          <a:prstGeom prst="rect">
            <a:avLst/>
          </a:prstGeom>
          <a:effectLst>
            <a:glow rad="76200">
              <a:schemeClr val="bg1"/>
            </a:glow>
          </a:effectLst>
        </p:spPr>
      </p:pic>
      <p:grpSp>
        <p:nvGrpSpPr>
          <p:cNvPr id="8" name="7 Grupo"/>
          <p:cNvGrpSpPr/>
          <p:nvPr/>
        </p:nvGrpSpPr>
        <p:grpSpPr>
          <a:xfrm>
            <a:off x="7569444" y="1736675"/>
            <a:ext cx="2086024" cy="2757464"/>
            <a:chOff x="7569444" y="1736675"/>
            <a:chExt cx="2086024" cy="2757464"/>
          </a:xfrm>
        </p:grpSpPr>
        <p:sp>
          <p:nvSpPr>
            <p:cNvPr id="4" name="3 Elipse"/>
            <p:cNvSpPr/>
            <p:nvPr/>
          </p:nvSpPr>
          <p:spPr>
            <a:xfrm>
              <a:off x="8082844" y="2709333"/>
              <a:ext cx="1140178" cy="58702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pic>
          <p:nvPicPr>
            <p:cNvPr id="31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69444" y="1736675"/>
              <a:ext cx="2086024" cy="27574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52668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ctrTitle"/>
          </p:nvPr>
        </p:nvSpPr>
        <p:spPr>
          <a:xfrm>
            <a:off x="274774" y="3975483"/>
            <a:ext cx="9083453" cy="77564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600" b="1" dirty="0"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Monotype Corsiva" panose="03010101010201010101" pitchFamily="66" charset="0"/>
              </a:rPr>
              <a:t>Rodríguez Fernando</a:t>
            </a:r>
            <a:endParaRPr lang="es-ES" sz="5600" b="1" dirty="0">
              <a:solidFill>
                <a:srgbClr val="0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Monotype Corsiva" panose="03010101010201010101" pitchFamily="66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" y="1863442"/>
            <a:ext cx="10080623" cy="482572"/>
          </a:xfrm>
          <a:prstGeom prst="rect">
            <a:avLst/>
          </a:prstGeom>
          <a:noFill/>
        </p:spPr>
        <p:txBody>
          <a:bodyPr wrap="square" lIns="91418" tIns="45709" rIns="91418" bIns="45709" rtlCol="0">
            <a:spAutoFit/>
          </a:bodyPr>
          <a:lstStyle/>
          <a:p>
            <a:pPr algn="ctr"/>
            <a:r>
              <a:rPr lang="es-MX" sz="2500" dirty="0">
                <a:latin typeface="Century Gothic" panose="020B0502020202020204" pitchFamily="34" charset="0"/>
                <a:cs typeface="DilleniaUPC" pitchFamily="18" charset="-34"/>
              </a:rPr>
              <a:t>Otorga el Presente</a:t>
            </a:r>
            <a:endParaRPr lang="es-MX" sz="2500" dirty="0">
              <a:latin typeface="Century Gothic" panose="020B0502020202020204" pitchFamily="34" charset="0"/>
              <a:cs typeface="DilleniaUPC" pitchFamily="18" charset="-34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8787" y="3502549"/>
            <a:ext cx="10080624" cy="461665"/>
          </a:xfrm>
          <a:prstGeom prst="rect">
            <a:avLst/>
          </a:prstGeom>
          <a:noFill/>
        </p:spPr>
        <p:txBody>
          <a:bodyPr wrap="square" lIns="91418" tIns="45709" rIns="91418" bIns="45709" rtlCol="0">
            <a:spAutoFit/>
          </a:bodyPr>
          <a:lstStyle/>
          <a:p>
            <a:pPr algn="ctr"/>
            <a:r>
              <a:rPr lang="es-MX" sz="2400" dirty="0">
                <a:latin typeface="Century Gothic" panose="020B0502020202020204" pitchFamily="34" charset="0"/>
                <a:cs typeface="DilleniaUPC" pitchFamily="18" charset="-34"/>
              </a:rPr>
              <a:t>Al alumno (a):</a:t>
            </a:r>
            <a:endParaRPr lang="es-MX" sz="2400" dirty="0">
              <a:latin typeface="Century Gothic" panose="020B0502020202020204" pitchFamily="34" charset="0"/>
              <a:cs typeface="DilleniaUPC" pitchFamily="18" charset="-34"/>
            </a:endParaRPr>
          </a:p>
        </p:txBody>
      </p:sp>
      <p:sp>
        <p:nvSpPr>
          <p:cNvPr id="13" name="11 CuadroTexto"/>
          <p:cNvSpPr txBox="1"/>
          <p:nvPr/>
        </p:nvSpPr>
        <p:spPr>
          <a:xfrm>
            <a:off x="-8869" y="331780"/>
            <a:ext cx="10071749" cy="1431161"/>
          </a:xfrm>
          <a:prstGeom prst="rect">
            <a:avLst/>
          </a:prstGeom>
          <a:noFill/>
        </p:spPr>
        <p:txBody>
          <a:bodyPr wrap="square" lIns="91418" tIns="45709" rIns="91418" bIns="45709" rtlCol="0">
            <a:spAutoFit/>
          </a:bodyPr>
          <a:lstStyle/>
          <a:p>
            <a:pPr algn="ctr"/>
            <a:r>
              <a:rPr lang="es-MX" sz="2600" b="1" dirty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  JARDÍN  DE  NIÑOS</a:t>
            </a:r>
          </a:p>
          <a:p>
            <a:pPr algn="ctr"/>
            <a:r>
              <a:rPr lang="es-MX" sz="2600" b="1" dirty="0">
                <a:effectLst>
                  <a:glow rad="101600">
                    <a:schemeClr val="bg1">
                      <a:lumMod val="95000"/>
                      <a:alpha val="60000"/>
                    </a:schemeClr>
                  </a:glow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“ROSARIO CASTELLANOS</a:t>
            </a:r>
            <a:r>
              <a:rPr lang="es-MX" sz="2400" b="1" dirty="0">
                <a:effectLst>
                  <a:glow rad="101600">
                    <a:schemeClr val="bg1">
                      <a:lumMod val="95000"/>
                      <a:alpha val="60000"/>
                    </a:schemeClr>
                  </a:glow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”</a:t>
            </a:r>
          </a:p>
          <a:p>
            <a:pPr algn="ctr"/>
            <a:endParaRPr lang="es-MX" sz="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s-MX" sz="1200" dirty="0"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C.C.T. </a:t>
            </a:r>
          </a:p>
          <a:p>
            <a:pPr algn="ctr"/>
            <a:r>
              <a:rPr lang="es-MX" sz="1200" dirty="0"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TURNO MATUTINO</a:t>
            </a:r>
            <a:endParaRPr lang="es-MX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375" y="147581"/>
            <a:ext cx="2048130" cy="1582181"/>
          </a:xfrm>
          <a:prstGeom prst="rect">
            <a:avLst/>
          </a:prstGeom>
          <a:effectLst>
            <a:glow rad="101600">
              <a:schemeClr val="bg1">
                <a:alpha val="60000"/>
              </a:schemeClr>
            </a:glow>
          </a:effectLst>
        </p:spPr>
      </p:pic>
      <p:pic>
        <p:nvPicPr>
          <p:cNvPr id="15" name="Imagen 1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106"/>
          <a:stretch/>
        </p:blipFill>
        <p:spPr>
          <a:xfrm>
            <a:off x="8037039" y="360416"/>
            <a:ext cx="1924445" cy="1117747"/>
          </a:xfrm>
          <a:prstGeom prst="rect">
            <a:avLst/>
          </a:prstGeom>
          <a:effectLst>
            <a:glow rad="101600">
              <a:srgbClr val="FFFFFF">
                <a:alpha val="60000"/>
              </a:srgbClr>
            </a:glow>
          </a:effectLst>
        </p:spPr>
      </p:pic>
      <p:sp>
        <p:nvSpPr>
          <p:cNvPr id="28" name="5 CuadroTexto"/>
          <p:cNvSpPr txBox="1"/>
          <p:nvPr/>
        </p:nvSpPr>
        <p:spPr>
          <a:xfrm>
            <a:off x="2063552" y="2161848"/>
            <a:ext cx="5505892" cy="1446550"/>
          </a:xfrm>
          <a:prstGeom prst="rect">
            <a:avLst/>
          </a:prstGeom>
          <a:noFill/>
        </p:spPr>
        <p:txBody>
          <a:bodyPr wrap="square" lIns="91418" tIns="45709" rIns="91418" bIns="45709" rtlCol="0">
            <a:spAutoFit/>
          </a:bodyPr>
          <a:lstStyle/>
          <a:p>
            <a:pPr algn="ctr"/>
            <a:r>
              <a:rPr lang="es-MX" sz="8800" b="1" dirty="0">
                <a:ln w="0"/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dwardian Script ITC" panose="030303020407070D0804" pitchFamily="66" charset="0"/>
                <a:cs typeface="DilleniaUPC" pitchFamily="18" charset="-34"/>
              </a:rPr>
              <a:t>Reconocimiento</a:t>
            </a:r>
            <a:endParaRPr lang="es-MX" sz="8800" b="1" dirty="0">
              <a:ln w="0"/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dwardian Script ITC" panose="030303020407070D0804" pitchFamily="66" charset="0"/>
              <a:cs typeface="DilleniaUPC" pitchFamily="18" charset="-34"/>
            </a:endParaRPr>
          </a:p>
        </p:txBody>
      </p:sp>
      <p:grpSp>
        <p:nvGrpSpPr>
          <p:cNvPr id="20" name="Grupo 19"/>
          <p:cNvGrpSpPr/>
          <p:nvPr/>
        </p:nvGrpSpPr>
        <p:grpSpPr>
          <a:xfrm>
            <a:off x="1069994" y="6630455"/>
            <a:ext cx="4718304" cy="509007"/>
            <a:chOff x="1216152" y="6467955"/>
            <a:chExt cx="4718304" cy="509007"/>
          </a:xfrm>
          <a:effectLst>
            <a:glow rad="101600">
              <a:schemeClr val="bg1">
                <a:alpha val="60000"/>
              </a:schemeClr>
            </a:glow>
          </a:effectLst>
        </p:grpSpPr>
        <p:sp>
          <p:nvSpPr>
            <p:cNvPr id="21" name="9 CuadroTexto"/>
            <p:cNvSpPr txBox="1"/>
            <p:nvPr/>
          </p:nvSpPr>
          <p:spPr>
            <a:xfrm>
              <a:off x="1216152" y="6467955"/>
              <a:ext cx="4718304" cy="5090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300" b="1" dirty="0">
                  <a:solidFill>
                    <a:srgbClr val="000000"/>
                  </a:solidFill>
                  <a:latin typeface="Century Gothic" panose="020B0502020202020204" pitchFamily="34" charset="0"/>
                  <a:cs typeface="DilleniaUPC" panose="02020603050405020304" pitchFamily="18" charset="-34"/>
                </a:rPr>
                <a:t>Profa. Rosa Mariana</a:t>
              </a:r>
            </a:p>
            <a:p>
              <a:pPr algn="ctr"/>
              <a:r>
                <a:rPr lang="es-MX" sz="1300" b="1" dirty="0">
                  <a:solidFill>
                    <a:srgbClr val="000000"/>
                  </a:solidFill>
                  <a:latin typeface="Century Gothic" panose="020B0502020202020204" pitchFamily="34" charset="0"/>
                  <a:cs typeface="DilleniaUPC" panose="02020603050405020304" pitchFamily="18" charset="-34"/>
                </a:rPr>
                <a:t>Directora Escolar</a:t>
              </a:r>
              <a:endParaRPr lang="es-MX" sz="1300" b="1" dirty="0">
                <a:solidFill>
                  <a:srgbClr val="000000"/>
                </a:solidFill>
                <a:latin typeface="Century Gothic" panose="020B0502020202020204" pitchFamily="34" charset="0"/>
                <a:cs typeface="DilleniaUPC" panose="02020603050405020304" pitchFamily="18" charset="-34"/>
              </a:endParaRPr>
            </a:p>
          </p:txBody>
        </p:sp>
        <p:cxnSp>
          <p:nvCxnSpPr>
            <p:cNvPr id="23" name="Conector recto 22"/>
            <p:cNvCxnSpPr/>
            <p:nvPr/>
          </p:nvCxnSpPr>
          <p:spPr>
            <a:xfrm flipH="1">
              <a:off x="2228584" y="6469936"/>
              <a:ext cx="281172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4" name="Grupo 23"/>
          <p:cNvGrpSpPr/>
          <p:nvPr/>
        </p:nvGrpSpPr>
        <p:grpSpPr>
          <a:xfrm>
            <a:off x="5064067" y="6619188"/>
            <a:ext cx="4718304" cy="509007"/>
            <a:chOff x="4746968" y="6450975"/>
            <a:chExt cx="4718304" cy="509007"/>
          </a:xfrm>
        </p:grpSpPr>
        <p:sp>
          <p:nvSpPr>
            <p:cNvPr id="25" name="9 CuadroTexto"/>
            <p:cNvSpPr txBox="1"/>
            <p:nvPr/>
          </p:nvSpPr>
          <p:spPr>
            <a:xfrm>
              <a:off x="4746968" y="6450975"/>
              <a:ext cx="4718304" cy="5090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300" b="1" dirty="0">
                  <a:solidFill>
                    <a:srgbClr val="000000"/>
                  </a:solidFill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Century Gothic" panose="020B0502020202020204" pitchFamily="34" charset="0"/>
                  <a:cs typeface="DilleniaUPC" panose="02020603050405020304" pitchFamily="18" charset="-34"/>
                </a:rPr>
                <a:t>Profa. Leticia de la Rosa </a:t>
              </a:r>
            </a:p>
            <a:p>
              <a:pPr algn="ctr"/>
              <a:r>
                <a:rPr lang="es-MX" sz="1300" b="1" dirty="0">
                  <a:solidFill>
                    <a:srgbClr val="000000"/>
                  </a:solidFill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Century Gothic" panose="020B0502020202020204" pitchFamily="34" charset="0"/>
                  <a:cs typeface="DilleniaUPC" panose="02020603050405020304" pitchFamily="18" charset="-34"/>
                </a:rPr>
                <a:t>Profesora</a:t>
              </a:r>
              <a:endParaRPr lang="es-MX" sz="1300" b="1" dirty="0"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entury Gothic" panose="020B0502020202020204" pitchFamily="34" charset="0"/>
                <a:cs typeface="DilleniaUPC" panose="02020603050405020304" pitchFamily="18" charset="-34"/>
              </a:endParaRPr>
            </a:p>
          </p:txBody>
        </p:sp>
        <p:cxnSp>
          <p:nvCxnSpPr>
            <p:cNvPr id="27" name="Conector recto 26"/>
            <p:cNvCxnSpPr/>
            <p:nvPr/>
          </p:nvCxnSpPr>
          <p:spPr>
            <a:xfrm flipH="1">
              <a:off x="5690825" y="6469936"/>
              <a:ext cx="2811728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>
              <a:glow rad="101600">
                <a:schemeClr val="bg1">
                  <a:alpha val="60000"/>
                </a:schemeClr>
              </a:glow>
            </a:effec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AutoShape 6" descr="Resultado de imagen para linea elegante p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18" tIns="45709" rIns="91418" bIns="45709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9" name="Subtitle 2"/>
          <p:cNvSpPr txBox="1">
            <a:spLocks/>
          </p:cNvSpPr>
          <p:nvPr/>
        </p:nvSpPr>
        <p:spPr>
          <a:xfrm>
            <a:off x="6801830" y="5753598"/>
            <a:ext cx="3287581" cy="323468"/>
          </a:xfrm>
          <a:prstGeom prst="rect">
            <a:avLst/>
          </a:prstGeom>
        </p:spPr>
        <p:txBody>
          <a:bodyPr vert="horz" lIns="91418" tIns="45709" rIns="91418" bIns="45709" rtlCol="0" anchor="t">
            <a:normAutofit/>
          </a:bodyPr>
          <a:lstStyle>
            <a:lvl1pPr marL="0" indent="0" algn="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984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4017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764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08035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54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12052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16069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20086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24104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28121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32138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, 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M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éx. A 01 de </a:t>
            </a:r>
            <a:r>
              <a:rPr lang="en-US" sz="12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junio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 de 2023.</a:t>
            </a:r>
            <a:endParaRPr lang="en-US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6" name="Picture 6" descr="Resultado de la imagen para linea elegante dorada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214" b="37537"/>
          <a:stretch/>
        </p:blipFill>
        <p:spPr bwMode="auto">
          <a:xfrm>
            <a:off x="2063552" y="4590328"/>
            <a:ext cx="6477000" cy="688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Subtitle 2"/>
          <p:cNvSpPr txBox="1">
            <a:spLocks/>
          </p:cNvSpPr>
          <p:nvPr/>
        </p:nvSpPr>
        <p:spPr>
          <a:xfrm>
            <a:off x="1562855" y="5128618"/>
            <a:ext cx="8219516" cy="786714"/>
          </a:xfrm>
          <a:prstGeom prst="rect">
            <a:avLst/>
          </a:prstGeom>
        </p:spPr>
        <p:txBody>
          <a:bodyPr vert="horz" lIns="50402" tIns="50402" rIns="50402" bIns="50402">
            <a:normAutofit fontScale="85000" lnSpcReduction="10000"/>
          </a:bodyPr>
          <a:lstStyle>
            <a:lvl1pPr marL="0" marR="70562" indent="0" algn="r" rtl="0" eaLnBrk="1" latinLnBrk="0" hangingPunct="1">
              <a:spcBef>
                <a:spcPts val="441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 kumimoji="0" sz="3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04017" indent="0" algn="ctr" rtl="0" eaLnBrk="1" latinLnBrk="0" hangingPunct="1">
              <a:spcBef>
                <a:spcPts val="357"/>
              </a:spcBef>
              <a:buClr>
                <a:schemeClr val="accent1"/>
              </a:buClr>
              <a:buFont typeface="Verdana"/>
              <a:buNone/>
              <a:defRPr kumimoji="0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8035" indent="0" algn="ctr" rtl="0" eaLnBrk="1" latinLnBrk="0" hangingPunct="1">
              <a:spcBef>
                <a:spcPts val="386"/>
              </a:spcBef>
              <a:buClr>
                <a:schemeClr val="accent2"/>
              </a:buClr>
              <a:buSzPct val="100000"/>
              <a:buFont typeface="Wingdings 2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2052" indent="0" algn="ctr" rtl="0" eaLnBrk="1" latinLnBrk="0" hangingPunct="1">
              <a:spcBef>
                <a:spcPts val="386"/>
              </a:spcBef>
              <a:buClr>
                <a:schemeClr val="accent2"/>
              </a:buClr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6069" indent="0" algn="ctr" rtl="0" eaLnBrk="1" latinLnBrk="0" hangingPunct="1">
              <a:spcBef>
                <a:spcPts val="386"/>
              </a:spcBef>
              <a:buClr>
                <a:schemeClr val="accent2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20086" indent="0" algn="ctr" rtl="0" eaLnBrk="1" latinLnBrk="0" hangingPunct="1">
              <a:spcBef>
                <a:spcPts val="386"/>
              </a:spcBef>
              <a:buClr>
                <a:schemeClr val="accent3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4104" indent="0" algn="ctr" rtl="0" eaLnBrk="1" latinLnBrk="0" hangingPunct="1">
              <a:spcBef>
                <a:spcPts val="386"/>
              </a:spcBef>
              <a:buClr>
                <a:schemeClr val="accent3"/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8121" indent="0" algn="ctr" rtl="0" eaLnBrk="1" latinLnBrk="0" hangingPunct="1">
              <a:spcBef>
                <a:spcPts val="386"/>
              </a:spcBef>
              <a:buClr>
                <a:schemeClr val="accent3"/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2138" indent="0" algn="ctr" rtl="0" eaLnBrk="1" latinLnBrk="0" hangingPunct="1">
              <a:spcBef>
                <a:spcPts val="386"/>
              </a:spcBef>
              <a:buClr>
                <a:schemeClr val="accent3"/>
              </a:buClr>
              <a:buFont typeface="Wingdings 2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s-MX" sz="1700" dirty="0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Por haber concluido satisfactoriamente sus estudios </a:t>
            </a:r>
            <a:r>
              <a:rPr lang="es-MX" sz="1700" dirty="0" err="1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de</a:t>
            </a:r>
            <a:r>
              <a:rPr lang="es-MX" b="1" i="1" dirty="0" err="1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“Educación</a:t>
            </a:r>
            <a:r>
              <a:rPr lang="es-MX" b="1" i="1" dirty="0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 Básica”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s-MX" sz="1400" dirty="0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Ciclo Escolar  2021 - 2023 </a:t>
            </a:r>
            <a:endParaRPr lang="es-MX" sz="1400" dirty="0" smtClean="0">
              <a:latin typeface="Century Gothic" panose="020B0502020202020204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</a:pPr>
            <a:endParaRPr lang="en-US" dirty="0">
              <a:latin typeface="Century Gothic" panose="020B0502020202020204" pitchFamily="34" charset="0"/>
            </a:endParaRPr>
          </a:p>
        </p:txBody>
      </p:sp>
      <p:grpSp>
        <p:nvGrpSpPr>
          <p:cNvPr id="31" name="30 Grupo"/>
          <p:cNvGrpSpPr/>
          <p:nvPr/>
        </p:nvGrpSpPr>
        <p:grpSpPr>
          <a:xfrm>
            <a:off x="7569444" y="1736675"/>
            <a:ext cx="2086024" cy="2757464"/>
            <a:chOff x="7569444" y="1736675"/>
            <a:chExt cx="2086024" cy="2757464"/>
          </a:xfrm>
        </p:grpSpPr>
        <p:sp>
          <p:nvSpPr>
            <p:cNvPr id="32" name="31 Elipse"/>
            <p:cNvSpPr/>
            <p:nvPr/>
          </p:nvSpPr>
          <p:spPr>
            <a:xfrm>
              <a:off x="8082844" y="2709333"/>
              <a:ext cx="1140178" cy="58702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pic>
          <p:nvPicPr>
            <p:cNvPr id="33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69444" y="1736675"/>
              <a:ext cx="2086024" cy="27574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782613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ctrTitle"/>
          </p:nvPr>
        </p:nvSpPr>
        <p:spPr>
          <a:xfrm>
            <a:off x="274774" y="3975483"/>
            <a:ext cx="9083453" cy="77564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600" b="1" dirty="0"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Monotype Corsiva" panose="03010101010201010101" pitchFamily="66" charset="0"/>
              </a:rPr>
              <a:t>Rodríguez Fernando</a:t>
            </a:r>
            <a:endParaRPr lang="es-ES" sz="5600" b="1" dirty="0">
              <a:solidFill>
                <a:srgbClr val="0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Monotype Corsiva" panose="03010101010201010101" pitchFamily="66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1"/>
          </p:nvPr>
        </p:nvSpPr>
        <p:spPr>
          <a:xfrm>
            <a:off x="1562855" y="5128618"/>
            <a:ext cx="8219516" cy="786714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s-MX" sz="1700" dirty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Por </a:t>
            </a:r>
            <a:r>
              <a:rPr lang="es-MX" sz="1700" dirty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haber concluido satisfactoriamente sus estudios </a:t>
            </a:r>
            <a:r>
              <a:rPr lang="es-MX" sz="1700" dirty="0" err="1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de</a:t>
            </a:r>
            <a:r>
              <a:rPr lang="es-MX" b="1" i="1" dirty="0" err="1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“Educación</a:t>
            </a:r>
            <a:r>
              <a:rPr lang="es-MX" b="1" i="1" dirty="0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 </a:t>
            </a:r>
            <a:r>
              <a:rPr lang="es-MX" b="1" i="1" dirty="0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Básica”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s-MX" sz="1400" dirty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Ciclo Escolar  2021 - 2023 </a:t>
            </a:r>
            <a:endParaRPr lang="es-MX" sz="1400" dirty="0">
              <a:latin typeface="Century Gothic" panose="020B0502020202020204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</a:pP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" y="1863442"/>
            <a:ext cx="10080623" cy="482572"/>
          </a:xfrm>
          <a:prstGeom prst="rect">
            <a:avLst/>
          </a:prstGeom>
          <a:noFill/>
        </p:spPr>
        <p:txBody>
          <a:bodyPr wrap="square" lIns="91418" tIns="45709" rIns="91418" bIns="45709" rtlCol="0">
            <a:spAutoFit/>
          </a:bodyPr>
          <a:lstStyle/>
          <a:p>
            <a:pPr algn="ctr"/>
            <a:r>
              <a:rPr lang="es-MX" sz="2500" dirty="0">
                <a:latin typeface="Century Gothic" panose="020B0502020202020204" pitchFamily="34" charset="0"/>
                <a:cs typeface="DilleniaUPC" pitchFamily="18" charset="-34"/>
              </a:rPr>
              <a:t>Otorga el Presente</a:t>
            </a:r>
            <a:endParaRPr lang="es-MX" sz="2500" dirty="0">
              <a:latin typeface="Century Gothic" panose="020B0502020202020204" pitchFamily="34" charset="0"/>
              <a:cs typeface="DilleniaUPC" pitchFamily="18" charset="-34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8787" y="3502549"/>
            <a:ext cx="10080624" cy="461665"/>
          </a:xfrm>
          <a:prstGeom prst="rect">
            <a:avLst/>
          </a:prstGeom>
          <a:noFill/>
        </p:spPr>
        <p:txBody>
          <a:bodyPr wrap="square" lIns="91418" tIns="45709" rIns="91418" bIns="45709" rtlCol="0">
            <a:spAutoFit/>
          </a:bodyPr>
          <a:lstStyle/>
          <a:p>
            <a:pPr algn="ctr"/>
            <a:r>
              <a:rPr lang="es-MX" sz="2400" dirty="0">
                <a:latin typeface="Century Gothic" panose="020B0502020202020204" pitchFamily="34" charset="0"/>
                <a:cs typeface="DilleniaUPC" pitchFamily="18" charset="-34"/>
              </a:rPr>
              <a:t>Al alumno (a):</a:t>
            </a:r>
            <a:endParaRPr lang="es-MX" sz="2400" dirty="0">
              <a:latin typeface="Century Gothic" panose="020B0502020202020204" pitchFamily="34" charset="0"/>
              <a:cs typeface="DilleniaUPC" pitchFamily="18" charset="-34"/>
            </a:endParaRPr>
          </a:p>
        </p:txBody>
      </p:sp>
      <p:sp>
        <p:nvSpPr>
          <p:cNvPr id="13" name="11 CuadroTexto"/>
          <p:cNvSpPr txBox="1"/>
          <p:nvPr/>
        </p:nvSpPr>
        <p:spPr>
          <a:xfrm>
            <a:off x="-8869" y="331780"/>
            <a:ext cx="10071749" cy="1431161"/>
          </a:xfrm>
          <a:prstGeom prst="rect">
            <a:avLst/>
          </a:prstGeom>
          <a:noFill/>
        </p:spPr>
        <p:txBody>
          <a:bodyPr wrap="square" lIns="91418" tIns="45709" rIns="91418" bIns="45709" rtlCol="0">
            <a:spAutoFit/>
          </a:bodyPr>
          <a:lstStyle/>
          <a:p>
            <a:pPr algn="ctr"/>
            <a:r>
              <a:rPr lang="es-MX" sz="2600" b="1" dirty="0">
                <a:gradFill flip="none" rotWithShape="1">
                  <a:gsLst>
                    <a:gs pos="0">
                      <a:srgbClr val="00B0F0">
                        <a:shade val="30000"/>
                        <a:satMod val="115000"/>
                      </a:srgbClr>
                    </a:gs>
                    <a:gs pos="50000">
                      <a:srgbClr val="00B0F0">
                        <a:shade val="67500"/>
                        <a:satMod val="115000"/>
                      </a:srgbClr>
                    </a:gs>
                    <a:gs pos="100000">
                      <a:srgbClr val="00B0F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  JARDÍN  DE  NIÑOS</a:t>
            </a:r>
          </a:p>
          <a:p>
            <a:pPr algn="ctr"/>
            <a:r>
              <a:rPr lang="es-MX" sz="2600" b="1" dirty="0">
                <a:gradFill flip="none" rotWithShape="1">
                  <a:gsLst>
                    <a:gs pos="0">
                      <a:srgbClr val="00B0F0">
                        <a:shade val="30000"/>
                        <a:satMod val="115000"/>
                      </a:srgbClr>
                    </a:gs>
                    <a:gs pos="50000">
                      <a:srgbClr val="00B0F0">
                        <a:shade val="67500"/>
                        <a:satMod val="115000"/>
                      </a:srgbClr>
                    </a:gs>
                    <a:gs pos="100000">
                      <a:srgbClr val="00B0F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  <a:effectLst>
                  <a:glow rad="101600">
                    <a:schemeClr val="bg1">
                      <a:lumMod val="95000"/>
                      <a:alpha val="60000"/>
                    </a:schemeClr>
                  </a:glow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“ROSARIO CASTELLANOS</a:t>
            </a:r>
            <a:r>
              <a:rPr lang="es-MX" sz="2400" b="1" dirty="0">
                <a:gradFill flip="none" rotWithShape="1">
                  <a:gsLst>
                    <a:gs pos="0">
                      <a:srgbClr val="00B0F0">
                        <a:shade val="30000"/>
                        <a:satMod val="115000"/>
                      </a:srgbClr>
                    </a:gs>
                    <a:gs pos="50000">
                      <a:srgbClr val="00B0F0">
                        <a:shade val="67500"/>
                        <a:satMod val="115000"/>
                      </a:srgbClr>
                    </a:gs>
                    <a:gs pos="100000">
                      <a:srgbClr val="00B0F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  <a:effectLst>
                  <a:glow rad="101600">
                    <a:schemeClr val="bg1">
                      <a:lumMod val="95000"/>
                      <a:alpha val="60000"/>
                    </a:schemeClr>
                  </a:glow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”</a:t>
            </a:r>
          </a:p>
          <a:p>
            <a:pPr algn="ctr"/>
            <a:endParaRPr lang="es-MX" sz="800" b="1" dirty="0">
              <a:solidFill>
                <a:schemeClr val="accent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s-MX" sz="1200" dirty="0"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C.C.T. </a:t>
            </a:r>
          </a:p>
          <a:p>
            <a:pPr algn="ctr"/>
            <a:r>
              <a:rPr lang="es-MX" sz="1200" dirty="0"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TURNO MATUTINO</a:t>
            </a:r>
            <a:endParaRPr lang="es-MX" sz="1200" dirty="0">
              <a:solidFill>
                <a:schemeClr val="accent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375" y="147581"/>
            <a:ext cx="2048130" cy="1582181"/>
          </a:xfrm>
          <a:prstGeom prst="rect">
            <a:avLst/>
          </a:prstGeom>
          <a:effectLst>
            <a:glow rad="101600">
              <a:schemeClr val="bg1">
                <a:alpha val="60000"/>
              </a:schemeClr>
            </a:glow>
          </a:effectLst>
        </p:spPr>
      </p:pic>
      <p:pic>
        <p:nvPicPr>
          <p:cNvPr id="15" name="Imagen 1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106"/>
          <a:stretch/>
        </p:blipFill>
        <p:spPr>
          <a:xfrm>
            <a:off x="8037039" y="360416"/>
            <a:ext cx="1924445" cy="1117747"/>
          </a:xfrm>
          <a:prstGeom prst="rect">
            <a:avLst/>
          </a:prstGeom>
          <a:effectLst>
            <a:glow rad="101600">
              <a:srgbClr val="FFFFFF">
                <a:alpha val="60000"/>
              </a:srgbClr>
            </a:glow>
          </a:effectLst>
        </p:spPr>
      </p:pic>
      <p:sp>
        <p:nvSpPr>
          <p:cNvPr id="28" name="5 CuadroTexto"/>
          <p:cNvSpPr txBox="1"/>
          <p:nvPr/>
        </p:nvSpPr>
        <p:spPr>
          <a:xfrm>
            <a:off x="2063552" y="2161848"/>
            <a:ext cx="5505892" cy="1446550"/>
          </a:xfrm>
          <a:prstGeom prst="rect">
            <a:avLst/>
          </a:prstGeom>
          <a:noFill/>
        </p:spPr>
        <p:txBody>
          <a:bodyPr wrap="square" lIns="91418" tIns="45709" rIns="91418" bIns="45709" rtlCol="0">
            <a:spAutoFit/>
          </a:bodyPr>
          <a:lstStyle/>
          <a:p>
            <a:pPr algn="ctr"/>
            <a:r>
              <a:rPr lang="es-MX" sz="8800" b="1" dirty="0">
                <a:ln w="0"/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dwardian Script ITC" panose="030303020407070D0804" pitchFamily="66" charset="0"/>
                <a:cs typeface="DilleniaUPC" pitchFamily="18" charset="-34"/>
              </a:rPr>
              <a:t>Reconocimiento</a:t>
            </a:r>
            <a:endParaRPr lang="es-MX" sz="8800" b="1" dirty="0">
              <a:ln w="0"/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dwardian Script ITC" panose="030303020407070D0804" pitchFamily="66" charset="0"/>
              <a:cs typeface="DilleniaUPC" pitchFamily="18" charset="-34"/>
            </a:endParaRPr>
          </a:p>
        </p:txBody>
      </p:sp>
      <p:grpSp>
        <p:nvGrpSpPr>
          <p:cNvPr id="20" name="Grupo 19"/>
          <p:cNvGrpSpPr/>
          <p:nvPr/>
        </p:nvGrpSpPr>
        <p:grpSpPr>
          <a:xfrm>
            <a:off x="1069994" y="6630455"/>
            <a:ext cx="4718304" cy="509007"/>
            <a:chOff x="1216152" y="6467955"/>
            <a:chExt cx="4718304" cy="509007"/>
          </a:xfrm>
          <a:effectLst>
            <a:glow rad="101600">
              <a:schemeClr val="bg1">
                <a:alpha val="60000"/>
              </a:schemeClr>
            </a:glow>
          </a:effectLst>
        </p:grpSpPr>
        <p:sp>
          <p:nvSpPr>
            <p:cNvPr id="21" name="9 CuadroTexto"/>
            <p:cNvSpPr txBox="1"/>
            <p:nvPr/>
          </p:nvSpPr>
          <p:spPr>
            <a:xfrm>
              <a:off x="1216152" y="6467955"/>
              <a:ext cx="4718304" cy="5090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300" b="1" dirty="0">
                  <a:solidFill>
                    <a:srgbClr val="000000"/>
                  </a:solidFill>
                  <a:latin typeface="Century Gothic" panose="020B0502020202020204" pitchFamily="34" charset="0"/>
                  <a:cs typeface="DilleniaUPC" panose="02020603050405020304" pitchFamily="18" charset="-34"/>
                </a:rPr>
                <a:t>Profa. Rosa Mariana</a:t>
              </a:r>
            </a:p>
            <a:p>
              <a:pPr algn="ctr"/>
              <a:r>
                <a:rPr lang="es-MX" sz="1300" b="1" dirty="0">
                  <a:solidFill>
                    <a:srgbClr val="000000"/>
                  </a:solidFill>
                  <a:latin typeface="Century Gothic" panose="020B0502020202020204" pitchFamily="34" charset="0"/>
                  <a:cs typeface="DilleniaUPC" panose="02020603050405020304" pitchFamily="18" charset="-34"/>
                </a:rPr>
                <a:t>Directora Escolar</a:t>
              </a:r>
              <a:endParaRPr lang="es-MX" sz="1300" b="1" dirty="0">
                <a:solidFill>
                  <a:srgbClr val="000000"/>
                </a:solidFill>
                <a:latin typeface="Century Gothic" panose="020B0502020202020204" pitchFamily="34" charset="0"/>
                <a:cs typeface="DilleniaUPC" panose="02020603050405020304" pitchFamily="18" charset="-34"/>
              </a:endParaRPr>
            </a:p>
          </p:txBody>
        </p:sp>
        <p:cxnSp>
          <p:nvCxnSpPr>
            <p:cNvPr id="23" name="Conector recto 22"/>
            <p:cNvCxnSpPr/>
            <p:nvPr/>
          </p:nvCxnSpPr>
          <p:spPr>
            <a:xfrm flipH="1">
              <a:off x="2228584" y="6469936"/>
              <a:ext cx="281172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4" name="Grupo 23"/>
          <p:cNvGrpSpPr/>
          <p:nvPr/>
        </p:nvGrpSpPr>
        <p:grpSpPr>
          <a:xfrm>
            <a:off x="5064067" y="6619188"/>
            <a:ext cx="4718304" cy="509007"/>
            <a:chOff x="4746968" y="6450975"/>
            <a:chExt cx="4718304" cy="509007"/>
          </a:xfrm>
        </p:grpSpPr>
        <p:sp>
          <p:nvSpPr>
            <p:cNvPr id="25" name="9 CuadroTexto"/>
            <p:cNvSpPr txBox="1"/>
            <p:nvPr/>
          </p:nvSpPr>
          <p:spPr>
            <a:xfrm>
              <a:off x="4746968" y="6450975"/>
              <a:ext cx="4718304" cy="5090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300" b="1" dirty="0">
                  <a:solidFill>
                    <a:srgbClr val="000000"/>
                  </a:solidFill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Century Gothic" panose="020B0502020202020204" pitchFamily="34" charset="0"/>
                  <a:cs typeface="DilleniaUPC" panose="02020603050405020304" pitchFamily="18" charset="-34"/>
                </a:rPr>
                <a:t>Profa. Leticia de la Rosa </a:t>
              </a:r>
            </a:p>
            <a:p>
              <a:pPr algn="ctr"/>
              <a:r>
                <a:rPr lang="es-MX" sz="1300" b="1" dirty="0">
                  <a:solidFill>
                    <a:srgbClr val="000000"/>
                  </a:solidFill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Century Gothic" panose="020B0502020202020204" pitchFamily="34" charset="0"/>
                  <a:cs typeface="DilleniaUPC" panose="02020603050405020304" pitchFamily="18" charset="-34"/>
                </a:rPr>
                <a:t>Profesora</a:t>
              </a:r>
              <a:endParaRPr lang="es-MX" sz="1300" b="1" dirty="0"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entury Gothic" panose="020B0502020202020204" pitchFamily="34" charset="0"/>
                <a:cs typeface="DilleniaUPC" panose="02020603050405020304" pitchFamily="18" charset="-34"/>
              </a:endParaRPr>
            </a:p>
          </p:txBody>
        </p:sp>
        <p:cxnSp>
          <p:nvCxnSpPr>
            <p:cNvPr id="27" name="Conector recto 26"/>
            <p:cNvCxnSpPr/>
            <p:nvPr/>
          </p:nvCxnSpPr>
          <p:spPr>
            <a:xfrm flipH="1">
              <a:off x="5690825" y="6469936"/>
              <a:ext cx="2811728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>
              <a:glow rad="101600">
                <a:schemeClr val="bg1">
                  <a:alpha val="60000"/>
                </a:schemeClr>
              </a:glow>
            </a:effec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AutoShape 6" descr="Resultado de imagen para linea elegante p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18" tIns="45709" rIns="91418" bIns="45709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9" name="Subtitle 2"/>
          <p:cNvSpPr txBox="1">
            <a:spLocks/>
          </p:cNvSpPr>
          <p:nvPr/>
        </p:nvSpPr>
        <p:spPr>
          <a:xfrm>
            <a:off x="6801830" y="5753598"/>
            <a:ext cx="3287581" cy="323468"/>
          </a:xfrm>
          <a:prstGeom prst="rect">
            <a:avLst/>
          </a:prstGeom>
        </p:spPr>
        <p:txBody>
          <a:bodyPr vert="horz" lIns="91418" tIns="45709" rIns="91418" bIns="45709" rtlCol="0" anchor="t">
            <a:normAutofit/>
          </a:bodyPr>
          <a:lstStyle>
            <a:lvl1pPr marL="0" indent="0" algn="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984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4017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764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08035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54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12052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16069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20086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24104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28121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32138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, 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M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éx. A 01 de </a:t>
            </a:r>
            <a:r>
              <a:rPr lang="en-US" sz="12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junio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 de 2023.</a:t>
            </a:r>
            <a:endParaRPr lang="en-US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6" name="Picture 6" descr="Resultado de la imagen para linea elegante dorada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214" b="37537"/>
          <a:stretch/>
        </p:blipFill>
        <p:spPr bwMode="auto">
          <a:xfrm>
            <a:off x="2063552" y="4590328"/>
            <a:ext cx="6477000" cy="688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3 Image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6199" y="2101967"/>
            <a:ext cx="1867019" cy="2619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08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ctrTitle"/>
          </p:nvPr>
        </p:nvSpPr>
        <p:spPr>
          <a:xfrm>
            <a:off x="274774" y="3975483"/>
            <a:ext cx="9083453" cy="77564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600" b="1" dirty="0">
                <a:gradFill flip="none" rotWithShape="1">
                  <a:gsLst>
                    <a:gs pos="0">
                      <a:srgbClr val="0070C0">
                        <a:shade val="30000"/>
                        <a:satMod val="115000"/>
                      </a:srgbClr>
                    </a:gs>
                    <a:gs pos="50000">
                      <a:srgbClr val="0070C0">
                        <a:shade val="67500"/>
                        <a:satMod val="115000"/>
                      </a:srgbClr>
                    </a:gs>
                    <a:gs pos="100000">
                      <a:srgbClr val="0070C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Monotype Corsiva" panose="03010101010201010101" pitchFamily="66" charset="0"/>
              </a:rPr>
              <a:t>Rodríguez Fernando</a:t>
            </a:r>
            <a:endParaRPr lang="es-ES" sz="5600" b="1" dirty="0">
              <a:gradFill flip="none" rotWithShape="1">
                <a:gsLst>
                  <a:gs pos="0">
                    <a:srgbClr val="0070C0">
                      <a:shade val="30000"/>
                      <a:satMod val="115000"/>
                    </a:srgbClr>
                  </a:gs>
                  <a:gs pos="50000">
                    <a:srgbClr val="0070C0">
                      <a:shade val="67500"/>
                      <a:satMod val="115000"/>
                    </a:srgbClr>
                  </a:gs>
                  <a:gs pos="100000">
                    <a:srgbClr val="0070C0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  <a:effectLst>
                <a:glow rad="101600">
                  <a:schemeClr val="bg1">
                    <a:alpha val="60000"/>
                  </a:schemeClr>
                </a:glow>
              </a:effectLst>
              <a:latin typeface="Monotype Corsiva" panose="03010101010201010101" pitchFamily="66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1"/>
          </p:nvPr>
        </p:nvSpPr>
        <p:spPr>
          <a:xfrm>
            <a:off x="1562855" y="5128618"/>
            <a:ext cx="8219516" cy="786714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s-MX" sz="1700" dirty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Por </a:t>
            </a:r>
            <a:r>
              <a:rPr lang="es-MX" sz="1700" dirty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haber concluido satisfactoriamente sus estudios </a:t>
            </a:r>
            <a:r>
              <a:rPr lang="es-MX" sz="1700" dirty="0" err="1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de</a:t>
            </a:r>
            <a:r>
              <a:rPr lang="es-MX" b="1" i="1" dirty="0" err="1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“Educación</a:t>
            </a:r>
            <a:r>
              <a:rPr lang="es-MX" b="1" i="1" dirty="0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 </a:t>
            </a:r>
            <a:r>
              <a:rPr lang="es-MX" b="1" i="1" dirty="0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Básica”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s-MX" sz="1400" dirty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Ciclo Escolar  2021 - 2023 </a:t>
            </a:r>
            <a:endParaRPr lang="es-MX" sz="1400" dirty="0">
              <a:latin typeface="Century Gothic" panose="020B0502020202020204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</a:pP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" y="1863442"/>
            <a:ext cx="10080623" cy="482572"/>
          </a:xfrm>
          <a:prstGeom prst="rect">
            <a:avLst/>
          </a:prstGeom>
          <a:noFill/>
        </p:spPr>
        <p:txBody>
          <a:bodyPr wrap="square" lIns="91418" tIns="45709" rIns="91418" bIns="45709" rtlCol="0">
            <a:spAutoFit/>
          </a:bodyPr>
          <a:lstStyle/>
          <a:p>
            <a:pPr algn="ctr"/>
            <a:r>
              <a:rPr lang="es-MX" sz="2500" dirty="0">
                <a:solidFill>
                  <a:srgbClr val="000000"/>
                </a:solidFill>
                <a:latin typeface="Century Gothic" panose="020B0502020202020204" pitchFamily="34" charset="0"/>
                <a:cs typeface="DilleniaUPC" pitchFamily="18" charset="-34"/>
              </a:rPr>
              <a:t>Otorga el Presente</a:t>
            </a:r>
            <a:endParaRPr lang="es-MX" sz="2500" dirty="0">
              <a:solidFill>
                <a:srgbClr val="000000"/>
              </a:solidFill>
              <a:latin typeface="Century Gothic" panose="020B0502020202020204" pitchFamily="34" charset="0"/>
              <a:cs typeface="DilleniaUPC" pitchFamily="18" charset="-34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8787" y="3502549"/>
            <a:ext cx="10080624" cy="461665"/>
          </a:xfrm>
          <a:prstGeom prst="rect">
            <a:avLst/>
          </a:prstGeom>
          <a:noFill/>
        </p:spPr>
        <p:txBody>
          <a:bodyPr wrap="square" lIns="91418" tIns="45709" rIns="91418" bIns="45709" rtlCol="0">
            <a:spAutoFit/>
          </a:bodyPr>
          <a:lstStyle/>
          <a:p>
            <a:pPr algn="ctr"/>
            <a:r>
              <a:rPr lang="es-MX" sz="2400" dirty="0">
                <a:solidFill>
                  <a:srgbClr val="000000"/>
                </a:solidFill>
                <a:latin typeface="Century Gothic" panose="020B0502020202020204" pitchFamily="34" charset="0"/>
                <a:cs typeface="DilleniaUPC" pitchFamily="18" charset="-34"/>
              </a:rPr>
              <a:t>Al alumno (a):</a:t>
            </a:r>
            <a:endParaRPr lang="es-MX" sz="2400" dirty="0">
              <a:solidFill>
                <a:srgbClr val="000000"/>
              </a:solidFill>
              <a:latin typeface="Century Gothic" panose="020B0502020202020204" pitchFamily="34" charset="0"/>
              <a:cs typeface="DilleniaUPC" pitchFamily="18" charset="-34"/>
            </a:endParaRPr>
          </a:p>
        </p:txBody>
      </p:sp>
      <p:sp>
        <p:nvSpPr>
          <p:cNvPr id="13" name="11 CuadroTexto"/>
          <p:cNvSpPr txBox="1"/>
          <p:nvPr/>
        </p:nvSpPr>
        <p:spPr>
          <a:xfrm>
            <a:off x="-8869" y="331780"/>
            <a:ext cx="10071749" cy="1431161"/>
          </a:xfrm>
          <a:prstGeom prst="rect">
            <a:avLst/>
          </a:prstGeom>
          <a:noFill/>
        </p:spPr>
        <p:txBody>
          <a:bodyPr wrap="square" lIns="91418" tIns="45709" rIns="91418" bIns="45709" rtlCol="0">
            <a:spAutoFit/>
          </a:bodyPr>
          <a:lstStyle/>
          <a:p>
            <a:pPr algn="ctr"/>
            <a:r>
              <a:rPr lang="es-MX" sz="2600" b="1" dirty="0">
                <a:solidFill>
                  <a:srgbClr val="0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opperplate Gothic Bold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  JARDÍN  DE  NIÑOS</a:t>
            </a:r>
          </a:p>
          <a:p>
            <a:pPr algn="ctr"/>
            <a:r>
              <a:rPr lang="es-MX" sz="2600" b="1" dirty="0">
                <a:solidFill>
                  <a:srgbClr val="000000"/>
                </a:solidFill>
                <a:effectLst>
                  <a:glow rad="101600">
                    <a:schemeClr val="bg1">
                      <a:lumMod val="95000"/>
                      <a:alpha val="60000"/>
                    </a:schemeClr>
                  </a:glow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opperplate Gothic Bold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“ESTHER CANO</a:t>
            </a:r>
            <a:r>
              <a:rPr lang="es-MX" sz="2400" b="1" dirty="0">
                <a:solidFill>
                  <a:srgbClr val="000000"/>
                </a:solidFill>
                <a:effectLst>
                  <a:glow rad="101600">
                    <a:schemeClr val="bg1">
                      <a:lumMod val="95000"/>
                      <a:alpha val="60000"/>
                    </a:schemeClr>
                  </a:glow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opperplate Gothic Bold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”</a:t>
            </a:r>
          </a:p>
          <a:p>
            <a:pPr algn="ctr"/>
            <a:endParaRPr lang="es-MX" sz="800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s-MX" sz="1200" dirty="0">
                <a:solidFill>
                  <a:srgbClr val="000000"/>
                </a:solidFill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C.C.T. 15EJN3</a:t>
            </a:r>
          </a:p>
          <a:p>
            <a:pPr algn="ctr"/>
            <a:r>
              <a:rPr lang="es-MX" sz="1200" dirty="0">
                <a:solidFill>
                  <a:srgbClr val="000000"/>
                </a:solidFill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TURNO MATUTINO</a:t>
            </a:r>
            <a:endParaRPr lang="es-MX" sz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375" y="147581"/>
            <a:ext cx="2048130" cy="1582181"/>
          </a:xfrm>
          <a:prstGeom prst="rect">
            <a:avLst/>
          </a:prstGeom>
          <a:effectLst>
            <a:glow rad="101600">
              <a:schemeClr val="bg1">
                <a:alpha val="60000"/>
              </a:schemeClr>
            </a:glow>
          </a:effectLst>
        </p:spPr>
      </p:pic>
      <p:pic>
        <p:nvPicPr>
          <p:cNvPr id="15" name="Imagen 1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106"/>
          <a:stretch/>
        </p:blipFill>
        <p:spPr>
          <a:xfrm>
            <a:off x="8037039" y="360416"/>
            <a:ext cx="1924445" cy="1117747"/>
          </a:xfrm>
          <a:prstGeom prst="rect">
            <a:avLst/>
          </a:prstGeom>
          <a:effectLst>
            <a:glow rad="101600">
              <a:srgbClr val="FFFFFF">
                <a:alpha val="60000"/>
              </a:srgbClr>
            </a:glow>
          </a:effectLst>
        </p:spPr>
      </p:pic>
      <p:sp>
        <p:nvSpPr>
          <p:cNvPr id="28" name="5 CuadroTexto"/>
          <p:cNvSpPr txBox="1"/>
          <p:nvPr/>
        </p:nvSpPr>
        <p:spPr>
          <a:xfrm>
            <a:off x="2063552" y="2161848"/>
            <a:ext cx="5505892" cy="1446550"/>
          </a:xfrm>
          <a:prstGeom prst="rect">
            <a:avLst/>
          </a:prstGeom>
          <a:noFill/>
        </p:spPr>
        <p:txBody>
          <a:bodyPr wrap="square" lIns="91418" tIns="45709" rIns="91418" bIns="45709" rtlCol="0">
            <a:spAutoFit/>
          </a:bodyPr>
          <a:lstStyle/>
          <a:p>
            <a:pPr algn="ctr"/>
            <a:r>
              <a:rPr lang="es-MX" sz="8800" b="1" dirty="0">
                <a:ln w="0">
                  <a:noFill/>
                </a:ln>
                <a:latin typeface="Edwardian Script ITC" panose="030303020407070D0804" pitchFamily="66" charset="0"/>
                <a:cs typeface="DilleniaUPC" pitchFamily="18" charset="-34"/>
              </a:rPr>
              <a:t>Diploma</a:t>
            </a:r>
            <a:endParaRPr lang="es-MX" sz="8800" b="1" dirty="0">
              <a:ln w="0">
                <a:noFill/>
              </a:ln>
              <a:latin typeface="Edwardian Script ITC" panose="030303020407070D0804" pitchFamily="66" charset="0"/>
              <a:cs typeface="DilleniaUPC" pitchFamily="18" charset="-34"/>
            </a:endParaRPr>
          </a:p>
        </p:txBody>
      </p:sp>
      <p:grpSp>
        <p:nvGrpSpPr>
          <p:cNvPr id="20" name="Grupo 19"/>
          <p:cNvGrpSpPr/>
          <p:nvPr/>
        </p:nvGrpSpPr>
        <p:grpSpPr>
          <a:xfrm>
            <a:off x="1069994" y="6630455"/>
            <a:ext cx="4718304" cy="509007"/>
            <a:chOff x="1216152" y="6467955"/>
            <a:chExt cx="4718304" cy="509007"/>
          </a:xfrm>
          <a:effectLst>
            <a:glow rad="101600">
              <a:schemeClr val="bg1">
                <a:alpha val="60000"/>
              </a:schemeClr>
            </a:glow>
          </a:effectLst>
        </p:grpSpPr>
        <p:sp>
          <p:nvSpPr>
            <p:cNvPr id="21" name="9 CuadroTexto"/>
            <p:cNvSpPr txBox="1"/>
            <p:nvPr/>
          </p:nvSpPr>
          <p:spPr>
            <a:xfrm>
              <a:off x="1216152" y="6467955"/>
              <a:ext cx="4718304" cy="5090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300" b="1" dirty="0">
                  <a:solidFill>
                    <a:srgbClr val="000000"/>
                  </a:solidFill>
                  <a:latin typeface="Century Gothic" panose="020B0502020202020204" pitchFamily="34" charset="0"/>
                  <a:cs typeface="DilleniaUPC" panose="02020603050405020304" pitchFamily="18" charset="-34"/>
                </a:rPr>
                <a:t>Profa. María del Pilar</a:t>
              </a:r>
            </a:p>
            <a:p>
              <a:pPr algn="ctr"/>
              <a:r>
                <a:rPr lang="es-MX" sz="1300" b="1" dirty="0">
                  <a:solidFill>
                    <a:srgbClr val="000000"/>
                  </a:solidFill>
                  <a:latin typeface="Century Gothic" panose="020B0502020202020204" pitchFamily="34" charset="0"/>
                  <a:cs typeface="DilleniaUPC" panose="02020603050405020304" pitchFamily="18" charset="-34"/>
                </a:rPr>
                <a:t>Directora Escolar</a:t>
              </a:r>
              <a:endParaRPr lang="es-MX" sz="1300" b="1" dirty="0">
                <a:solidFill>
                  <a:srgbClr val="000000"/>
                </a:solidFill>
                <a:latin typeface="Century Gothic" panose="020B0502020202020204" pitchFamily="34" charset="0"/>
                <a:cs typeface="DilleniaUPC" panose="02020603050405020304" pitchFamily="18" charset="-34"/>
              </a:endParaRPr>
            </a:p>
          </p:txBody>
        </p:sp>
        <p:cxnSp>
          <p:nvCxnSpPr>
            <p:cNvPr id="23" name="Conector recto 22"/>
            <p:cNvCxnSpPr/>
            <p:nvPr/>
          </p:nvCxnSpPr>
          <p:spPr>
            <a:xfrm flipH="1">
              <a:off x="2228584" y="6469936"/>
              <a:ext cx="281172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4" name="Grupo 23"/>
          <p:cNvGrpSpPr/>
          <p:nvPr/>
        </p:nvGrpSpPr>
        <p:grpSpPr>
          <a:xfrm>
            <a:off x="5092347" y="6638147"/>
            <a:ext cx="4718304" cy="530737"/>
            <a:chOff x="4775248" y="6469936"/>
            <a:chExt cx="4718304" cy="530738"/>
          </a:xfrm>
        </p:grpSpPr>
        <p:sp>
          <p:nvSpPr>
            <p:cNvPr id="25" name="9 CuadroTexto"/>
            <p:cNvSpPr txBox="1"/>
            <p:nvPr/>
          </p:nvSpPr>
          <p:spPr>
            <a:xfrm>
              <a:off x="4775248" y="6491667"/>
              <a:ext cx="4718304" cy="5090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300" b="1" dirty="0">
                  <a:solidFill>
                    <a:srgbClr val="000000"/>
                  </a:solidFill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Century Gothic" panose="020B0502020202020204" pitchFamily="34" charset="0"/>
                  <a:cs typeface="DilleniaUPC" panose="02020603050405020304" pitchFamily="18" charset="-34"/>
                </a:rPr>
                <a:t>Profa. Evangelina </a:t>
              </a:r>
            </a:p>
            <a:p>
              <a:pPr algn="ctr"/>
              <a:r>
                <a:rPr lang="es-MX" sz="1300" b="1" dirty="0">
                  <a:solidFill>
                    <a:srgbClr val="000000"/>
                  </a:solidFill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Century Gothic" panose="020B0502020202020204" pitchFamily="34" charset="0"/>
                  <a:cs typeface="DilleniaUPC" panose="02020603050405020304" pitchFamily="18" charset="-34"/>
                </a:rPr>
                <a:t>Profesora</a:t>
              </a:r>
              <a:endParaRPr lang="es-MX" sz="1300" b="1" dirty="0"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entury Gothic" panose="020B0502020202020204" pitchFamily="34" charset="0"/>
                <a:cs typeface="DilleniaUPC" panose="02020603050405020304" pitchFamily="18" charset="-34"/>
              </a:endParaRPr>
            </a:p>
          </p:txBody>
        </p:sp>
        <p:cxnSp>
          <p:nvCxnSpPr>
            <p:cNvPr id="27" name="Conector recto 26"/>
            <p:cNvCxnSpPr/>
            <p:nvPr/>
          </p:nvCxnSpPr>
          <p:spPr>
            <a:xfrm flipH="1">
              <a:off x="5690825" y="6469936"/>
              <a:ext cx="2811728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>
              <a:glow rad="101600">
                <a:schemeClr val="bg1">
                  <a:alpha val="60000"/>
                </a:schemeClr>
              </a:glow>
            </a:effec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AutoShape 6" descr="Resultado de imagen para linea elegante p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18" tIns="45709" rIns="91418" bIns="45709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9" name="Subtitle 2"/>
          <p:cNvSpPr txBox="1">
            <a:spLocks/>
          </p:cNvSpPr>
          <p:nvPr/>
        </p:nvSpPr>
        <p:spPr>
          <a:xfrm>
            <a:off x="6801830" y="5753598"/>
            <a:ext cx="3287581" cy="323468"/>
          </a:xfrm>
          <a:prstGeom prst="rect">
            <a:avLst/>
          </a:prstGeom>
        </p:spPr>
        <p:txBody>
          <a:bodyPr vert="horz" lIns="91418" tIns="45709" rIns="91418" bIns="45709" rtlCol="0" anchor="t">
            <a:normAutofit/>
          </a:bodyPr>
          <a:lstStyle>
            <a:lvl1pPr marL="0" indent="0" algn="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984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4017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764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08035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54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12052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16069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20086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24104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28121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32138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, 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M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éx. A 09 de Julio de 2018.</a:t>
            </a:r>
            <a:endParaRPr lang="en-US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6" name="Picture 6" descr="Resultado de la imagen para linea elegante dorada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214" b="37537"/>
          <a:stretch/>
        </p:blipFill>
        <p:spPr bwMode="auto">
          <a:xfrm>
            <a:off x="1788502" y="4506671"/>
            <a:ext cx="6477000" cy="688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5769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ctrTitle"/>
          </p:nvPr>
        </p:nvSpPr>
        <p:spPr>
          <a:xfrm>
            <a:off x="274774" y="3975483"/>
            <a:ext cx="9083453" cy="77564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600" b="1" dirty="0"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Monotype Corsiva" panose="03010101010201010101" pitchFamily="66" charset="0"/>
              </a:rPr>
              <a:t>Rodríguez Fernando</a:t>
            </a:r>
            <a:endParaRPr lang="es-ES" sz="5600" b="1" dirty="0">
              <a:solidFill>
                <a:srgbClr val="0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Monotype Corsiva" panose="03010101010201010101" pitchFamily="66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1"/>
          </p:nvPr>
        </p:nvSpPr>
        <p:spPr>
          <a:xfrm>
            <a:off x="1562855" y="5128618"/>
            <a:ext cx="8219516" cy="786714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s-MX" sz="1700" dirty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Por </a:t>
            </a:r>
            <a:r>
              <a:rPr lang="es-MX" sz="1700" dirty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haber concluido satisfactoriamente sus estudios </a:t>
            </a:r>
            <a:r>
              <a:rPr lang="es-MX" sz="1700" dirty="0" err="1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de</a:t>
            </a:r>
            <a:r>
              <a:rPr lang="es-MX" b="1" i="1" dirty="0" err="1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“Educación</a:t>
            </a:r>
            <a:r>
              <a:rPr lang="es-MX" b="1" i="1" dirty="0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 </a:t>
            </a:r>
            <a:r>
              <a:rPr lang="es-MX" b="1" i="1" dirty="0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Básica”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s-MX" sz="1400" dirty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Ciclo Escolar  2021 - 2023 </a:t>
            </a:r>
            <a:endParaRPr lang="es-MX" sz="1400" dirty="0">
              <a:latin typeface="Century Gothic" panose="020B0502020202020204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</a:pP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" y="1863442"/>
            <a:ext cx="10080623" cy="482572"/>
          </a:xfrm>
          <a:prstGeom prst="rect">
            <a:avLst/>
          </a:prstGeom>
          <a:noFill/>
        </p:spPr>
        <p:txBody>
          <a:bodyPr wrap="square" lIns="91418" tIns="45709" rIns="91418" bIns="45709" rtlCol="0">
            <a:spAutoFit/>
          </a:bodyPr>
          <a:lstStyle/>
          <a:p>
            <a:pPr algn="ctr"/>
            <a:r>
              <a:rPr lang="es-MX" sz="2500" dirty="0">
                <a:latin typeface="Century Gothic" panose="020B0502020202020204" pitchFamily="34" charset="0"/>
                <a:cs typeface="DilleniaUPC" pitchFamily="18" charset="-34"/>
              </a:rPr>
              <a:t>Otorga el Presente</a:t>
            </a:r>
            <a:endParaRPr lang="es-MX" sz="2500" dirty="0">
              <a:latin typeface="Century Gothic" panose="020B0502020202020204" pitchFamily="34" charset="0"/>
              <a:cs typeface="DilleniaUPC" pitchFamily="18" charset="-34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8787" y="3502549"/>
            <a:ext cx="10080624" cy="461665"/>
          </a:xfrm>
          <a:prstGeom prst="rect">
            <a:avLst/>
          </a:prstGeom>
          <a:noFill/>
        </p:spPr>
        <p:txBody>
          <a:bodyPr wrap="square" lIns="91418" tIns="45709" rIns="91418" bIns="45709" rtlCol="0">
            <a:spAutoFit/>
          </a:bodyPr>
          <a:lstStyle/>
          <a:p>
            <a:pPr algn="ctr"/>
            <a:r>
              <a:rPr lang="es-MX" sz="2400" dirty="0">
                <a:latin typeface="Century Gothic" panose="020B0502020202020204" pitchFamily="34" charset="0"/>
                <a:cs typeface="DilleniaUPC" pitchFamily="18" charset="-34"/>
              </a:rPr>
              <a:t>Al alumno (a):</a:t>
            </a:r>
            <a:endParaRPr lang="es-MX" sz="2400" dirty="0">
              <a:latin typeface="Century Gothic" panose="020B0502020202020204" pitchFamily="34" charset="0"/>
              <a:cs typeface="DilleniaUPC" pitchFamily="18" charset="-34"/>
            </a:endParaRPr>
          </a:p>
        </p:txBody>
      </p:sp>
      <p:sp>
        <p:nvSpPr>
          <p:cNvPr id="13" name="11 CuadroTexto"/>
          <p:cNvSpPr txBox="1"/>
          <p:nvPr/>
        </p:nvSpPr>
        <p:spPr>
          <a:xfrm>
            <a:off x="-8869" y="331780"/>
            <a:ext cx="10071749" cy="1431161"/>
          </a:xfrm>
          <a:prstGeom prst="rect">
            <a:avLst/>
          </a:prstGeom>
          <a:noFill/>
        </p:spPr>
        <p:txBody>
          <a:bodyPr wrap="square" lIns="91418" tIns="45709" rIns="91418" bIns="45709" rtlCol="0">
            <a:spAutoFit/>
          </a:bodyPr>
          <a:lstStyle/>
          <a:p>
            <a:pPr algn="ctr"/>
            <a:r>
              <a:rPr lang="es-MX" sz="2600" b="1" dirty="0">
                <a:gradFill flip="none" rotWithShape="1">
                  <a:gsLst>
                    <a:gs pos="0">
                      <a:srgbClr val="00B0F0">
                        <a:shade val="30000"/>
                        <a:satMod val="115000"/>
                      </a:srgbClr>
                    </a:gs>
                    <a:gs pos="50000">
                      <a:srgbClr val="00B0F0">
                        <a:shade val="67500"/>
                        <a:satMod val="115000"/>
                      </a:srgbClr>
                    </a:gs>
                    <a:gs pos="100000">
                      <a:srgbClr val="00B0F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  JARDÍN  DE  NIÑOS</a:t>
            </a:r>
          </a:p>
          <a:p>
            <a:pPr algn="ctr"/>
            <a:r>
              <a:rPr lang="es-MX" sz="2600" b="1" dirty="0">
                <a:gradFill flip="none" rotWithShape="1">
                  <a:gsLst>
                    <a:gs pos="0">
                      <a:srgbClr val="00B0F0">
                        <a:shade val="30000"/>
                        <a:satMod val="115000"/>
                      </a:srgbClr>
                    </a:gs>
                    <a:gs pos="50000">
                      <a:srgbClr val="00B0F0">
                        <a:shade val="67500"/>
                        <a:satMod val="115000"/>
                      </a:srgbClr>
                    </a:gs>
                    <a:gs pos="100000">
                      <a:srgbClr val="00B0F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  <a:effectLst>
                  <a:glow rad="101600">
                    <a:schemeClr val="bg1">
                      <a:lumMod val="95000"/>
                      <a:alpha val="60000"/>
                    </a:schemeClr>
                  </a:glow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“ROSARIO CASTELLANOS</a:t>
            </a:r>
            <a:r>
              <a:rPr lang="es-MX" sz="2400" b="1" dirty="0">
                <a:gradFill flip="none" rotWithShape="1">
                  <a:gsLst>
                    <a:gs pos="0">
                      <a:srgbClr val="00B0F0">
                        <a:shade val="30000"/>
                        <a:satMod val="115000"/>
                      </a:srgbClr>
                    </a:gs>
                    <a:gs pos="50000">
                      <a:srgbClr val="00B0F0">
                        <a:shade val="67500"/>
                        <a:satMod val="115000"/>
                      </a:srgbClr>
                    </a:gs>
                    <a:gs pos="100000">
                      <a:srgbClr val="00B0F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  <a:effectLst>
                  <a:glow rad="101600">
                    <a:schemeClr val="bg1">
                      <a:lumMod val="95000"/>
                      <a:alpha val="60000"/>
                    </a:schemeClr>
                  </a:glow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”</a:t>
            </a:r>
          </a:p>
          <a:p>
            <a:pPr algn="ctr"/>
            <a:endParaRPr lang="es-MX" sz="800" b="1" dirty="0">
              <a:solidFill>
                <a:schemeClr val="accent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s-MX" sz="1200" dirty="0"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C.C.T. </a:t>
            </a:r>
          </a:p>
          <a:p>
            <a:pPr algn="ctr"/>
            <a:r>
              <a:rPr lang="es-MX" sz="1200" dirty="0"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TURNO MATUTINO</a:t>
            </a:r>
            <a:endParaRPr lang="es-MX" sz="1200" dirty="0">
              <a:solidFill>
                <a:schemeClr val="accent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375" y="147581"/>
            <a:ext cx="2048130" cy="1582181"/>
          </a:xfrm>
          <a:prstGeom prst="rect">
            <a:avLst/>
          </a:prstGeom>
          <a:effectLst>
            <a:glow rad="101600">
              <a:schemeClr val="bg1">
                <a:alpha val="60000"/>
              </a:schemeClr>
            </a:glow>
          </a:effectLst>
        </p:spPr>
      </p:pic>
      <p:pic>
        <p:nvPicPr>
          <p:cNvPr id="15" name="Imagen 1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106"/>
          <a:stretch/>
        </p:blipFill>
        <p:spPr>
          <a:xfrm>
            <a:off x="8037039" y="360416"/>
            <a:ext cx="1924445" cy="1117747"/>
          </a:xfrm>
          <a:prstGeom prst="rect">
            <a:avLst/>
          </a:prstGeom>
          <a:effectLst>
            <a:glow rad="101600">
              <a:srgbClr val="FFFFFF">
                <a:alpha val="60000"/>
              </a:srgbClr>
            </a:glow>
          </a:effectLst>
        </p:spPr>
      </p:pic>
      <p:sp>
        <p:nvSpPr>
          <p:cNvPr id="28" name="5 CuadroTexto"/>
          <p:cNvSpPr txBox="1"/>
          <p:nvPr/>
        </p:nvSpPr>
        <p:spPr>
          <a:xfrm>
            <a:off x="2063552" y="2161848"/>
            <a:ext cx="5505892" cy="1446550"/>
          </a:xfrm>
          <a:prstGeom prst="rect">
            <a:avLst/>
          </a:prstGeom>
          <a:noFill/>
        </p:spPr>
        <p:txBody>
          <a:bodyPr wrap="square" lIns="91418" tIns="45709" rIns="91418" bIns="45709" rtlCol="0">
            <a:spAutoFit/>
          </a:bodyPr>
          <a:lstStyle/>
          <a:p>
            <a:pPr algn="ctr"/>
            <a:r>
              <a:rPr lang="es-MX" sz="8800" b="1" dirty="0">
                <a:ln w="0"/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dwardian Script ITC" panose="030303020407070D0804" pitchFamily="66" charset="0"/>
                <a:cs typeface="DilleniaUPC" pitchFamily="18" charset="-34"/>
              </a:rPr>
              <a:t>Reconocimiento</a:t>
            </a:r>
            <a:endParaRPr lang="es-MX" sz="8800" b="1" dirty="0">
              <a:ln w="0"/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dwardian Script ITC" panose="030303020407070D0804" pitchFamily="66" charset="0"/>
              <a:cs typeface="DilleniaUPC" pitchFamily="18" charset="-34"/>
            </a:endParaRPr>
          </a:p>
        </p:txBody>
      </p:sp>
      <p:grpSp>
        <p:nvGrpSpPr>
          <p:cNvPr id="20" name="Grupo 19"/>
          <p:cNvGrpSpPr/>
          <p:nvPr/>
        </p:nvGrpSpPr>
        <p:grpSpPr>
          <a:xfrm>
            <a:off x="1069994" y="6630455"/>
            <a:ext cx="4718304" cy="509007"/>
            <a:chOff x="1216152" y="6467955"/>
            <a:chExt cx="4718304" cy="509007"/>
          </a:xfrm>
          <a:effectLst>
            <a:glow rad="101600">
              <a:schemeClr val="bg1">
                <a:alpha val="60000"/>
              </a:schemeClr>
            </a:glow>
          </a:effectLst>
        </p:grpSpPr>
        <p:sp>
          <p:nvSpPr>
            <p:cNvPr id="21" name="9 CuadroTexto"/>
            <p:cNvSpPr txBox="1"/>
            <p:nvPr/>
          </p:nvSpPr>
          <p:spPr>
            <a:xfrm>
              <a:off x="1216152" y="6467955"/>
              <a:ext cx="4718304" cy="5090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300" b="1" dirty="0">
                  <a:solidFill>
                    <a:srgbClr val="000000"/>
                  </a:solidFill>
                  <a:latin typeface="Century Gothic" panose="020B0502020202020204" pitchFamily="34" charset="0"/>
                  <a:cs typeface="DilleniaUPC" panose="02020603050405020304" pitchFamily="18" charset="-34"/>
                </a:rPr>
                <a:t>Profa. Rosa Mariana</a:t>
              </a:r>
            </a:p>
            <a:p>
              <a:pPr algn="ctr"/>
              <a:r>
                <a:rPr lang="es-MX" sz="1300" b="1" dirty="0">
                  <a:solidFill>
                    <a:srgbClr val="000000"/>
                  </a:solidFill>
                  <a:latin typeface="Century Gothic" panose="020B0502020202020204" pitchFamily="34" charset="0"/>
                  <a:cs typeface="DilleniaUPC" panose="02020603050405020304" pitchFamily="18" charset="-34"/>
                </a:rPr>
                <a:t>Directora Escolar</a:t>
              </a:r>
              <a:endParaRPr lang="es-MX" sz="1300" b="1" dirty="0">
                <a:solidFill>
                  <a:srgbClr val="000000"/>
                </a:solidFill>
                <a:latin typeface="Century Gothic" panose="020B0502020202020204" pitchFamily="34" charset="0"/>
                <a:cs typeface="DilleniaUPC" panose="02020603050405020304" pitchFamily="18" charset="-34"/>
              </a:endParaRPr>
            </a:p>
          </p:txBody>
        </p:sp>
        <p:cxnSp>
          <p:nvCxnSpPr>
            <p:cNvPr id="23" name="Conector recto 22"/>
            <p:cNvCxnSpPr/>
            <p:nvPr/>
          </p:nvCxnSpPr>
          <p:spPr>
            <a:xfrm flipH="1">
              <a:off x="2228584" y="6469936"/>
              <a:ext cx="281172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4" name="Grupo 23"/>
          <p:cNvGrpSpPr/>
          <p:nvPr/>
        </p:nvGrpSpPr>
        <p:grpSpPr>
          <a:xfrm>
            <a:off x="5064067" y="6619188"/>
            <a:ext cx="4718304" cy="509007"/>
            <a:chOff x="4746968" y="6450975"/>
            <a:chExt cx="4718304" cy="509007"/>
          </a:xfrm>
        </p:grpSpPr>
        <p:sp>
          <p:nvSpPr>
            <p:cNvPr id="25" name="9 CuadroTexto"/>
            <p:cNvSpPr txBox="1"/>
            <p:nvPr/>
          </p:nvSpPr>
          <p:spPr>
            <a:xfrm>
              <a:off x="4746968" y="6450975"/>
              <a:ext cx="4718304" cy="5090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300" b="1" dirty="0">
                  <a:solidFill>
                    <a:srgbClr val="000000"/>
                  </a:solidFill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Century Gothic" panose="020B0502020202020204" pitchFamily="34" charset="0"/>
                  <a:cs typeface="DilleniaUPC" panose="02020603050405020304" pitchFamily="18" charset="-34"/>
                </a:rPr>
                <a:t>Profa. Leticia de la Rosa </a:t>
              </a:r>
            </a:p>
            <a:p>
              <a:pPr algn="ctr"/>
              <a:r>
                <a:rPr lang="es-MX" sz="1300" b="1" dirty="0">
                  <a:solidFill>
                    <a:srgbClr val="000000"/>
                  </a:solidFill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Century Gothic" panose="020B0502020202020204" pitchFamily="34" charset="0"/>
                  <a:cs typeface="DilleniaUPC" panose="02020603050405020304" pitchFamily="18" charset="-34"/>
                </a:rPr>
                <a:t>Profesora</a:t>
              </a:r>
              <a:endParaRPr lang="es-MX" sz="1300" b="1" dirty="0"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entury Gothic" panose="020B0502020202020204" pitchFamily="34" charset="0"/>
                <a:cs typeface="DilleniaUPC" panose="02020603050405020304" pitchFamily="18" charset="-34"/>
              </a:endParaRPr>
            </a:p>
          </p:txBody>
        </p:sp>
        <p:cxnSp>
          <p:nvCxnSpPr>
            <p:cNvPr id="27" name="Conector recto 26"/>
            <p:cNvCxnSpPr/>
            <p:nvPr/>
          </p:nvCxnSpPr>
          <p:spPr>
            <a:xfrm flipH="1">
              <a:off x="5690825" y="6469936"/>
              <a:ext cx="2811728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>
              <a:glow rad="101600">
                <a:schemeClr val="bg1">
                  <a:alpha val="60000"/>
                </a:schemeClr>
              </a:glow>
            </a:effec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AutoShape 6" descr="Resultado de imagen para linea elegante p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18" tIns="45709" rIns="91418" bIns="45709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9" name="Subtitle 2"/>
          <p:cNvSpPr txBox="1">
            <a:spLocks/>
          </p:cNvSpPr>
          <p:nvPr/>
        </p:nvSpPr>
        <p:spPr>
          <a:xfrm>
            <a:off x="6801830" y="5753598"/>
            <a:ext cx="3287581" cy="323468"/>
          </a:xfrm>
          <a:prstGeom prst="rect">
            <a:avLst/>
          </a:prstGeom>
        </p:spPr>
        <p:txBody>
          <a:bodyPr vert="horz" lIns="91418" tIns="45709" rIns="91418" bIns="45709" rtlCol="0" anchor="t">
            <a:normAutofit/>
          </a:bodyPr>
          <a:lstStyle>
            <a:lvl1pPr marL="0" indent="0" algn="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984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4017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764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08035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54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12052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16069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20086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24104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28121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32138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, 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M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éx. A 09 de Julio de 2018.</a:t>
            </a:r>
            <a:endParaRPr lang="en-US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6" name="Picture 6" descr="Resultado de la imagen para linea elegante dorada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214" b="37537"/>
          <a:stretch/>
        </p:blipFill>
        <p:spPr bwMode="auto">
          <a:xfrm>
            <a:off x="2063552" y="4590328"/>
            <a:ext cx="6477000" cy="688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1 Imagen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17" r="11850"/>
          <a:stretch/>
        </p:blipFill>
        <p:spPr>
          <a:xfrm>
            <a:off x="7880533" y="2913244"/>
            <a:ext cx="2080953" cy="1390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8071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ctrTitle"/>
          </p:nvPr>
        </p:nvSpPr>
        <p:spPr>
          <a:xfrm>
            <a:off x="274774" y="3975483"/>
            <a:ext cx="9083453" cy="77564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600" b="1" dirty="0">
                <a:gradFill flip="none" rotWithShape="1">
                  <a:gsLst>
                    <a:gs pos="0">
                      <a:srgbClr val="0070C0">
                        <a:shade val="30000"/>
                        <a:satMod val="115000"/>
                      </a:srgbClr>
                    </a:gs>
                    <a:gs pos="50000">
                      <a:srgbClr val="0070C0">
                        <a:shade val="67500"/>
                        <a:satMod val="115000"/>
                      </a:srgbClr>
                    </a:gs>
                    <a:gs pos="100000">
                      <a:srgbClr val="0070C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Monotype Corsiva" panose="03010101010201010101" pitchFamily="66" charset="0"/>
              </a:rPr>
              <a:t>Rodríguez  Fernando</a:t>
            </a:r>
            <a:endParaRPr lang="es-ES" sz="5600" b="1" dirty="0">
              <a:gradFill flip="none" rotWithShape="1">
                <a:gsLst>
                  <a:gs pos="0">
                    <a:srgbClr val="0070C0">
                      <a:shade val="30000"/>
                      <a:satMod val="115000"/>
                    </a:srgbClr>
                  </a:gs>
                  <a:gs pos="50000">
                    <a:srgbClr val="0070C0">
                      <a:shade val="67500"/>
                      <a:satMod val="115000"/>
                    </a:srgbClr>
                  </a:gs>
                  <a:gs pos="100000">
                    <a:srgbClr val="0070C0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  <a:effectLst>
                <a:glow rad="101600">
                  <a:schemeClr val="bg1">
                    <a:alpha val="60000"/>
                  </a:schemeClr>
                </a:glow>
              </a:effectLst>
              <a:latin typeface="Monotype Corsiva" panose="03010101010201010101" pitchFamily="66" charset="0"/>
            </a:endParaRPr>
          </a:p>
        </p:txBody>
      </p:sp>
      <p:sp>
        <p:nvSpPr>
          <p:cNvPr id="26" name="Subtitle 2"/>
          <p:cNvSpPr>
            <a:spLocks noGrp="1"/>
          </p:cNvSpPr>
          <p:nvPr>
            <p:ph type="subTitle" idx="1"/>
          </p:nvPr>
        </p:nvSpPr>
        <p:spPr>
          <a:xfrm>
            <a:off x="982589" y="5128618"/>
            <a:ext cx="8219516" cy="786714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s-MX" sz="1700" dirty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Por </a:t>
            </a:r>
            <a:r>
              <a:rPr lang="es-MX" sz="1700" dirty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haber concluido satisfactoriamente sus estudios </a:t>
            </a:r>
            <a:r>
              <a:rPr lang="es-MX" sz="1700" dirty="0" err="1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de</a:t>
            </a:r>
            <a:r>
              <a:rPr lang="es-MX" b="1" i="1" dirty="0" err="1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“Educación</a:t>
            </a:r>
            <a:r>
              <a:rPr lang="es-MX" b="1" i="1" dirty="0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 </a:t>
            </a:r>
            <a:r>
              <a:rPr lang="es-MX" b="1" i="1" dirty="0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Básica”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s-MX" sz="1400" dirty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Ciclo Escolar  2021 - 2023 </a:t>
            </a:r>
            <a:endParaRPr lang="es-MX" sz="1400" dirty="0">
              <a:latin typeface="Century Gothic" panose="020B0502020202020204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</a:pP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" y="1863442"/>
            <a:ext cx="10080623" cy="482572"/>
          </a:xfrm>
          <a:prstGeom prst="rect">
            <a:avLst/>
          </a:prstGeom>
          <a:noFill/>
        </p:spPr>
        <p:txBody>
          <a:bodyPr wrap="square" lIns="91418" tIns="45709" rIns="91418" bIns="45709" rtlCol="0">
            <a:spAutoFit/>
          </a:bodyPr>
          <a:lstStyle/>
          <a:p>
            <a:pPr algn="ctr"/>
            <a:r>
              <a:rPr lang="es-MX" sz="2500" dirty="0">
                <a:solidFill>
                  <a:srgbClr val="000000"/>
                </a:solidFill>
                <a:latin typeface="Century Gothic" panose="020B0502020202020204" pitchFamily="34" charset="0"/>
                <a:cs typeface="DilleniaUPC" pitchFamily="18" charset="-34"/>
              </a:rPr>
              <a:t>Otorga el Presente</a:t>
            </a:r>
            <a:endParaRPr lang="es-MX" sz="2500" dirty="0">
              <a:solidFill>
                <a:srgbClr val="000000"/>
              </a:solidFill>
              <a:latin typeface="Century Gothic" panose="020B0502020202020204" pitchFamily="34" charset="0"/>
              <a:cs typeface="DilleniaUPC" pitchFamily="18" charset="-34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8787" y="3502549"/>
            <a:ext cx="10080624" cy="461665"/>
          </a:xfrm>
          <a:prstGeom prst="rect">
            <a:avLst/>
          </a:prstGeom>
          <a:noFill/>
        </p:spPr>
        <p:txBody>
          <a:bodyPr wrap="square" lIns="91418" tIns="45709" rIns="91418" bIns="45709" rtlCol="0">
            <a:spAutoFit/>
          </a:bodyPr>
          <a:lstStyle/>
          <a:p>
            <a:pPr algn="ctr"/>
            <a:r>
              <a:rPr lang="es-MX" sz="2400" dirty="0">
                <a:solidFill>
                  <a:srgbClr val="000000"/>
                </a:solidFill>
                <a:latin typeface="Century Gothic" panose="020B0502020202020204" pitchFamily="34" charset="0"/>
                <a:cs typeface="DilleniaUPC" pitchFamily="18" charset="-34"/>
              </a:rPr>
              <a:t>Al alumno (a):</a:t>
            </a:r>
            <a:endParaRPr lang="es-MX" sz="2400" dirty="0">
              <a:solidFill>
                <a:srgbClr val="000000"/>
              </a:solidFill>
              <a:latin typeface="Century Gothic" panose="020B0502020202020204" pitchFamily="34" charset="0"/>
              <a:cs typeface="DilleniaUPC" pitchFamily="18" charset="-34"/>
            </a:endParaRPr>
          </a:p>
        </p:txBody>
      </p:sp>
      <p:sp>
        <p:nvSpPr>
          <p:cNvPr id="13" name="11 CuadroTexto"/>
          <p:cNvSpPr txBox="1"/>
          <p:nvPr/>
        </p:nvSpPr>
        <p:spPr>
          <a:xfrm>
            <a:off x="-8869" y="331780"/>
            <a:ext cx="10071749" cy="1431161"/>
          </a:xfrm>
          <a:prstGeom prst="rect">
            <a:avLst/>
          </a:prstGeom>
          <a:noFill/>
        </p:spPr>
        <p:txBody>
          <a:bodyPr wrap="square" lIns="91418" tIns="45709" rIns="91418" bIns="45709" rtlCol="0">
            <a:spAutoFit/>
          </a:bodyPr>
          <a:lstStyle/>
          <a:p>
            <a:pPr algn="ctr"/>
            <a:r>
              <a:rPr lang="es-MX" sz="2600" b="1" dirty="0">
                <a:solidFill>
                  <a:srgbClr val="0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EL  JARDÍN  DE  NIÑOS</a:t>
            </a:r>
          </a:p>
          <a:p>
            <a:pPr algn="ctr"/>
            <a:r>
              <a:rPr lang="es-MX" sz="2600" b="1" dirty="0">
                <a:solidFill>
                  <a:srgbClr val="000000"/>
                </a:solidFill>
                <a:effectLst>
                  <a:glow rad="101600">
                    <a:schemeClr val="bg1">
                      <a:lumMod val="95000"/>
                      <a:alpha val="60000"/>
                    </a:schemeClr>
                  </a:glow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“ESTHER CANO</a:t>
            </a:r>
            <a:r>
              <a:rPr lang="es-MX" sz="2400" b="1" dirty="0">
                <a:solidFill>
                  <a:srgbClr val="000000"/>
                </a:solidFill>
                <a:effectLst>
                  <a:glow rad="101600">
                    <a:schemeClr val="bg1">
                      <a:lumMod val="95000"/>
                      <a:alpha val="60000"/>
                    </a:schemeClr>
                  </a:glow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”</a:t>
            </a:r>
          </a:p>
          <a:p>
            <a:pPr algn="ctr"/>
            <a:endParaRPr lang="es-MX" sz="800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s-MX" sz="1200" dirty="0">
                <a:solidFill>
                  <a:srgbClr val="000000"/>
                </a:solidFill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C.C.T. 15EJ</a:t>
            </a:r>
          </a:p>
          <a:p>
            <a:pPr algn="ctr"/>
            <a:r>
              <a:rPr lang="es-MX" sz="1200" dirty="0">
                <a:solidFill>
                  <a:srgbClr val="000000"/>
                </a:solidFill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TURNO MATUTINO</a:t>
            </a:r>
            <a:endParaRPr lang="es-MX" sz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375" y="147581"/>
            <a:ext cx="2048130" cy="1582181"/>
          </a:xfrm>
          <a:prstGeom prst="rect">
            <a:avLst/>
          </a:prstGeom>
          <a:effectLst>
            <a:glow rad="101600">
              <a:schemeClr val="bg1">
                <a:alpha val="60000"/>
              </a:schemeClr>
            </a:glow>
          </a:effectLst>
        </p:spPr>
      </p:pic>
      <p:pic>
        <p:nvPicPr>
          <p:cNvPr id="15" name="Imagen 1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106"/>
          <a:stretch/>
        </p:blipFill>
        <p:spPr>
          <a:xfrm>
            <a:off x="8037039" y="360416"/>
            <a:ext cx="1924445" cy="1117747"/>
          </a:xfrm>
          <a:prstGeom prst="rect">
            <a:avLst/>
          </a:prstGeom>
          <a:effectLst>
            <a:glow rad="101600">
              <a:srgbClr val="FFFFFF">
                <a:alpha val="60000"/>
              </a:srgbClr>
            </a:glow>
          </a:effectLst>
        </p:spPr>
      </p:pic>
      <p:sp>
        <p:nvSpPr>
          <p:cNvPr id="28" name="5 CuadroTexto"/>
          <p:cNvSpPr txBox="1"/>
          <p:nvPr/>
        </p:nvSpPr>
        <p:spPr>
          <a:xfrm>
            <a:off x="2063552" y="2161848"/>
            <a:ext cx="5505892" cy="1446550"/>
          </a:xfrm>
          <a:prstGeom prst="rect">
            <a:avLst/>
          </a:prstGeom>
          <a:noFill/>
        </p:spPr>
        <p:txBody>
          <a:bodyPr wrap="square" lIns="91418" tIns="45709" rIns="91418" bIns="45709" rtlCol="0">
            <a:spAutoFit/>
          </a:bodyPr>
          <a:lstStyle/>
          <a:p>
            <a:pPr algn="ctr"/>
            <a:r>
              <a:rPr lang="es-MX" sz="8800" b="1" dirty="0">
                <a:ln w="0">
                  <a:solidFill>
                    <a:schemeClr val="accent3">
                      <a:lumMod val="75000"/>
                    </a:schemeClr>
                  </a:solidFill>
                </a:ln>
                <a:gradFill flip="none" rotWithShape="1">
                  <a:gsLst>
                    <a:gs pos="0">
                      <a:schemeClr val="accent3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accent3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accent3">
                        <a:lumMod val="7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Edwardian Script ITC" panose="030303020407070D0804" pitchFamily="66" charset="0"/>
                <a:cs typeface="DilleniaUPC" pitchFamily="18" charset="-34"/>
              </a:rPr>
              <a:t>Diploma</a:t>
            </a:r>
            <a:endParaRPr lang="es-MX" sz="8800" b="1" dirty="0">
              <a:ln w="0">
                <a:solidFill>
                  <a:schemeClr val="accent3">
                    <a:lumMod val="75000"/>
                  </a:schemeClr>
                </a:solidFill>
              </a:ln>
              <a:gradFill flip="none" rotWithShape="1">
                <a:gsLst>
                  <a:gs pos="0">
                    <a:schemeClr val="accent3">
                      <a:lumMod val="75000"/>
                      <a:shade val="30000"/>
                      <a:satMod val="115000"/>
                    </a:schemeClr>
                  </a:gs>
                  <a:gs pos="50000">
                    <a:schemeClr val="accent3">
                      <a:lumMod val="75000"/>
                      <a:shade val="67500"/>
                      <a:satMod val="115000"/>
                    </a:schemeClr>
                  </a:gs>
                  <a:gs pos="100000">
                    <a:schemeClr val="accent3">
                      <a:lumMod val="7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Edwardian Script ITC" panose="030303020407070D0804" pitchFamily="66" charset="0"/>
              <a:cs typeface="DilleniaUPC" pitchFamily="18" charset="-34"/>
            </a:endParaRPr>
          </a:p>
        </p:txBody>
      </p:sp>
      <p:grpSp>
        <p:nvGrpSpPr>
          <p:cNvPr id="20" name="Grupo 19"/>
          <p:cNvGrpSpPr/>
          <p:nvPr/>
        </p:nvGrpSpPr>
        <p:grpSpPr>
          <a:xfrm>
            <a:off x="1069994" y="6630455"/>
            <a:ext cx="4718304" cy="509007"/>
            <a:chOff x="1216152" y="6467955"/>
            <a:chExt cx="4718304" cy="509007"/>
          </a:xfrm>
          <a:effectLst>
            <a:glow rad="101600">
              <a:schemeClr val="bg1">
                <a:alpha val="60000"/>
              </a:schemeClr>
            </a:glow>
          </a:effectLst>
        </p:grpSpPr>
        <p:sp>
          <p:nvSpPr>
            <p:cNvPr id="21" name="9 CuadroTexto"/>
            <p:cNvSpPr txBox="1"/>
            <p:nvPr/>
          </p:nvSpPr>
          <p:spPr>
            <a:xfrm>
              <a:off x="1216152" y="6467955"/>
              <a:ext cx="4718304" cy="5090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300" b="1" dirty="0">
                  <a:solidFill>
                    <a:srgbClr val="000000"/>
                  </a:solidFill>
                  <a:latin typeface="Century Gothic" panose="020B0502020202020204" pitchFamily="34" charset="0"/>
                  <a:cs typeface="DilleniaUPC" panose="02020603050405020304" pitchFamily="18" charset="-34"/>
                </a:rPr>
                <a:t>Profa. Rosa Mariana</a:t>
              </a:r>
            </a:p>
            <a:p>
              <a:pPr algn="ctr"/>
              <a:r>
                <a:rPr lang="es-MX" sz="1300" b="1" dirty="0">
                  <a:solidFill>
                    <a:srgbClr val="000000"/>
                  </a:solidFill>
                  <a:latin typeface="Century Gothic" panose="020B0502020202020204" pitchFamily="34" charset="0"/>
                  <a:cs typeface="DilleniaUPC" panose="02020603050405020304" pitchFamily="18" charset="-34"/>
                </a:rPr>
                <a:t>Directora Escolar</a:t>
              </a:r>
              <a:endParaRPr lang="es-MX" sz="1300" b="1" dirty="0">
                <a:solidFill>
                  <a:srgbClr val="000000"/>
                </a:solidFill>
                <a:latin typeface="Century Gothic" panose="020B0502020202020204" pitchFamily="34" charset="0"/>
                <a:cs typeface="DilleniaUPC" panose="02020603050405020304" pitchFamily="18" charset="-34"/>
              </a:endParaRPr>
            </a:p>
          </p:txBody>
        </p:sp>
        <p:cxnSp>
          <p:nvCxnSpPr>
            <p:cNvPr id="23" name="Conector recto 22"/>
            <p:cNvCxnSpPr/>
            <p:nvPr/>
          </p:nvCxnSpPr>
          <p:spPr>
            <a:xfrm flipH="1">
              <a:off x="2228584" y="6469936"/>
              <a:ext cx="281172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4" name="Grupo 23"/>
          <p:cNvGrpSpPr/>
          <p:nvPr/>
        </p:nvGrpSpPr>
        <p:grpSpPr>
          <a:xfrm>
            <a:off x="5092347" y="6638147"/>
            <a:ext cx="4718304" cy="530737"/>
            <a:chOff x="4775248" y="6469936"/>
            <a:chExt cx="4718304" cy="530738"/>
          </a:xfrm>
        </p:grpSpPr>
        <p:sp>
          <p:nvSpPr>
            <p:cNvPr id="25" name="9 CuadroTexto"/>
            <p:cNvSpPr txBox="1"/>
            <p:nvPr/>
          </p:nvSpPr>
          <p:spPr>
            <a:xfrm>
              <a:off x="4775248" y="6491667"/>
              <a:ext cx="4718304" cy="5090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300" b="1" dirty="0">
                  <a:solidFill>
                    <a:srgbClr val="000000"/>
                  </a:solidFill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Century Gothic" panose="020B0502020202020204" pitchFamily="34" charset="0"/>
                  <a:cs typeface="DilleniaUPC" panose="02020603050405020304" pitchFamily="18" charset="-34"/>
                </a:rPr>
                <a:t>Profa. Leticia de la Rosa </a:t>
              </a:r>
            </a:p>
            <a:p>
              <a:pPr algn="ctr"/>
              <a:r>
                <a:rPr lang="es-MX" sz="1300" b="1" dirty="0">
                  <a:solidFill>
                    <a:srgbClr val="000000"/>
                  </a:solidFill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Century Gothic" panose="020B0502020202020204" pitchFamily="34" charset="0"/>
                  <a:cs typeface="DilleniaUPC" panose="02020603050405020304" pitchFamily="18" charset="-34"/>
                </a:rPr>
                <a:t>Profesora</a:t>
              </a:r>
              <a:endParaRPr lang="es-MX" sz="1300" b="1" dirty="0"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entury Gothic" panose="020B0502020202020204" pitchFamily="34" charset="0"/>
                <a:cs typeface="DilleniaUPC" panose="02020603050405020304" pitchFamily="18" charset="-34"/>
              </a:endParaRPr>
            </a:p>
          </p:txBody>
        </p:sp>
        <p:cxnSp>
          <p:nvCxnSpPr>
            <p:cNvPr id="27" name="Conector recto 26"/>
            <p:cNvCxnSpPr/>
            <p:nvPr/>
          </p:nvCxnSpPr>
          <p:spPr>
            <a:xfrm flipH="1">
              <a:off x="5690825" y="6469936"/>
              <a:ext cx="2811728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>
              <a:glow rad="101600">
                <a:schemeClr val="bg1">
                  <a:alpha val="60000"/>
                </a:schemeClr>
              </a:glow>
            </a:effec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AutoShape 6" descr="Resultado de imagen para linea elegante p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18" tIns="45709" rIns="91418" bIns="45709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9" name="Subtitle 2"/>
          <p:cNvSpPr txBox="1">
            <a:spLocks/>
          </p:cNvSpPr>
          <p:nvPr/>
        </p:nvSpPr>
        <p:spPr>
          <a:xfrm>
            <a:off x="6801830" y="5753598"/>
            <a:ext cx="3287581" cy="323468"/>
          </a:xfrm>
          <a:prstGeom prst="rect">
            <a:avLst/>
          </a:prstGeom>
        </p:spPr>
        <p:txBody>
          <a:bodyPr vert="horz" lIns="91418" tIns="45709" rIns="91418" bIns="45709" rtlCol="0" anchor="t">
            <a:normAutofit/>
          </a:bodyPr>
          <a:lstStyle>
            <a:lvl1pPr marL="0" indent="0" algn="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984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4017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764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08035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54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12052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16069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20086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24104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28121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32138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, 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M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éx. A 09 de Julio de 2018.</a:t>
            </a:r>
            <a:endParaRPr lang="en-US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6" name="Picture 6" descr="Resultado de la imagen para linea elegante dorada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214" b="37537"/>
          <a:stretch/>
        </p:blipFill>
        <p:spPr bwMode="auto">
          <a:xfrm>
            <a:off x="1788502" y="4506671"/>
            <a:ext cx="6477000" cy="688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Imagen relacionada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5618" y="3180404"/>
            <a:ext cx="1469472" cy="2471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4045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1282</TotalTime>
  <Words>360</Words>
  <Application>Microsoft Office PowerPoint</Application>
  <PresentationFormat>Personalizado</PresentationFormat>
  <Paragraphs>96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Forma de onda</vt:lpstr>
      <vt:lpstr>Rodríguez Fernando</vt:lpstr>
      <vt:lpstr>Rodríguez Fernando</vt:lpstr>
      <vt:lpstr>Rodríguez Fernando</vt:lpstr>
      <vt:lpstr>Rodríguez Fernando</vt:lpstr>
      <vt:lpstr>Rodríguez Fernando</vt:lpstr>
      <vt:lpstr>Rodríguez  Fernando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Sol</dc:creator>
  <cp:lastModifiedBy>PC-FEL</cp:lastModifiedBy>
  <cp:revision>125</cp:revision>
  <cp:lastPrinted>2018-07-03T02:52:31Z</cp:lastPrinted>
  <dcterms:created xsi:type="dcterms:W3CDTF">2014-09-12T02:18:09Z</dcterms:created>
  <dcterms:modified xsi:type="dcterms:W3CDTF">2024-06-20T21:48:07Z</dcterms:modified>
</cp:coreProperties>
</file>