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8" r:id="rId1"/>
  </p:sldMasterIdLst>
  <p:notesMasterIdLst>
    <p:notesMasterId r:id="rId8"/>
  </p:notesMasterIdLst>
  <p:handoutMasterIdLst>
    <p:handoutMasterId r:id="rId9"/>
  </p:handoutMasterIdLst>
  <p:sldIdLst>
    <p:sldId id="285" r:id="rId2"/>
    <p:sldId id="288" r:id="rId3"/>
    <p:sldId id="286" r:id="rId4"/>
    <p:sldId id="284" r:id="rId5"/>
    <p:sldId id="287" r:id="rId6"/>
    <p:sldId id="283" r:id="rId7"/>
  </p:sldIdLst>
  <p:sldSz cx="10080625" cy="7561263"/>
  <p:notesSz cx="7102475" cy="9388475"/>
  <p:defaultTextStyle>
    <a:defPPr>
      <a:defRPr lang="en-US"/>
    </a:defPPr>
    <a:lvl1pPr marL="0" algn="l" defTabSz="4570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7" algn="l" defTabSz="4570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5" algn="l" defTabSz="4570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62" algn="l" defTabSz="4570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50" algn="l" defTabSz="4570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36" algn="l" defTabSz="4570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24" algn="l" defTabSz="4570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11" algn="l" defTabSz="4570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98" algn="l" defTabSz="4570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000"/>
    <a:srgbClr val="FFFFFF"/>
    <a:srgbClr val="E75A47"/>
    <a:srgbClr val="E11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84" d="100"/>
          <a:sy n="84" d="100"/>
        </p:scale>
        <p:origin x="-714" y="-72"/>
      </p:cViewPr>
      <p:guideLst>
        <p:guide orient="horz" pos="2382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75B06-F694-4E7A-9B68-F631C22C9920}" type="datetimeFigureOut">
              <a:rPr lang="es-MX" smtClean="0"/>
              <a:t>20/06/2024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8DD24-A797-4B04-8B40-CEADA21ED3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7601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BEE7D-8E75-4CA3-A4B7-FAA9D0EE34A5}" type="datetimeFigureOut">
              <a:rPr lang="es-MX" smtClean="0"/>
              <a:t>20/06/2024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ECF09-DCFD-4332-B3D6-B09A3B9C3D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1118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7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5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62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50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36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24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11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98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5142438"/>
            <a:ext cx="1008844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756047" y="1932325"/>
            <a:ext cx="8568531" cy="2017396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53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756047" y="3981964"/>
            <a:ext cx="8568531" cy="1322729"/>
          </a:xfrm>
        </p:spPr>
        <p:txBody>
          <a:bodyPr lIns="50402" rIns="50402"/>
          <a:lstStyle>
            <a:lvl1pPr marL="0" marR="70562" indent="0" algn="r">
              <a:buNone/>
              <a:defRPr>
                <a:solidFill>
                  <a:schemeClr val="tx2"/>
                </a:solidFill>
              </a:defRPr>
            </a:lvl1pPr>
            <a:lvl2pPr marL="504017" indent="0" algn="ctr">
              <a:buNone/>
            </a:lvl2pPr>
            <a:lvl3pPr marL="1008035" indent="0" algn="ctr">
              <a:buNone/>
            </a:lvl3pPr>
            <a:lvl4pPr marL="1512052" indent="0" algn="ctr">
              <a:buNone/>
            </a:lvl4pPr>
            <a:lvl5pPr marL="2016069" indent="0" algn="ctr">
              <a:buNone/>
            </a:lvl5pPr>
            <a:lvl6pPr marL="2520086" indent="0" algn="ctr">
              <a:buNone/>
            </a:lvl6pPr>
            <a:lvl7pPr marL="3024104" indent="0" algn="ctr">
              <a:buNone/>
            </a:lvl7pPr>
            <a:lvl8pPr marL="3528121" indent="0" algn="ctr">
              <a:buNone/>
            </a:lvl8pPr>
            <a:lvl9pPr marL="4032138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4150" y="5460912"/>
            <a:ext cx="10084776" cy="2108166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4031" y="1633234"/>
            <a:ext cx="9072563" cy="4835847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545049" y="302804"/>
            <a:ext cx="1959537" cy="6166278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4031" y="302805"/>
            <a:ext cx="6972432" cy="6166277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370" y="1168382"/>
            <a:ext cx="8568531" cy="2016337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53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324518" y="3232349"/>
            <a:ext cx="5040313" cy="1604081"/>
          </a:xfrm>
        </p:spPr>
        <p:txBody>
          <a:bodyPr lIns="100803" rIns="100803" anchor="t"/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6 Cheurón"/>
          <p:cNvSpPr/>
          <p:nvPr/>
        </p:nvSpPr>
        <p:spPr>
          <a:xfrm>
            <a:off x="4009187" y="3313672"/>
            <a:ext cx="201613" cy="252042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803676" y="3313672"/>
            <a:ext cx="201613" cy="252042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4031" y="1633233"/>
            <a:ext cx="4452276" cy="499008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24318" y="1633233"/>
            <a:ext cx="4452276" cy="499008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031" y="301050"/>
            <a:ext cx="9072563" cy="1260211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031" y="5964997"/>
            <a:ext cx="4454027" cy="84014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1607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5120819" y="5964997"/>
            <a:ext cx="4455776" cy="84014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1607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504031" y="1592402"/>
            <a:ext cx="4454027" cy="434597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0818" y="1592402"/>
            <a:ext cx="4455776" cy="434597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8063" y="5376898"/>
            <a:ext cx="8248138" cy="504084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8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872302" y="5904248"/>
            <a:ext cx="4381712" cy="1008168"/>
          </a:xfrm>
        </p:spPr>
        <p:txBody>
          <a:bodyPr/>
          <a:lstStyle>
            <a:lvl1pPr marL="0" indent="0" algn="r">
              <a:buNone/>
              <a:defRPr sz="18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008063" y="302451"/>
            <a:ext cx="8245951" cy="5040842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7416086" y="7065056"/>
            <a:ext cx="2116931" cy="403267"/>
          </a:xfrm>
        </p:spPr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258129" y="6001603"/>
            <a:ext cx="7896490" cy="714706"/>
          </a:xfrm>
          <a:noFill/>
        </p:spPr>
        <p:txBody>
          <a:bodyPr lIns="100803" tIns="0" rIns="100803" anchor="t"/>
          <a:lstStyle>
            <a:lvl1pPr marL="0" marR="20161" indent="0" algn="r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2016" y="209449"/>
            <a:ext cx="9576594" cy="483920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5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828726" y="7065056"/>
            <a:ext cx="2591463" cy="4025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2016" y="5364023"/>
            <a:ext cx="8902603" cy="6203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3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550414" y="6554568"/>
            <a:ext cx="5446695" cy="101552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803" tIns="50402" rIns="100803" bIns="50402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535470" y="6548035"/>
            <a:ext cx="4068466" cy="102917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803" tIns="50402" rIns="100803" bIns="50402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661" y="6385125"/>
            <a:ext cx="3750815" cy="1191707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0803" tIns="50402" rIns="100803" bIns="50402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10183" y="6381250"/>
            <a:ext cx="3754337" cy="11955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9551582" y="5499986"/>
            <a:ext cx="201613" cy="252042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9346071" y="5499986"/>
            <a:ext cx="201613" cy="252042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550414" y="6554568"/>
            <a:ext cx="5446695" cy="101552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803" tIns="50402" rIns="100803" bIns="50402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535470" y="6548035"/>
            <a:ext cx="4068466" cy="102917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803" tIns="50402" rIns="100803" bIns="50402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661" y="6385125"/>
            <a:ext cx="3750815" cy="1191707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0803" tIns="50402" rIns="100803" bIns="50402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10183" y="6381250"/>
            <a:ext cx="3754337" cy="11955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504031" y="302801"/>
            <a:ext cx="9072563" cy="1260211"/>
          </a:xfrm>
          <a:prstGeom prst="rect">
            <a:avLst/>
          </a:prstGeom>
        </p:spPr>
        <p:txBody>
          <a:bodyPr vert="horz" lIns="100803" tIns="50402" rIns="100803" bIns="50402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504031" y="1633233"/>
            <a:ext cx="9072563" cy="4990084"/>
          </a:xfrm>
          <a:prstGeom prst="rect">
            <a:avLst/>
          </a:prstGeom>
        </p:spPr>
        <p:txBody>
          <a:bodyPr vert="horz" lIns="100803" tIns="50402" rIns="100803" bIns="50402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7416086" y="7065056"/>
            <a:ext cx="2116931" cy="403267"/>
          </a:xfrm>
          <a:prstGeom prst="rect">
            <a:avLst/>
          </a:prstGeom>
        </p:spPr>
        <p:txBody>
          <a:bodyPr vert="horz" lIns="100803" tIns="50402" rIns="100803" bIns="50402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828726" y="7065056"/>
            <a:ext cx="2591463" cy="402567"/>
          </a:xfrm>
          <a:prstGeom prst="rect">
            <a:avLst/>
          </a:prstGeom>
        </p:spPr>
        <p:txBody>
          <a:bodyPr vert="horz" lIns="100803" tIns="50402" rIns="100803" bIns="50402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533017" y="7065056"/>
            <a:ext cx="403225" cy="402567"/>
          </a:xfrm>
          <a:prstGeom prst="rect">
            <a:avLst/>
          </a:prstGeom>
        </p:spPr>
        <p:txBody>
          <a:bodyPr vert="horz" lIns="100803" tIns="50402" rIns="100803" bIns="50402" anchor="b"/>
          <a:lstStyle>
            <a:lvl1pPr algn="r" eaLnBrk="1" latinLnBrk="0" hangingPunct="1">
              <a:defRPr kumimoji="0" sz="1100" b="0">
                <a:solidFill>
                  <a:schemeClr val="tx1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03214" indent="-282250" algn="l" rtl="0" eaLnBrk="1" latinLnBrk="0" hangingPunct="1">
        <a:spcBef>
          <a:spcPts val="441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64" indent="-252009" algn="l" rtl="0" eaLnBrk="1" latinLnBrk="0" hangingPunct="1">
        <a:spcBef>
          <a:spcPts val="357"/>
        </a:spcBef>
        <a:buClr>
          <a:schemeClr val="accent1"/>
        </a:buClr>
        <a:buFont typeface="Verdana"/>
        <a:buChar char="◦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47552" indent="-252009" algn="l" rtl="0" eaLnBrk="1" latinLnBrk="0" hangingPunct="1">
        <a:spcBef>
          <a:spcPts val="386"/>
        </a:spcBef>
        <a:buClr>
          <a:schemeClr val="accent2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43" indent="-252009" algn="l" rtl="0" eaLnBrk="1" latinLnBrk="0" hangingPunct="1">
        <a:spcBef>
          <a:spcPts val="386"/>
        </a:spcBef>
        <a:buClr>
          <a:schemeClr val="accent2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indent="-252009" algn="l" rtl="0" eaLnBrk="1" latinLnBrk="0" hangingPunct="1">
        <a:spcBef>
          <a:spcPts val="386"/>
        </a:spcBef>
        <a:buClr>
          <a:schemeClr val="accent2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060" indent="-252009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16069" indent="-252009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68078" indent="-252009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20086" indent="-252009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274774" y="3975483"/>
            <a:ext cx="9083453" cy="7756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anose="03010101010201010101" pitchFamily="66" charset="0"/>
              </a:rPr>
              <a:t>Rodríguez Fernando</a:t>
            </a:r>
            <a:endParaRPr lang="es-ES" sz="5600" b="1" dirty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855" y="5128618"/>
            <a:ext cx="8219516" cy="78671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MX" sz="17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Por haber concluido satisfactoriamente sus estudios </a:t>
            </a:r>
            <a:r>
              <a:rPr lang="es-MX" sz="17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de</a:t>
            </a:r>
            <a:r>
              <a:rPr lang="es-MX" b="1" i="1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“Educación</a:t>
            </a:r>
            <a:r>
              <a:rPr lang="es-MX" b="1" i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 Básica”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MX" sz="14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Ciclo Escolar  2021 - 2023 </a:t>
            </a:r>
            <a:endParaRPr lang="es-MX" sz="1400" dirty="0">
              <a:latin typeface="Century Gothic" panose="020B0502020202020204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" y="1863442"/>
            <a:ext cx="10080623" cy="48257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s-MX" sz="2500" dirty="0">
                <a:latin typeface="Century Gothic" panose="020B0502020202020204" pitchFamily="34" charset="0"/>
                <a:cs typeface="DilleniaUPC" pitchFamily="18" charset="-34"/>
              </a:rPr>
              <a:t>Otorga el Presente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8787" y="3502549"/>
            <a:ext cx="10080624" cy="461665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s-MX" sz="2400" dirty="0">
                <a:latin typeface="Century Gothic" panose="020B0502020202020204" pitchFamily="34" charset="0"/>
                <a:cs typeface="DilleniaUPC" pitchFamily="18" charset="-34"/>
              </a:rPr>
              <a:t>Al alumno (a):</a:t>
            </a:r>
          </a:p>
        </p:txBody>
      </p:sp>
      <p:sp>
        <p:nvSpPr>
          <p:cNvPr id="13" name="11 CuadroTexto"/>
          <p:cNvSpPr txBox="1"/>
          <p:nvPr/>
        </p:nvSpPr>
        <p:spPr>
          <a:xfrm>
            <a:off x="3195805" y="160338"/>
            <a:ext cx="4244623" cy="138497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s-MX" sz="2600" b="1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ESCUELA PRIMARIA</a:t>
            </a:r>
          </a:p>
          <a:p>
            <a:pPr algn="ctr"/>
            <a:r>
              <a:rPr lang="es-MX" sz="2600" b="1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s-MX" sz="2600" b="1" dirty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ROSARIO CASTELLANOS</a:t>
            </a:r>
            <a:r>
              <a:rPr lang="es-MX" sz="2400" b="1" dirty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pPr algn="ctr"/>
            <a:endParaRPr lang="es-MX" sz="800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sz="1200" dirty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C.C.T. </a:t>
            </a:r>
          </a:p>
          <a:p>
            <a:pPr algn="ctr"/>
            <a:r>
              <a:rPr lang="es-MX" sz="1200" dirty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TURNO MATUTINO</a:t>
            </a:r>
            <a:endParaRPr lang="es-MX" sz="12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5 CuadroTexto"/>
          <p:cNvSpPr txBox="1"/>
          <p:nvPr/>
        </p:nvSpPr>
        <p:spPr>
          <a:xfrm>
            <a:off x="2063552" y="2161848"/>
            <a:ext cx="5505892" cy="1446550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s-MX" sz="8800" b="1" dirty="0">
                <a:ln w="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  <a:cs typeface="DilleniaUPC" pitchFamily="18" charset="-34"/>
              </a:rPr>
              <a:t>Reconocimiento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1069994" y="6630455"/>
            <a:ext cx="4718304" cy="509007"/>
            <a:chOff x="1216152" y="6467955"/>
            <a:chExt cx="4718304" cy="509007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21" name="9 CuadroTexto"/>
            <p:cNvSpPr txBox="1"/>
            <p:nvPr/>
          </p:nvSpPr>
          <p:spPr>
            <a:xfrm>
              <a:off x="1216152" y="6467955"/>
              <a:ext cx="4718304" cy="509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Profa. Rosa Mariana</a:t>
              </a:r>
            </a:p>
            <a:p>
              <a:pPr algn="ctr"/>
              <a:r>
                <a:rPr lang="es-MX" sz="1300" b="1" dirty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Directora Escolar</a:t>
              </a:r>
            </a:p>
          </p:txBody>
        </p:sp>
        <p:cxnSp>
          <p:nvCxnSpPr>
            <p:cNvPr id="23" name="Conector recto 22"/>
            <p:cNvCxnSpPr/>
            <p:nvPr/>
          </p:nvCxnSpPr>
          <p:spPr>
            <a:xfrm flipH="1">
              <a:off x="2228584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upo 23"/>
          <p:cNvGrpSpPr/>
          <p:nvPr/>
        </p:nvGrpSpPr>
        <p:grpSpPr>
          <a:xfrm>
            <a:off x="5064067" y="6619188"/>
            <a:ext cx="4718304" cy="509007"/>
            <a:chOff x="4746968" y="6450975"/>
            <a:chExt cx="4718304" cy="509007"/>
          </a:xfrm>
        </p:grpSpPr>
        <p:sp>
          <p:nvSpPr>
            <p:cNvPr id="25" name="9 CuadroTexto"/>
            <p:cNvSpPr txBox="1"/>
            <p:nvPr/>
          </p:nvSpPr>
          <p:spPr>
            <a:xfrm>
              <a:off x="4746968" y="6450975"/>
              <a:ext cx="4718304" cy="509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Profa. Leticia de la Rosa </a:t>
              </a:r>
            </a:p>
            <a:p>
              <a:pPr algn="ctr"/>
              <a:r>
                <a:rPr lang="es-MX" sz="1300" b="1" dirty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Profesora</a:t>
              </a:r>
            </a:p>
          </p:txBody>
        </p:sp>
        <p:cxnSp>
          <p:nvCxnSpPr>
            <p:cNvPr id="27" name="Conector recto 26"/>
            <p:cNvCxnSpPr/>
            <p:nvPr/>
          </p:nvCxnSpPr>
          <p:spPr>
            <a:xfrm flipH="1">
              <a:off x="5690825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AutoShape 6" descr="Resultado de imagen para linea elegante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6801830" y="5753598"/>
            <a:ext cx="3287581" cy="323468"/>
          </a:xfrm>
          <a:prstGeom prst="rect">
            <a:avLst/>
          </a:prstGeom>
        </p:spPr>
        <p:txBody>
          <a:bodyPr vert="horz" lIns="91418" tIns="45709" rIns="91418" bIns="45709" rtlCol="0" anchor="t">
            <a:normAutofit/>
          </a:bodyPr>
          <a:lstStyle>
            <a:lvl1pPr marL="0" indent="0" algn="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984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4017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8035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5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2052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6069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20086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4104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8121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2138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, Méx. A 01 de </a:t>
            </a:r>
            <a:r>
              <a:rPr lang="en-U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junio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de 2023.</a:t>
            </a:r>
          </a:p>
        </p:txBody>
      </p:sp>
      <p:pic>
        <p:nvPicPr>
          <p:cNvPr id="6" name="Picture 6" descr="Resultado de la imagen para linea elegante dor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14" b="37537"/>
          <a:stretch/>
        </p:blipFill>
        <p:spPr bwMode="auto">
          <a:xfrm>
            <a:off x="2063552" y="4590328"/>
            <a:ext cx="6477000" cy="68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489" y="2101967"/>
            <a:ext cx="1693333" cy="2732026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2" y="428272"/>
            <a:ext cx="3034387" cy="79307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444" y="160339"/>
            <a:ext cx="2288746" cy="664475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05266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274774" y="3975483"/>
            <a:ext cx="9083453" cy="7756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anose="03010101010201010101" pitchFamily="66" charset="0"/>
              </a:rPr>
              <a:t>Rodríguez Fernando</a:t>
            </a:r>
            <a:endParaRPr lang="es-ES" sz="5600" b="1" dirty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" y="1863442"/>
            <a:ext cx="10080623" cy="48257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s-MX" sz="2500" dirty="0">
                <a:latin typeface="Century Gothic" panose="020B0502020202020204" pitchFamily="34" charset="0"/>
                <a:cs typeface="DilleniaUPC" pitchFamily="18" charset="-34"/>
              </a:rPr>
              <a:t>Otorga el Presente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8787" y="3502549"/>
            <a:ext cx="10080624" cy="461665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s-MX" sz="2400" dirty="0">
                <a:latin typeface="Century Gothic" panose="020B0502020202020204" pitchFamily="34" charset="0"/>
                <a:cs typeface="DilleniaUPC" pitchFamily="18" charset="-34"/>
              </a:rPr>
              <a:t>Al alumno (a):</a:t>
            </a:r>
          </a:p>
        </p:txBody>
      </p:sp>
      <p:sp>
        <p:nvSpPr>
          <p:cNvPr id="13" name="11 CuadroTexto"/>
          <p:cNvSpPr txBox="1"/>
          <p:nvPr/>
        </p:nvSpPr>
        <p:spPr>
          <a:xfrm>
            <a:off x="-8869" y="331780"/>
            <a:ext cx="10071749" cy="1431161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s-MX" sz="2600" b="1" dirty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 JARDÍN  DE  NIÑOS</a:t>
            </a:r>
          </a:p>
          <a:p>
            <a:pPr algn="ctr"/>
            <a:r>
              <a:rPr lang="es-MX" sz="2600" b="1" dirty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“ROSARIO CASTELLANOS</a:t>
            </a:r>
            <a:r>
              <a:rPr lang="es-MX" sz="2400" b="1" dirty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pPr algn="ctr"/>
            <a:endParaRPr lang="es-MX" sz="800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sz="1200" dirty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C.C.T. </a:t>
            </a:r>
          </a:p>
          <a:p>
            <a:pPr algn="ctr"/>
            <a:r>
              <a:rPr lang="es-MX" sz="1200" dirty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TURNO MATUTINO</a:t>
            </a:r>
            <a:endParaRPr lang="es-MX" sz="12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47581"/>
            <a:ext cx="2048130" cy="158218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6"/>
          <a:stretch/>
        </p:blipFill>
        <p:spPr>
          <a:xfrm>
            <a:off x="8037039" y="360416"/>
            <a:ext cx="1924445" cy="1117747"/>
          </a:xfrm>
          <a:prstGeom prst="rect">
            <a:avLst/>
          </a:prstGeom>
          <a:effectLst>
            <a:glow rad="101600">
              <a:srgbClr val="FFFFFF">
                <a:alpha val="60000"/>
              </a:srgbClr>
            </a:glow>
          </a:effectLst>
        </p:spPr>
      </p:pic>
      <p:sp>
        <p:nvSpPr>
          <p:cNvPr id="28" name="5 CuadroTexto"/>
          <p:cNvSpPr txBox="1"/>
          <p:nvPr/>
        </p:nvSpPr>
        <p:spPr>
          <a:xfrm>
            <a:off x="2063552" y="2161848"/>
            <a:ext cx="5505892" cy="1446550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s-MX" sz="8800" b="1" dirty="0">
                <a:ln w="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  <a:cs typeface="DilleniaUPC" pitchFamily="18" charset="-34"/>
              </a:rPr>
              <a:t>Reconocimiento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1069994" y="6630455"/>
            <a:ext cx="4718304" cy="509007"/>
            <a:chOff x="1216152" y="6467955"/>
            <a:chExt cx="4718304" cy="509007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21" name="9 CuadroTexto"/>
            <p:cNvSpPr txBox="1"/>
            <p:nvPr/>
          </p:nvSpPr>
          <p:spPr>
            <a:xfrm>
              <a:off x="1216152" y="6467955"/>
              <a:ext cx="4718304" cy="509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Profa. Rosa Mariana</a:t>
              </a:r>
            </a:p>
            <a:p>
              <a:pPr algn="ctr"/>
              <a:r>
                <a:rPr lang="es-MX" sz="1300" b="1" dirty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Directora Escolar</a:t>
              </a:r>
            </a:p>
          </p:txBody>
        </p:sp>
        <p:cxnSp>
          <p:nvCxnSpPr>
            <p:cNvPr id="23" name="Conector recto 22"/>
            <p:cNvCxnSpPr/>
            <p:nvPr/>
          </p:nvCxnSpPr>
          <p:spPr>
            <a:xfrm flipH="1">
              <a:off x="2228584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upo 23"/>
          <p:cNvGrpSpPr/>
          <p:nvPr/>
        </p:nvGrpSpPr>
        <p:grpSpPr>
          <a:xfrm>
            <a:off x="5064067" y="6619188"/>
            <a:ext cx="4718304" cy="509007"/>
            <a:chOff x="4746968" y="6450975"/>
            <a:chExt cx="4718304" cy="509007"/>
          </a:xfrm>
        </p:grpSpPr>
        <p:sp>
          <p:nvSpPr>
            <p:cNvPr id="25" name="9 CuadroTexto"/>
            <p:cNvSpPr txBox="1"/>
            <p:nvPr/>
          </p:nvSpPr>
          <p:spPr>
            <a:xfrm>
              <a:off x="4746968" y="6450975"/>
              <a:ext cx="4718304" cy="509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Profa. Leticia de la Rosa </a:t>
              </a:r>
            </a:p>
            <a:p>
              <a:pPr algn="ctr"/>
              <a:r>
                <a:rPr lang="es-MX" sz="1300" b="1" dirty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Profesora</a:t>
              </a:r>
            </a:p>
          </p:txBody>
        </p:sp>
        <p:cxnSp>
          <p:nvCxnSpPr>
            <p:cNvPr id="27" name="Conector recto 26"/>
            <p:cNvCxnSpPr/>
            <p:nvPr/>
          </p:nvCxnSpPr>
          <p:spPr>
            <a:xfrm flipH="1">
              <a:off x="5690825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AutoShape 6" descr="Resultado de imagen para linea elegante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6801830" y="5753598"/>
            <a:ext cx="3287581" cy="323468"/>
          </a:xfrm>
          <a:prstGeom prst="rect">
            <a:avLst/>
          </a:prstGeom>
        </p:spPr>
        <p:txBody>
          <a:bodyPr vert="horz" lIns="91418" tIns="45709" rIns="91418" bIns="45709" rtlCol="0" anchor="t">
            <a:normAutofit/>
          </a:bodyPr>
          <a:lstStyle>
            <a:lvl1pPr marL="0" indent="0" algn="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984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4017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8035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5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2052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6069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20086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4104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8121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2138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, Méx. A 01 de </a:t>
            </a:r>
            <a:r>
              <a:rPr lang="en-U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junio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de 2023.</a:t>
            </a:r>
          </a:p>
        </p:txBody>
      </p:sp>
      <p:pic>
        <p:nvPicPr>
          <p:cNvPr id="6" name="Picture 6" descr="Resultado de la imagen para linea elegante dor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14" b="37537"/>
          <a:stretch/>
        </p:blipFill>
        <p:spPr bwMode="auto">
          <a:xfrm>
            <a:off x="2063552" y="4590328"/>
            <a:ext cx="6477000" cy="68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489" y="2101967"/>
            <a:ext cx="1693333" cy="2732026"/>
          </a:xfrm>
          <a:prstGeom prst="rect">
            <a:avLst/>
          </a:prstGeom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1562855" y="5128618"/>
            <a:ext cx="8219516" cy="786714"/>
          </a:xfrm>
          <a:prstGeom prst="rect">
            <a:avLst/>
          </a:prstGeom>
        </p:spPr>
        <p:txBody>
          <a:bodyPr vert="horz" lIns="50402" tIns="50402" rIns="50402" bIns="50402">
            <a:normAutofit fontScale="85000" lnSpcReduction="10000"/>
          </a:bodyPr>
          <a:lstStyle>
            <a:lvl1pPr marL="0" marR="70562" indent="0" algn="r" rtl="0" eaLnBrk="1" latinLnBrk="0" hangingPunct="1">
              <a:spcBef>
                <a:spcPts val="441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3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04017" indent="0" algn="ctr" rtl="0" eaLnBrk="1" latinLnBrk="0" hangingPunct="1">
              <a:spcBef>
                <a:spcPts val="357"/>
              </a:spcBef>
              <a:buClr>
                <a:schemeClr val="accent1"/>
              </a:buClr>
              <a:buFont typeface="Verdana"/>
              <a:buNone/>
              <a:defRPr kumimoji="0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35" indent="0" algn="ctr" rtl="0" eaLnBrk="1" latinLnBrk="0" hangingPunct="1">
              <a:spcBef>
                <a:spcPts val="386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52" indent="0" algn="ctr" rtl="0" eaLnBrk="1" latinLnBrk="0" hangingPunct="1">
              <a:spcBef>
                <a:spcPts val="386"/>
              </a:spcBef>
              <a:buClr>
                <a:schemeClr val="accent2"/>
              </a:buClr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069" indent="0" algn="ctr" rtl="0" eaLnBrk="1" latinLnBrk="0" hangingPunct="1">
              <a:spcBef>
                <a:spcPts val="386"/>
              </a:spcBef>
              <a:buClr>
                <a:schemeClr val="accent2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86" indent="0" algn="ctr" rtl="0" eaLnBrk="1" latinLnBrk="0" hangingPunct="1">
              <a:spcBef>
                <a:spcPts val="386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4104" indent="0" algn="ctr" rtl="0" eaLnBrk="1" latinLnBrk="0" hangingPunct="1">
              <a:spcBef>
                <a:spcPts val="386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8121" indent="0" algn="ctr" rtl="0" eaLnBrk="1" latinLnBrk="0" hangingPunct="1">
              <a:spcBef>
                <a:spcPts val="386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2138" indent="0" algn="ctr" rtl="0" eaLnBrk="1" latinLnBrk="0" hangingPunct="1">
              <a:spcBef>
                <a:spcPts val="386"/>
              </a:spcBef>
              <a:buClr>
                <a:schemeClr val="accent3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MX" sz="170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Por haber concluido satisfactoriamente sus estudios de</a:t>
            </a:r>
            <a:r>
              <a:rPr lang="es-MX" b="1" i="1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“Educación Básica”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MX" sz="140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Ciclo Escolar  2021 - 2023 </a:t>
            </a:r>
            <a:endParaRPr lang="es-MX" sz="1400" smtClean="0">
              <a:latin typeface="Century Gothic" panose="020B0502020202020204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61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274774" y="3975483"/>
            <a:ext cx="9083453" cy="7756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anose="03010101010201010101" pitchFamily="66" charset="0"/>
              </a:rPr>
              <a:t>Rodríguez Fernando</a:t>
            </a:r>
            <a:endParaRPr lang="es-ES" sz="5600" b="1" dirty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" y="1863442"/>
            <a:ext cx="10080623" cy="48257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s-MX" sz="2500" dirty="0">
                <a:latin typeface="Century Gothic" panose="020B0502020202020204" pitchFamily="34" charset="0"/>
                <a:cs typeface="DilleniaUPC" pitchFamily="18" charset="-34"/>
              </a:rPr>
              <a:t>Otorga el Presente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8787" y="3502549"/>
            <a:ext cx="10080624" cy="461665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s-MX" sz="2400" dirty="0">
                <a:latin typeface="Century Gothic" panose="020B0502020202020204" pitchFamily="34" charset="0"/>
                <a:cs typeface="DilleniaUPC" pitchFamily="18" charset="-34"/>
              </a:rPr>
              <a:t>Al alumno (a):</a:t>
            </a:r>
          </a:p>
        </p:txBody>
      </p:sp>
      <p:sp>
        <p:nvSpPr>
          <p:cNvPr id="13" name="11 CuadroTexto"/>
          <p:cNvSpPr txBox="1"/>
          <p:nvPr/>
        </p:nvSpPr>
        <p:spPr>
          <a:xfrm>
            <a:off x="-8869" y="331780"/>
            <a:ext cx="10071749" cy="1431161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s-MX" sz="2600" b="1" dirty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 JARDÍN  DE  NIÑOS</a:t>
            </a:r>
          </a:p>
          <a:p>
            <a:pPr algn="ctr"/>
            <a:r>
              <a:rPr lang="es-MX" sz="2600" b="1" dirty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“ROSARIO CASTELLANOS</a:t>
            </a:r>
            <a:r>
              <a:rPr lang="es-MX" sz="2400" b="1" dirty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pPr algn="ctr"/>
            <a:endParaRPr lang="es-MX" sz="800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sz="1200" dirty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C.C.T. </a:t>
            </a:r>
          </a:p>
          <a:p>
            <a:pPr algn="ctr"/>
            <a:r>
              <a:rPr lang="es-MX" sz="1200" dirty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TURNO MATUTINO</a:t>
            </a:r>
            <a:endParaRPr lang="es-MX" sz="12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47581"/>
            <a:ext cx="2048130" cy="158218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6"/>
          <a:stretch/>
        </p:blipFill>
        <p:spPr>
          <a:xfrm>
            <a:off x="8037039" y="360416"/>
            <a:ext cx="1924445" cy="1117747"/>
          </a:xfrm>
          <a:prstGeom prst="rect">
            <a:avLst/>
          </a:prstGeom>
          <a:effectLst>
            <a:glow rad="101600">
              <a:srgbClr val="FFFFFF">
                <a:alpha val="60000"/>
              </a:srgbClr>
            </a:glow>
          </a:effectLst>
        </p:spPr>
      </p:pic>
      <p:sp>
        <p:nvSpPr>
          <p:cNvPr id="28" name="5 CuadroTexto"/>
          <p:cNvSpPr txBox="1"/>
          <p:nvPr/>
        </p:nvSpPr>
        <p:spPr>
          <a:xfrm>
            <a:off x="2063552" y="2161848"/>
            <a:ext cx="5505892" cy="1446550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s-MX" sz="8800" b="1" dirty="0">
                <a:ln w="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  <a:cs typeface="DilleniaUPC" pitchFamily="18" charset="-34"/>
              </a:rPr>
              <a:t>Reconocimiento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1069994" y="6630455"/>
            <a:ext cx="4718304" cy="509007"/>
            <a:chOff x="1216152" y="6467955"/>
            <a:chExt cx="4718304" cy="509007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21" name="9 CuadroTexto"/>
            <p:cNvSpPr txBox="1"/>
            <p:nvPr/>
          </p:nvSpPr>
          <p:spPr>
            <a:xfrm>
              <a:off x="1216152" y="6467955"/>
              <a:ext cx="4718304" cy="509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Profa. Rosa Mariana</a:t>
              </a:r>
            </a:p>
            <a:p>
              <a:pPr algn="ctr"/>
              <a:r>
                <a:rPr lang="es-MX" sz="1300" b="1" dirty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Directora Escolar</a:t>
              </a:r>
            </a:p>
          </p:txBody>
        </p:sp>
        <p:cxnSp>
          <p:nvCxnSpPr>
            <p:cNvPr id="23" name="Conector recto 22"/>
            <p:cNvCxnSpPr/>
            <p:nvPr/>
          </p:nvCxnSpPr>
          <p:spPr>
            <a:xfrm flipH="1">
              <a:off x="2228584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upo 23"/>
          <p:cNvGrpSpPr/>
          <p:nvPr/>
        </p:nvGrpSpPr>
        <p:grpSpPr>
          <a:xfrm>
            <a:off x="5064067" y="6619188"/>
            <a:ext cx="4718304" cy="509007"/>
            <a:chOff x="4746968" y="6450975"/>
            <a:chExt cx="4718304" cy="509007"/>
          </a:xfrm>
        </p:grpSpPr>
        <p:sp>
          <p:nvSpPr>
            <p:cNvPr id="25" name="9 CuadroTexto"/>
            <p:cNvSpPr txBox="1"/>
            <p:nvPr/>
          </p:nvSpPr>
          <p:spPr>
            <a:xfrm>
              <a:off x="4746968" y="6450975"/>
              <a:ext cx="4718304" cy="509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Profa. Leticia de la Rosa </a:t>
              </a:r>
            </a:p>
            <a:p>
              <a:pPr algn="ctr"/>
              <a:r>
                <a:rPr lang="es-MX" sz="1300" b="1" dirty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Profesora</a:t>
              </a:r>
            </a:p>
          </p:txBody>
        </p:sp>
        <p:cxnSp>
          <p:nvCxnSpPr>
            <p:cNvPr id="27" name="Conector recto 26"/>
            <p:cNvCxnSpPr/>
            <p:nvPr/>
          </p:nvCxnSpPr>
          <p:spPr>
            <a:xfrm flipH="1">
              <a:off x="5690825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AutoShape 6" descr="Resultado de imagen para linea elegante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6801830" y="5753598"/>
            <a:ext cx="3287581" cy="323468"/>
          </a:xfrm>
          <a:prstGeom prst="rect">
            <a:avLst/>
          </a:prstGeom>
        </p:spPr>
        <p:txBody>
          <a:bodyPr vert="horz" lIns="91418" tIns="45709" rIns="91418" bIns="45709" rtlCol="0" anchor="t">
            <a:normAutofit/>
          </a:bodyPr>
          <a:lstStyle>
            <a:lvl1pPr marL="0" indent="0" algn="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984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4017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8035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5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2052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6069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20086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4104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8121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2138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, Méx. A 01 de </a:t>
            </a:r>
            <a:r>
              <a:rPr lang="en-U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junio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de 2023.</a:t>
            </a:r>
          </a:p>
        </p:txBody>
      </p:sp>
      <p:pic>
        <p:nvPicPr>
          <p:cNvPr id="6" name="Picture 6" descr="Resultado de la imagen para linea elegante dor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14" b="37537"/>
          <a:stretch/>
        </p:blipFill>
        <p:spPr bwMode="auto">
          <a:xfrm>
            <a:off x="2063552" y="4590328"/>
            <a:ext cx="6477000" cy="68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99" y="2101967"/>
            <a:ext cx="1867019" cy="2619136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1562855" y="5128618"/>
            <a:ext cx="8219516" cy="78671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MX" sz="17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Por haber concluido satisfactoriamente sus estudios </a:t>
            </a:r>
            <a:r>
              <a:rPr lang="es-MX" sz="17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de</a:t>
            </a:r>
            <a:r>
              <a:rPr lang="es-MX" b="1" i="1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“Educación</a:t>
            </a:r>
            <a:r>
              <a:rPr lang="es-MX" b="1" i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 Básica”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MX" sz="14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Ciclo Escolar  2021 - 2023 </a:t>
            </a:r>
            <a:endParaRPr lang="es-MX" sz="1400" dirty="0">
              <a:latin typeface="Century Gothic" panose="020B0502020202020204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08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274774" y="3975483"/>
            <a:ext cx="9083453" cy="7756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anose="03010101010201010101" pitchFamily="66" charset="0"/>
              </a:rPr>
              <a:t>Rodríguez Fernando</a:t>
            </a:r>
            <a:endParaRPr lang="es-ES" sz="5600" b="1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" y="1863442"/>
            <a:ext cx="10080623" cy="48257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s-MX" sz="2500" dirty="0">
                <a:solidFill>
                  <a:srgbClr val="000000"/>
                </a:solidFill>
                <a:latin typeface="Century Gothic" panose="020B0502020202020204" pitchFamily="34" charset="0"/>
                <a:cs typeface="DilleniaUPC" pitchFamily="18" charset="-34"/>
              </a:rPr>
              <a:t>Otorga el Presente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8787" y="3502549"/>
            <a:ext cx="10080624" cy="461665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s-MX" sz="2400" dirty="0">
                <a:solidFill>
                  <a:srgbClr val="000000"/>
                </a:solidFill>
                <a:latin typeface="Century Gothic" panose="020B0502020202020204" pitchFamily="34" charset="0"/>
                <a:cs typeface="DilleniaUPC" pitchFamily="18" charset="-34"/>
              </a:rPr>
              <a:t>Al alumno (a):</a:t>
            </a:r>
          </a:p>
        </p:txBody>
      </p:sp>
      <p:sp>
        <p:nvSpPr>
          <p:cNvPr id="13" name="11 CuadroTexto"/>
          <p:cNvSpPr txBox="1"/>
          <p:nvPr/>
        </p:nvSpPr>
        <p:spPr>
          <a:xfrm>
            <a:off x="-8869" y="331780"/>
            <a:ext cx="10071749" cy="1431161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s-MX" sz="2600" b="1" dirty="0"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pperplate Gothic Bold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 JARDÍN  DE  NIÑOS</a:t>
            </a:r>
          </a:p>
          <a:p>
            <a:pPr algn="ctr"/>
            <a:r>
              <a:rPr lang="es-MX" sz="2600" b="1" dirty="0">
                <a:solidFill>
                  <a:srgbClr val="000000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pperplate Gothic Bold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“ESTHER CANO</a:t>
            </a:r>
            <a:r>
              <a:rPr lang="es-MX" sz="2400" b="1" dirty="0">
                <a:solidFill>
                  <a:srgbClr val="000000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pperplate Gothic Bold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pPr algn="ctr"/>
            <a:endParaRPr lang="es-MX" sz="8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sz="1200" dirty="0">
                <a:solidFill>
                  <a:srgbClr val="000000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C.C.T. 15EJN3</a:t>
            </a:r>
          </a:p>
          <a:p>
            <a:pPr algn="ctr"/>
            <a:r>
              <a:rPr lang="es-MX" sz="1200" dirty="0">
                <a:solidFill>
                  <a:srgbClr val="000000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TURNO MATUTINO</a:t>
            </a:r>
            <a:endParaRPr lang="es-MX"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47581"/>
            <a:ext cx="2048130" cy="158218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6"/>
          <a:stretch/>
        </p:blipFill>
        <p:spPr>
          <a:xfrm>
            <a:off x="8037039" y="360416"/>
            <a:ext cx="1924445" cy="1117747"/>
          </a:xfrm>
          <a:prstGeom prst="rect">
            <a:avLst/>
          </a:prstGeom>
          <a:effectLst>
            <a:glow rad="101600">
              <a:srgbClr val="FFFFFF">
                <a:alpha val="60000"/>
              </a:srgbClr>
            </a:glow>
          </a:effectLst>
        </p:spPr>
      </p:pic>
      <p:sp>
        <p:nvSpPr>
          <p:cNvPr id="28" name="5 CuadroTexto"/>
          <p:cNvSpPr txBox="1"/>
          <p:nvPr/>
        </p:nvSpPr>
        <p:spPr>
          <a:xfrm>
            <a:off x="2063552" y="2161848"/>
            <a:ext cx="5505892" cy="1446550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s-MX" sz="8800" b="1" dirty="0">
                <a:ln w="0">
                  <a:noFill/>
                </a:ln>
                <a:latin typeface="Edwardian Script ITC" panose="030303020407070D0804" pitchFamily="66" charset="0"/>
                <a:cs typeface="DilleniaUPC" pitchFamily="18" charset="-34"/>
              </a:rPr>
              <a:t>Diploma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1069994" y="6630455"/>
            <a:ext cx="4718304" cy="509007"/>
            <a:chOff x="1216152" y="6467955"/>
            <a:chExt cx="4718304" cy="509007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21" name="9 CuadroTexto"/>
            <p:cNvSpPr txBox="1"/>
            <p:nvPr/>
          </p:nvSpPr>
          <p:spPr>
            <a:xfrm>
              <a:off x="1216152" y="6467955"/>
              <a:ext cx="4718304" cy="509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Profa. María del Pilar</a:t>
              </a:r>
            </a:p>
            <a:p>
              <a:pPr algn="ctr"/>
              <a:r>
                <a:rPr lang="es-MX" sz="1300" b="1" dirty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Directora Escolar</a:t>
              </a:r>
            </a:p>
          </p:txBody>
        </p:sp>
        <p:cxnSp>
          <p:nvCxnSpPr>
            <p:cNvPr id="23" name="Conector recto 22"/>
            <p:cNvCxnSpPr/>
            <p:nvPr/>
          </p:nvCxnSpPr>
          <p:spPr>
            <a:xfrm flipH="1">
              <a:off x="2228584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upo 23"/>
          <p:cNvGrpSpPr/>
          <p:nvPr/>
        </p:nvGrpSpPr>
        <p:grpSpPr>
          <a:xfrm>
            <a:off x="5092347" y="6638147"/>
            <a:ext cx="4718304" cy="530737"/>
            <a:chOff x="4775248" y="6469936"/>
            <a:chExt cx="4718304" cy="530738"/>
          </a:xfrm>
        </p:grpSpPr>
        <p:sp>
          <p:nvSpPr>
            <p:cNvPr id="25" name="9 CuadroTexto"/>
            <p:cNvSpPr txBox="1"/>
            <p:nvPr/>
          </p:nvSpPr>
          <p:spPr>
            <a:xfrm>
              <a:off x="4775248" y="6491667"/>
              <a:ext cx="4718304" cy="509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Profa. Evangelina </a:t>
              </a:r>
            </a:p>
            <a:p>
              <a:pPr algn="ctr"/>
              <a:r>
                <a:rPr lang="es-MX" sz="1300" b="1" dirty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Profesora</a:t>
              </a:r>
            </a:p>
          </p:txBody>
        </p:sp>
        <p:cxnSp>
          <p:nvCxnSpPr>
            <p:cNvPr id="27" name="Conector recto 26"/>
            <p:cNvCxnSpPr/>
            <p:nvPr/>
          </p:nvCxnSpPr>
          <p:spPr>
            <a:xfrm flipH="1">
              <a:off x="5690825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AutoShape 6" descr="Resultado de imagen para linea elegante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6801830" y="5753598"/>
            <a:ext cx="3287581" cy="323468"/>
          </a:xfrm>
          <a:prstGeom prst="rect">
            <a:avLst/>
          </a:prstGeom>
        </p:spPr>
        <p:txBody>
          <a:bodyPr vert="horz" lIns="91418" tIns="45709" rIns="91418" bIns="45709" rtlCol="0" anchor="t">
            <a:normAutofit/>
          </a:bodyPr>
          <a:lstStyle>
            <a:lvl1pPr marL="0" indent="0" algn="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984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4017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8035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5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2052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6069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20086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4104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8121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2138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, Méx. A 09 de Julio de 2018.</a:t>
            </a:r>
          </a:p>
        </p:txBody>
      </p:sp>
      <p:pic>
        <p:nvPicPr>
          <p:cNvPr id="6" name="Picture 6" descr="Resultado de la imagen para linea elegante dor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14" b="37537"/>
          <a:stretch/>
        </p:blipFill>
        <p:spPr bwMode="auto">
          <a:xfrm>
            <a:off x="1788502" y="4506671"/>
            <a:ext cx="6477000" cy="68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65502" y="2294132"/>
            <a:ext cx="1463674" cy="216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1562855" y="5128618"/>
            <a:ext cx="8219516" cy="78671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MX" sz="17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Por haber concluido satisfactoriamente sus estudios </a:t>
            </a:r>
            <a:r>
              <a:rPr lang="es-MX" sz="17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de</a:t>
            </a:r>
            <a:r>
              <a:rPr lang="es-MX" b="1" i="1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“Educación</a:t>
            </a:r>
            <a:r>
              <a:rPr lang="es-MX" b="1" i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 Básica”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MX" sz="14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Ciclo Escolar  2021 - 2023 </a:t>
            </a:r>
            <a:endParaRPr lang="es-MX" sz="1400" dirty="0">
              <a:latin typeface="Century Gothic" panose="020B0502020202020204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76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274774" y="3975483"/>
            <a:ext cx="9083453" cy="7756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anose="03010101010201010101" pitchFamily="66" charset="0"/>
              </a:rPr>
              <a:t>Rodríguez Fernando</a:t>
            </a:r>
            <a:endParaRPr lang="es-ES" sz="5600" b="1" dirty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" y="1863442"/>
            <a:ext cx="10080623" cy="48257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s-MX" sz="2500" dirty="0">
                <a:latin typeface="Century Gothic" panose="020B0502020202020204" pitchFamily="34" charset="0"/>
                <a:cs typeface="DilleniaUPC" pitchFamily="18" charset="-34"/>
              </a:rPr>
              <a:t>Otorga el Presente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8787" y="3502549"/>
            <a:ext cx="10080624" cy="461665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s-MX" sz="2400" dirty="0">
                <a:latin typeface="Century Gothic" panose="020B0502020202020204" pitchFamily="34" charset="0"/>
                <a:cs typeface="DilleniaUPC" pitchFamily="18" charset="-34"/>
              </a:rPr>
              <a:t>Al alumno (a):</a:t>
            </a:r>
          </a:p>
        </p:txBody>
      </p:sp>
      <p:sp>
        <p:nvSpPr>
          <p:cNvPr id="13" name="11 CuadroTexto"/>
          <p:cNvSpPr txBox="1"/>
          <p:nvPr/>
        </p:nvSpPr>
        <p:spPr>
          <a:xfrm>
            <a:off x="-8869" y="331780"/>
            <a:ext cx="10071749" cy="1431161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s-MX" sz="2600" b="1" dirty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 JARDÍN  DE  NIÑOS</a:t>
            </a:r>
          </a:p>
          <a:p>
            <a:pPr algn="ctr"/>
            <a:r>
              <a:rPr lang="es-MX" sz="2600" b="1" dirty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“ROSARIO CASTELLANOS</a:t>
            </a:r>
            <a:r>
              <a:rPr lang="es-MX" sz="2400" b="1" dirty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pPr algn="ctr"/>
            <a:endParaRPr lang="es-MX" sz="800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sz="1200" dirty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C.C.T. </a:t>
            </a:r>
          </a:p>
          <a:p>
            <a:pPr algn="ctr"/>
            <a:r>
              <a:rPr lang="es-MX" sz="1200" dirty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TURNO MATUTINO</a:t>
            </a:r>
            <a:endParaRPr lang="es-MX" sz="12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47581"/>
            <a:ext cx="2048130" cy="158218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6"/>
          <a:stretch/>
        </p:blipFill>
        <p:spPr>
          <a:xfrm>
            <a:off x="8037039" y="360416"/>
            <a:ext cx="1924445" cy="1117747"/>
          </a:xfrm>
          <a:prstGeom prst="rect">
            <a:avLst/>
          </a:prstGeom>
          <a:effectLst>
            <a:glow rad="101600">
              <a:srgbClr val="FFFFFF">
                <a:alpha val="60000"/>
              </a:srgbClr>
            </a:glow>
          </a:effectLst>
        </p:spPr>
      </p:pic>
      <p:sp>
        <p:nvSpPr>
          <p:cNvPr id="28" name="5 CuadroTexto"/>
          <p:cNvSpPr txBox="1"/>
          <p:nvPr/>
        </p:nvSpPr>
        <p:spPr>
          <a:xfrm>
            <a:off x="2063552" y="2161848"/>
            <a:ext cx="5505892" cy="1446550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s-MX" sz="8800" b="1" dirty="0">
                <a:ln w="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  <a:cs typeface="DilleniaUPC" pitchFamily="18" charset="-34"/>
              </a:rPr>
              <a:t>Reconocimiento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1069994" y="6630455"/>
            <a:ext cx="4718304" cy="509007"/>
            <a:chOff x="1216152" y="6467955"/>
            <a:chExt cx="4718304" cy="509007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21" name="9 CuadroTexto"/>
            <p:cNvSpPr txBox="1"/>
            <p:nvPr/>
          </p:nvSpPr>
          <p:spPr>
            <a:xfrm>
              <a:off x="1216152" y="6467955"/>
              <a:ext cx="4718304" cy="509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Profa. Rosa Mariana</a:t>
              </a:r>
            </a:p>
            <a:p>
              <a:pPr algn="ctr"/>
              <a:r>
                <a:rPr lang="es-MX" sz="1300" b="1" dirty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Directora Escolar</a:t>
              </a:r>
            </a:p>
          </p:txBody>
        </p:sp>
        <p:cxnSp>
          <p:nvCxnSpPr>
            <p:cNvPr id="23" name="Conector recto 22"/>
            <p:cNvCxnSpPr/>
            <p:nvPr/>
          </p:nvCxnSpPr>
          <p:spPr>
            <a:xfrm flipH="1">
              <a:off x="2228584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upo 23"/>
          <p:cNvGrpSpPr/>
          <p:nvPr/>
        </p:nvGrpSpPr>
        <p:grpSpPr>
          <a:xfrm>
            <a:off x="5064067" y="6619188"/>
            <a:ext cx="4718304" cy="509007"/>
            <a:chOff x="4746968" y="6450975"/>
            <a:chExt cx="4718304" cy="509007"/>
          </a:xfrm>
        </p:grpSpPr>
        <p:sp>
          <p:nvSpPr>
            <p:cNvPr id="25" name="9 CuadroTexto"/>
            <p:cNvSpPr txBox="1"/>
            <p:nvPr/>
          </p:nvSpPr>
          <p:spPr>
            <a:xfrm>
              <a:off x="4746968" y="6450975"/>
              <a:ext cx="4718304" cy="509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Profa. Leticia de la Rosa </a:t>
              </a:r>
            </a:p>
            <a:p>
              <a:pPr algn="ctr"/>
              <a:r>
                <a:rPr lang="es-MX" sz="1300" b="1" dirty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Profesora</a:t>
              </a:r>
            </a:p>
          </p:txBody>
        </p:sp>
        <p:cxnSp>
          <p:nvCxnSpPr>
            <p:cNvPr id="27" name="Conector recto 26"/>
            <p:cNvCxnSpPr/>
            <p:nvPr/>
          </p:nvCxnSpPr>
          <p:spPr>
            <a:xfrm flipH="1">
              <a:off x="5690825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AutoShape 6" descr="Resultado de imagen para linea elegante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6801830" y="5753598"/>
            <a:ext cx="3287581" cy="323468"/>
          </a:xfrm>
          <a:prstGeom prst="rect">
            <a:avLst/>
          </a:prstGeom>
        </p:spPr>
        <p:txBody>
          <a:bodyPr vert="horz" lIns="91418" tIns="45709" rIns="91418" bIns="45709" rtlCol="0" anchor="t">
            <a:normAutofit/>
          </a:bodyPr>
          <a:lstStyle>
            <a:lvl1pPr marL="0" indent="0" algn="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984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4017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8035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5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2052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6069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20086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4104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8121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2138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, Méx. A 09 de Julio de 2018.</a:t>
            </a:r>
          </a:p>
        </p:txBody>
      </p:sp>
      <p:pic>
        <p:nvPicPr>
          <p:cNvPr id="6" name="Picture 6" descr="Resultado de la imagen para linea elegante dor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14" b="37537"/>
          <a:stretch/>
        </p:blipFill>
        <p:spPr bwMode="auto">
          <a:xfrm>
            <a:off x="2063552" y="4590328"/>
            <a:ext cx="6477000" cy="68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7" r="11850"/>
          <a:stretch/>
        </p:blipFill>
        <p:spPr>
          <a:xfrm>
            <a:off x="7880533" y="2913244"/>
            <a:ext cx="2080953" cy="1390313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1562855" y="5128618"/>
            <a:ext cx="8219516" cy="78671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MX" sz="17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Por haber concluido satisfactoriamente sus estudios </a:t>
            </a:r>
            <a:r>
              <a:rPr lang="es-MX" sz="17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de</a:t>
            </a:r>
            <a:r>
              <a:rPr lang="es-MX" b="1" i="1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“Educación</a:t>
            </a:r>
            <a:r>
              <a:rPr lang="es-MX" b="1" i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 Básica”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MX" sz="14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Ciclo Escolar  2021 - 2023 </a:t>
            </a:r>
            <a:endParaRPr lang="es-MX" sz="1400" dirty="0">
              <a:latin typeface="Century Gothic" panose="020B0502020202020204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7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274774" y="3975483"/>
            <a:ext cx="9083453" cy="7756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anose="03010101010201010101" pitchFamily="66" charset="0"/>
              </a:rPr>
              <a:t>Rodríguez  Fernando</a:t>
            </a:r>
            <a:endParaRPr lang="es-ES" sz="5600" b="1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" y="1863442"/>
            <a:ext cx="10080623" cy="48257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s-MX" sz="2500" dirty="0">
                <a:solidFill>
                  <a:srgbClr val="000000"/>
                </a:solidFill>
                <a:latin typeface="Century Gothic" panose="020B0502020202020204" pitchFamily="34" charset="0"/>
                <a:cs typeface="DilleniaUPC" pitchFamily="18" charset="-34"/>
              </a:rPr>
              <a:t>Otorga el Presente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8787" y="3502549"/>
            <a:ext cx="10080624" cy="461665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s-MX" sz="2400" dirty="0">
                <a:solidFill>
                  <a:srgbClr val="000000"/>
                </a:solidFill>
                <a:latin typeface="Century Gothic" panose="020B0502020202020204" pitchFamily="34" charset="0"/>
                <a:cs typeface="DilleniaUPC" pitchFamily="18" charset="-34"/>
              </a:rPr>
              <a:t>Al alumno (a):</a:t>
            </a:r>
          </a:p>
        </p:txBody>
      </p:sp>
      <p:sp>
        <p:nvSpPr>
          <p:cNvPr id="13" name="11 CuadroTexto"/>
          <p:cNvSpPr txBox="1"/>
          <p:nvPr/>
        </p:nvSpPr>
        <p:spPr>
          <a:xfrm>
            <a:off x="-8869" y="331780"/>
            <a:ext cx="10071749" cy="1431161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s-MX" sz="2600" b="1" dirty="0"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EL  JARDÍN  DE  NIÑOS</a:t>
            </a:r>
          </a:p>
          <a:p>
            <a:pPr algn="ctr"/>
            <a:r>
              <a:rPr lang="es-MX" sz="2600" b="1" dirty="0">
                <a:solidFill>
                  <a:srgbClr val="000000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“ESTHER CANO</a:t>
            </a:r>
            <a:r>
              <a:rPr lang="es-MX" sz="2400" b="1" dirty="0">
                <a:solidFill>
                  <a:srgbClr val="000000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pPr algn="ctr"/>
            <a:endParaRPr lang="es-MX" sz="8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sz="1200" dirty="0">
                <a:solidFill>
                  <a:srgbClr val="000000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C.C.T. 15EJ</a:t>
            </a:r>
          </a:p>
          <a:p>
            <a:pPr algn="ctr"/>
            <a:r>
              <a:rPr lang="es-MX" sz="1200" dirty="0">
                <a:solidFill>
                  <a:srgbClr val="000000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TURNO MATUTINO</a:t>
            </a:r>
            <a:endParaRPr lang="es-MX"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47581"/>
            <a:ext cx="2048130" cy="158218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6"/>
          <a:stretch/>
        </p:blipFill>
        <p:spPr>
          <a:xfrm>
            <a:off x="8037039" y="360416"/>
            <a:ext cx="1924445" cy="1117747"/>
          </a:xfrm>
          <a:prstGeom prst="rect">
            <a:avLst/>
          </a:prstGeom>
          <a:effectLst>
            <a:glow rad="101600">
              <a:srgbClr val="FFFFFF">
                <a:alpha val="60000"/>
              </a:srgbClr>
            </a:glow>
          </a:effectLst>
        </p:spPr>
      </p:pic>
      <p:sp>
        <p:nvSpPr>
          <p:cNvPr id="28" name="5 CuadroTexto"/>
          <p:cNvSpPr txBox="1"/>
          <p:nvPr/>
        </p:nvSpPr>
        <p:spPr>
          <a:xfrm>
            <a:off x="2063552" y="2161848"/>
            <a:ext cx="5505892" cy="1446550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s-MX" sz="8800" b="1" dirty="0">
                <a:ln w="0">
                  <a:solidFill>
                    <a:schemeClr val="accent3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3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75000"/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dwardian Script ITC" panose="030303020407070D0804" pitchFamily="66" charset="0"/>
                <a:cs typeface="DilleniaUPC" pitchFamily="18" charset="-34"/>
              </a:rPr>
              <a:t>Diploma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1069994" y="6630455"/>
            <a:ext cx="4718304" cy="509007"/>
            <a:chOff x="1216152" y="6467955"/>
            <a:chExt cx="4718304" cy="509007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21" name="9 CuadroTexto"/>
            <p:cNvSpPr txBox="1"/>
            <p:nvPr/>
          </p:nvSpPr>
          <p:spPr>
            <a:xfrm>
              <a:off x="1216152" y="6467955"/>
              <a:ext cx="4718304" cy="509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Profa. Rosa Mariana</a:t>
              </a:r>
            </a:p>
            <a:p>
              <a:pPr algn="ctr"/>
              <a:r>
                <a:rPr lang="es-MX" sz="1300" b="1" dirty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Directora Escolar</a:t>
              </a:r>
            </a:p>
          </p:txBody>
        </p:sp>
        <p:cxnSp>
          <p:nvCxnSpPr>
            <p:cNvPr id="23" name="Conector recto 22"/>
            <p:cNvCxnSpPr/>
            <p:nvPr/>
          </p:nvCxnSpPr>
          <p:spPr>
            <a:xfrm flipH="1">
              <a:off x="2228584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upo 23"/>
          <p:cNvGrpSpPr/>
          <p:nvPr/>
        </p:nvGrpSpPr>
        <p:grpSpPr>
          <a:xfrm>
            <a:off x="5092347" y="6638147"/>
            <a:ext cx="4718304" cy="530737"/>
            <a:chOff x="4775248" y="6469936"/>
            <a:chExt cx="4718304" cy="530738"/>
          </a:xfrm>
        </p:grpSpPr>
        <p:sp>
          <p:nvSpPr>
            <p:cNvPr id="25" name="9 CuadroTexto"/>
            <p:cNvSpPr txBox="1"/>
            <p:nvPr/>
          </p:nvSpPr>
          <p:spPr>
            <a:xfrm>
              <a:off x="4775248" y="6491667"/>
              <a:ext cx="4718304" cy="509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Profa. Leticia de la Rosa </a:t>
              </a:r>
            </a:p>
            <a:p>
              <a:pPr algn="ctr"/>
              <a:r>
                <a:rPr lang="es-MX" sz="1300" b="1" dirty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Profesora</a:t>
              </a:r>
            </a:p>
          </p:txBody>
        </p:sp>
        <p:cxnSp>
          <p:nvCxnSpPr>
            <p:cNvPr id="27" name="Conector recto 26"/>
            <p:cNvCxnSpPr/>
            <p:nvPr/>
          </p:nvCxnSpPr>
          <p:spPr>
            <a:xfrm flipH="1">
              <a:off x="5690825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AutoShape 6" descr="Resultado de imagen para linea elegante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6801830" y="5753598"/>
            <a:ext cx="3287581" cy="323468"/>
          </a:xfrm>
          <a:prstGeom prst="rect">
            <a:avLst/>
          </a:prstGeom>
        </p:spPr>
        <p:txBody>
          <a:bodyPr vert="horz" lIns="91418" tIns="45709" rIns="91418" bIns="45709" rtlCol="0" anchor="t">
            <a:normAutofit/>
          </a:bodyPr>
          <a:lstStyle>
            <a:lvl1pPr marL="0" indent="0" algn="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984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4017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8035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5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2052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6069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20086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4104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8121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2138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, Méx. A 09 de Julio de 2018.</a:t>
            </a:r>
          </a:p>
        </p:txBody>
      </p:sp>
      <p:pic>
        <p:nvPicPr>
          <p:cNvPr id="6" name="Picture 6" descr="Resultado de la imagen para linea elegante dor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14" b="37537"/>
          <a:stretch/>
        </p:blipFill>
        <p:spPr bwMode="auto">
          <a:xfrm>
            <a:off x="1788502" y="4506671"/>
            <a:ext cx="6477000" cy="68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618" y="3180404"/>
            <a:ext cx="1469472" cy="247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982589" y="5128618"/>
            <a:ext cx="8219516" cy="78671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MX" sz="17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Por haber concluido satisfactoriamente sus estudios </a:t>
            </a:r>
            <a:r>
              <a:rPr lang="es-MX" sz="17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de</a:t>
            </a:r>
            <a:r>
              <a:rPr lang="es-MX" b="1" i="1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“Educación</a:t>
            </a:r>
            <a:r>
              <a:rPr lang="es-MX" b="1" i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 Básica”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MX" sz="14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Ciclo Escolar  2021 - 2023 </a:t>
            </a:r>
            <a:endParaRPr lang="es-MX" sz="1400" dirty="0">
              <a:latin typeface="Century Gothic" panose="020B0502020202020204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04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1313</TotalTime>
  <Words>358</Words>
  <Application>Microsoft Office PowerPoint</Application>
  <PresentationFormat>Personalizado</PresentationFormat>
  <Paragraphs>96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Concurrencia</vt:lpstr>
      <vt:lpstr>Rodríguez Fernando</vt:lpstr>
      <vt:lpstr>Rodríguez Fernando</vt:lpstr>
      <vt:lpstr>Rodríguez Fernando</vt:lpstr>
      <vt:lpstr>Rodríguez Fernando</vt:lpstr>
      <vt:lpstr>Rodríguez Fernando</vt:lpstr>
      <vt:lpstr>Rodríguez  Fernando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</dc:creator>
  <cp:lastModifiedBy>PC-FEL</cp:lastModifiedBy>
  <cp:revision>125</cp:revision>
  <cp:lastPrinted>2018-07-03T02:52:31Z</cp:lastPrinted>
  <dcterms:created xsi:type="dcterms:W3CDTF">2014-09-12T02:18:09Z</dcterms:created>
  <dcterms:modified xsi:type="dcterms:W3CDTF">2024-06-20T23:05:18Z</dcterms:modified>
</cp:coreProperties>
</file>