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5"/>
  </p:notesMasterIdLst>
  <p:handoutMasterIdLst>
    <p:handoutMasterId r:id="rId6"/>
  </p:handoutMasterIdLst>
  <p:sldIdLst>
    <p:sldId id="281" r:id="rId2"/>
    <p:sldId id="280" r:id="rId3"/>
    <p:sldId id="279" r:id="rId4"/>
  </p:sldIdLst>
  <p:sldSz cx="10080625" cy="756126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FF"/>
    <a:srgbClr val="E75A47"/>
    <a:srgbClr val="E11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14" y="-72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5B06-F694-4E7A-9B68-F631C22C9920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D24-A797-4B04-8B40-CEADA21ED3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0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EE7D-8E75-4CA3-A4B7-FAA9D0EE34A5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CF09-DCFD-4332-B3D6-B09A3B9C3D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61264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8170"/>
            <a:ext cx="7658725" cy="3845975"/>
          </a:xfrm>
        </p:spPr>
        <p:txBody>
          <a:bodyPr anchor="b">
            <a:normAutofit/>
          </a:bodyPr>
          <a:lstStyle>
            <a:lvl1pPr algn="r">
              <a:defRPr sz="5953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4144"/>
            <a:ext cx="6352826" cy="1504459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4647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4647"/>
            <a:ext cx="3979155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4647"/>
            <a:ext cx="453628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8695"/>
            <a:ext cx="399025" cy="9976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3713"/>
            <a:ext cx="68255" cy="89265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148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8203"/>
            <a:ext cx="8285858" cy="62485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697"/>
            <a:ext cx="6803171" cy="348953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3058"/>
            <a:ext cx="8285858" cy="544340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6126"/>
            <a:ext cx="8285858" cy="3360561"/>
          </a:xfrm>
        </p:spPr>
        <p:txBody>
          <a:bodyPr anchor="ctr">
            <a:normAutofit/>
          </a:bodyPr>
          <a:lstStyle>
            <a:lvl1pPr algn="ct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80630"/>
            <a:ext cx="7310358" cy="42007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4017" indent="0">
              <a:buFontTx/>
              <a:buNone/>
              <a:defRPr/>
            </a:lvl2pPr>
            <a:lvl3pPr marL="1008035" indent="0">
              <a:buFontTx/>
              <a:buNone/>
              <a:defRPr/>
            </a:lvl3pPr>
            <a:lvl4pPr marL="1512052" indent="0">
              <a:buFontTx/>
              <a:buNone/>
              <a:defRPr/>
            </a:lvl4pPr>
            <a:lvl5pPr marL="2016069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8800"/>
            <a:ext cx="8285858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864"/>
            <a:ext cx="8285856" cy="1619420"/>
          </a:xfrm>
        </p:spPr>
        <p:txBody>
          <a:bodyPr anchor="b">
            <a:normAutofit/>
          </a:bodyPr>
          <a:lstStyle>
            <a:lvl1pPr algn="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7284"/>
            <a:ext cx="8285857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4716"/>
            <a:ext cx="8285857" cy="98016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4879"/>
            <a:ext cx="8285857" cy="112018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6128"/>
            <a:ext cx="8285858" cy="30070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4646"/>
            <a:ext cx="8285859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6126"/>
            <a:ext cx="1464163" cy="56289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6126"/>
            <a:ext cx="6632633" cy="56289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40491"/>
            <a:ext cx="8493860" cy="367458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4545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4545"/>
            <a:ext cx="5858886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4545"/>
            <a:ext cx="47165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40489"/>
            <a:ext cx="7386070" cy="2602088"/>
          </a:xfrm>
        </p:spPr>
        <p:txBody>
          <a:bodyPr anchor="b"/>
          <a:lstStyle>
            <a:lvl1pPr algn="r">
              <a:defRPr sz="441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2578"/>
            <a:ext cx="7386066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3251"/>
            <a:ext cx="45583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6128"/>
            <a:ext cx="8493860" cy="19323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40491"/>
            <a:ext cx="4122976" cy="371411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40491"/>
            <a:ext cx="4122976" cy="369002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1156"/>
            <a:ext cx="3810321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40491"/>
            <a:ext cx="3823015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4295"/>
            <a:ext cx="2935259" cy="1512253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6127"/>
            <a:ext cx="5161538" cy="5628941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6547"/>
            <a:ext cx="2935259" cy="2016337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2321"/>
            <a:ext cx="4487641" cy="1512253"/>
          </a:xfrm>
        </p:spPr>
        <p:txBody>
          <a:bodyPr anchor="b">
            <a:normAutofit/>
          </a:bodyPr>
          <a:lstStyle>
            <a:lvl1pPr algn="ctr">
              <a:defRPr sz="3087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8168"/>
            <a:ext cx="2713491" cy="5040842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4574"/>
            <a:ext cx="4487641" cy="2016337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61264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40492"/>
            <a:ext cx="8493859" cy="370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3251"/>
            <a:ext cx="94530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3251"/>
            <a:ext cx="585888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3251"/>
            <a:ext cx="45583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504017" rtl="0" eaLnBrk="1" latinLnBrk="0" hangingPunct="1">
        <a:spcBef>
          <a:spcPct val="0"/>
        </a:spcBef>
        <a:buNone/>
        <a:defRPr sz="441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5011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9028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3045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1058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5076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2095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6112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0130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4147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4" descr="Resultado de imagen para marco para diplom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6" y="0"/>
            <a:ext cx="1008053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79935" y="4002283"/>
            <a:ext cx="9213078" cy="84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5117120"/>
            <a:ext cx="10224479" cy="8579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39796" y="2008843"/>
            <a:ext cx="10224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84" y="3460763"/>
            <a:ext cx="102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grpSp>
        <p:nvGrpSpPr>
          <p:cNvPr id="36" name="Grupo 19"/>
          <p:cNvGrpSpPr/>
          <p:nvPr/>
        </p:nvGrpSpPr>
        <p:grpSpPr>
          <a:xfrm>
            <a:off x="1069994" y="6585887"/>
            <a:ext cx="4785636" cy="537015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7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38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23"/>
          <p:cNvGrpSpPr/>
          <p:nvPr/>
        </p:nvGrpSpPr>
        <p:grpSpPr>
          <a:xfrm>
            <a:off x="5064067" y="6574620"/>
            <a:ext cx="4785636" cy="537015"/>
            <a:chOff x="4746968" y="6450975"/>
            <a:chExt cx="4718304" cy="492443"/>
          </a:xfrm>
        </p:grpSpPr>
        <p:sp>
          <p:nvSpPr>
            <p:cNvPr id="40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41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6801828" y="5724320"/>
            <a:ext cx="3334496" cy="352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7"/>
          <p:cNvGrpSpPr/>
          <p:nvPr/>
        </p:nvGrpSpPr>
        <p:grpSpPr>
          <a:xfrm>
            <a:off x="1986280" y="2008843"/>
            <a:ext cx="5942563" cy="1753014"/>
            <a:chOff x="1986280" y="2154343"/>
            <a:chExt cx="5858953" cy="1607514"/>
          </a:xfrm>
        </p:grpSpPr>
        <p:pic>
          <p:nvPicPr>
            <p:cNvPr id="44" name="Picture 16" descr="Resultado de imagen para LINEA DOR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0" y="2154343"/>
              <a:ext cx="5858953" cy="160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5 CuadroTexto"/>
            <p:cNvSpPr txBox="1"/>
            <p:nvPr/>
          </p:nvSpPr>
          <p:spPr>
            <a:xfrm>
              <a:off x="2238740" y="2534936"/>
              <a:ext cx="5505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600" b="1" dirty="0" smtClean="0"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gradFill flip="none" rotWithShape="1">
                    <a:gsLst>
                      <a:gs pos="0">
                        <a:srgbClr val="EABE3F">
                          <a:shade val="30000"/>
                          <a:satMod val="115000"/>
                        </a:srgbClr>
                      </a:gs>
                      <a:gs pos="50000">
                        <a:srgbClr val="EABE3F">
                          <a:shade val="67500"/>
                          <a:satMod val="115000"/>
                        </a:srgbClr>
                      </a:gs>
                      <a:gs pos="100000">
                        <a:srgbClr val="EABE3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Copperplate Gothic Bold" panose="020E0705020206020404" pitchFamily="34" charset="0"/>
                  <a:cs typeface="DilleniaUPC" pitchFamily="18" charset="-34"/>
                </a:rPr>
                <a:t>Diploma</a:t>
              </a:r>
              <a:endParaRPr lang="es-MX" sz="6600" b="1" dirty="0">
                <a:ln w="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EABE3F">
                        <a:shade val="30000"/>
                        <a:satMod val="115000"/>
                      </a:srgbClr>
                    </a:gs>
                    <a:gs pos="50000">
                      <a:srgbClr val="EABE3F">
                        <a:shade val="67500"/>
                        <a:satMod val="115000"/>
                      </a:srgbClr>
                    </a:gs>
                    <a:gs pos="100000">
                      <a:srgbClr val="EABE3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  <a:cs typeface="DilleniaUPC" pitchFamily="18" charset="-34"/>
              </a:endParaRPr>
            </a:p>
          </p:txBody>
        </p:sp>
      </p:grpSp>
      <p:pic>
        <p:nvPicPr>
          <p:cNvPr id="46" name="Picture 18" descr="Resultado de imagen para linea eleg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4652577"/>
            <a:ext cx="6090891" cy="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684716" y="660624"/>
            <a:ext cx="8685061" cy="148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533536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7" name="11 CuadroTexto"/>
          <p:cNvSpPr txBox="1"/>
          <p:nvPr/>
        </p:nvSpPr>
        <p:spPr>
          <a:xfrm>
            <a:off x="1456307" y="660624"/>
            <a:ext cx="756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" y="776938"/>
            <a:ext cx="2482360" cy="6487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6" y="3422655"/>
            <a:ext cx="1493067" cy="28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4" descr="Resultado de imagen para marco para diplom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6" y="0"/>
            <a:ext cx="1008053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79935" y="4002283"/>
            <a:ext cx="9213078" cy="84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5117120"/>
            <a:ext cx="10224479" cy="8579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39796" y="2008843"/>
            <a:ext cx="10224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84" y="3460763"/>
            <a:ext cx="102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grpSp>
        <p:nvGrpSpPr>
          <p:cNvPr id="36" name="Grupo 19"/>
          <p:cNvGrpSpPr/>
          <p:nvPr/>
        </p:nvGrpSpPr>
        <p:grpSpPr>
          <a:xfrm>
            <a:off x="1069994" y="6585887"/>
            <a:ext cx="4785636" cy="537015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7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38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23"/>
          <p:cNvGrpSpPr/>
          <p:nvPr/>
        </p:nvGrpSpPr>
        <p:grpSpPr>
          <a:xfrm>
            <a:off x="5064067" y="6574620"/>
            <a:ext cx="4785636" cy="537015"/>
            <a:chOff x="4746968" y="6450975"/>
            <a:chExt cx="4718304" cy="492443"/>
          </a:xfrm>
        </p:grpSpPr>
        <p:sp>
          <p:nvSpPr>
            <p:cNvPr id="40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41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6801828" y="5724320"/>
            <a:ext cx="3334496" cy="352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7"/>
          <p:cNvGrpSpPr/>
          <p:nvPr/>
        </p:nvGrpSpPr>
        <p:grpSpPr>
          <a:xfrm>
            <a:off x="1986280" y="2008843"/>
            <a:ext cx="5942563" cy="1753014"/>
            <a:chOff x="1986280" y="2154343"/>
            <a:chExt cx="5858953" cy="1607514"/>
          </a:xfrm>
        </p:grpSpPr>
        <p:pic>
          <p:nvPicPr>
            <p:cNvPr id="44" name="Picture 16" descr="Resultado de imagen para LINEA DOR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0" y="2154343"/>
              <a:ext cx="5858953" cy="160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5 CuadroTexto"/>
            <p:cNvSpPr txBox="1"/>
            <p:nvPr/>
          </p:nvSpPr>
          <p:spPr>
            <a:xfrm>
              <a:off x="2238740" y="2534936"/>
              <a:ext cx="5505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600" b="1" dirty="0" smtClean="0"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gradFill flip="none" rotWithShape="1">
                    <a:gsLst>
                      <a:gs pos="0">
                        <a:srgbClr val="EABE3F">
                          <a:shade val="30000"/>
                          <a:satMod val="115000"/>
                        </a:srgbClr>
                      </a:gs>
                      <a:gs pos="50000">
                        <a:srgbClr val="EABE3F">
                          <a:shade val="67500"/>
                          <a:satMod val="115000"/>
                        </a:srgbClr>
                      </a:gs>
                      <a:gs pos="100000">
                        <a:srgbClr val="EABE3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Copperplate Gothic Bold" panose="020E0705020206020404" pitchFamily="34" charset="0"/>
                  <a:cs typeface="DilleniaUPC" pitchFamily="18" charset="-34"/>
                </a:rPr>
                <a:t>Diploma</a:t>
              </a:r>
              <a:endParaRPr lang="es-MX" sz="6600" b="1" dirty="0">
                <a:ln w="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EABE3F">
                        <a:shade val="30000"/>
                        <a:satMod val="115000"/>
                      </a:srgbClr>
                    </a:gs>
                    <a:gs pos="50000">
                      <a:srgbClr val="EABE3F">
                        <a:shade val="67500"/>
                        <a:satMod val="115000"/>
                      </a:srgbClr>
                    </a:gs>
                    <a:gs pos="100000">
                      <a:srgbClr val="EABE3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  <a:cs typeface="DilleniaUPC" pitchFamily="18" charset="-34"/>
              </a:endParaRPr>
            </a:p>
          </p:txBody>
        </p:sp>
      </p:grpSp>
      <p:pic>
        <p:nvPicPr>
          <p:cNvPr id="46" name="Picture 18" descr="Resultado de imagen para linea eleg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4652577"/>
            <a:ext cx="6090891" cy="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684716" y="660624"/>
            <a:ext cx="8685061" cy="148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533536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7" name="11 CuadroTexto"/>
          <p:cNvSpPr txBox="1"/>
          <p:nvPr/>
        </p:nvSpPr>
        <p:spPr>
          <a:xfrm>
            <a:off x="1456307" y="660624"/>
            <a:ext cx="756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" y="776938"/>
            <a:ext cx="2482360" cy="6487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683" y="3632167"/>
            <a:ext cx="1516580" cy="263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1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4" descr="Resultado de imagen para marco para diplom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6" y="0"/>
            <a:ext cx="1008053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79935" y="4002283"/>
            <a:ext cx="9213078" cy="84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5117120"/>
            <a:ext cx="10224479" cy="8579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39796" y="2008843"/>
            <a:ext cx="10224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84" y="3460763"/>
            <a:ext cx="102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grpSp>
        <p:nvGrpSpPr>
          <p:cNvPr id="36" name="Grupo 19"/>
          <p:cNvGrpSpPr/>
          <p:nvPr/>
        </p:nvGrpSpPr>
        <p:grpSpPr>
          <a:xfrm>
            <a:off x="1069994" y="6585887"/>
            <a:ext cx="4785636" cy="537015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7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38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23"/>
          <p:cNvGrpSpPr/>
          <p:nvPr/>
        </p:nvGrpSpPr>
        <p:grpSpPr>
          <a:xfrm>
            <a:off x="5064067" y="6574620"/>
            <a:ext cx="4785636" cy="537015"/>
            <a:chOff x="4746968" y="6450975"/>
            <a:chExt cx="4718304" cy="492443"/>
          </a:xfrm>
        </p:grpSpPr>
        <p:sp>
          <p:nvSpPr>
            <p:cNvPr id="40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41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6801828" y="5724320"/>
            <a:ext cx="3334496" cy="352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7"/>
          <p:cNvGrpSpPr/>
          <p:nvPr/>
        </p:nvGrpSpPr>
        <p:grpSpPr>
          <a:xfrm>
            <a:off x="1986280" y="2008843"/>
            <a:ext cx="5942563" cy="1753014"/>
            <a:chOff x="1986280" y="2154343"/>
            <a:chExt cx="5858953" cy="1607514"/>
          </a:xfrm>
        </p:grpSpPr>
        <p:pic>
          <p:nvPicPr>
            <p:cNvPr id="44" name="Picture 16" descr="Resultado de imagen para LINEA DOR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0" y="2154343"/>
              <a:ext cx="5858953" cy="160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5 CuadroTexto"/>
            <p:cNvSpPr txBox="1"/>
            <p:nvPr/>
          </p:nvSpPr>
          <p:spPr>
            <a:xfrm>
              <a:off x="2238740" y="2534936"/>
              <a:ext cx="5505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600" b="1" dirty="0" smtClean="0"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gradFill flip="none" rotWithShape="1">
                    <a:gsLst>
                      <a:gs pos="0">
                        <a:srgbClr val="EABE3F">
                          <a:shade val="30000"/>
                          <a:satMod val="115000"/>
                        </a:srgbClr>
                      </a:gs>
                      <a:gs pos="50000">
                        <a:srgbClr val="EABE3F">
                          <a:shade val="67500"/>
                          <a:satMod val="115000"/>
                        </a:srgbClr>
                      </a:gs>
                      <a:gs pos="100000">
                        <a:srgbClr val="EABE3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Copperplate Gothic Bold" panose="020E0705020206020404" pitchFamily="34" charset="0"/>
                  <a:cs typeface="DilleniaUPC" pitchFamily="18" charset="-34"/>
                </a:rPr>
                <a:t>Diploma</a:t>
              </a:r>
              <a:endParaRPr lang="es-MX" sz="6600" b="1" dirty="0">
                <a:ln w="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EABE3F">
                        <a:shade val="30000"/>
                        <a:satMod val="115000"/>
                      </a:srgbClr>
                    </a:gs>
                    <a:gs pos="50000">
                      <a:srgbClr val="EABE3F">
                        <a:shade val="67500"/>
                        <a:satMod val="115000"/>
                      </a:srgbClr>
                    </a:gs>
                    <a:gs pos="100000">
                      <a:srgbClr val="EABE3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  <a:cs typeface="DilleniaUPC" pitchFamily="18" charset="-34"/>
              </a:endParaRPr>
            </a:p>
          </p:txBody>
        </p:sp>
      </p:grpSp>
      <p:pic>
        <p:nvPicPr>
          <p:cNvPr id="46" name="Picture 18" descr="Resultado de imagen para linea eleg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4652577"/>
            <a:ext cx="6090891" cy="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775" y="4313417"/>
            <a:ext cx="1840506" cy="1844194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684716" y="660624"/>
            <a:ext cx="8685061" cy="148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533536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7" name="11 CuadroTexto"/>
          <p:cNvSpPr txBox="1"/>
          <p:nvPr/>
        </p:nvSpPr>
        <p:spPr>
          <a:xfrm>
            <a:off x="1456307" y="660624"/>
            <a:ext cx="756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" y="776938"/>
            <a:ext cx="2482360" cy="6487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86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180</Words>
  <Application>Microsoft Office PowerPoint</Application>
  <PresentationFormat>Personalizado</PresentationFormat>
  <Paragraphs>51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Parallax</vt:lpstr>
      <vt:lpstr>Rodríguez  Fernando</vt:lpstr>
      <vt:lpstr>Rodríguez  Fernando</vt:lpstr>
      <vt:lpstr>Rodríguez  Fernando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PC-FEL</cp:lastModifiedBy>
  <cp:revision>121</cp:revision>
  <cp:lastPrinted>2018-07-03T02:52:31Z</cp:lastPrinted>
  <dcterms:created xsi:type="dcterms:W3CDTF">2014-09-12T02:18:09Z</dcterms:created>
  <dcterms:modified xsi:type="dcterms:W3CDTF">2024-06-20T23:05:10Z</dcterms:modified>
</cp:coreProperties>
</file>