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9"/>
  </p:notesMasterIdLst>
  <p:handoutMasterIdLst>
    <p:handoutMasterId r:id="rId10"/>
  </p:handoutMasterIdLst>
  <p:sldIdLst>
    <p:sldId id="285" r:id="rId2"/>
    <p:sldId id="288" r:id="rId3"/>
    <p:sldId id="286" r:id="rId4"/>
    <p:sldId id="284" r:id="rId5"/>
    <p:sldId id="287" r:id="rId6"/>
    <p:sldId id="283" r:id="rId7"/>
    <p:sldId id="279" r:id="rId8"/>
  </p:sldIdLst>
  <p:sldSz cx="10080625" cy="756126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FFFFFF"/>
    <a:srgbClr val="E75A47"/>
    <a:srgbClr val="E11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14" y="-72"/>
      </p:cViewPr>
      <p:guideLst>
        <p:guide orient="horz" pos="2382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75B06-F694-4E7A-9B68-F631C22C9920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8DD24-A797-4B04-8B40-CEADA21ED3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601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BEE7D-8E75-4CA3-A4B7-FAA9D0EE34A5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ECF09-DCFD-4332-B3D6-B09A3B9C3D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1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4014" y="1"/>
            <a:ext cx="4165258" cy="7561264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869" y="1008170"/>
            <a:ext cx="7658725" cy="3845975"/>
          </a:xfrm>
        </p:spPr>
        <p:txBody>
          <a:bodyPr anchor="b">
            <a:normAutofit/>
          </a:bodyPr>
          <a:lstStyle>
            <a:lvl1pPr algn="r">
              <a:defRPr sz="5953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3770" y="4854144"/>
            <a:ext cx="6352826" cy="1504459"/>
          </a:xfrm>
        </p:spPr>
        <p:txBody>
          <a:bodyPr anchor="t">
            <a:normAutofit/>
          </a:bodyPr>
          <a:lstStyle>
            <a:lvl1pPr marL="0" indent="0" algn="r">
              <a:buNone/>
              <a:defRPr sz="1984">
                <a:solidFill>
                  <a:schemeClr val="tx1"/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6157" y="6744647"/>
            <a:ext cx="945304" cy="40256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4914" y="6744647"/>
            <a:ext cx="3979155" cy="402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2966" y="6744647"/>
            <a:ext cx="453628" cy="40256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24014" y="4158695"/>
            <a:ext cx="399025" cy="99767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617789" y="4263713"/>
            <a:ext cx="68255" cy="89265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71480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2" y="5218203"/>
            <a:ext cx="8285858" cy="62485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3323" y="1027697"/>
            <a:ext cx="6803171" cy="348953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764"/>
            </a:lvl2pPr>
            <a:lvl3pPr marL="1008035" indent="0">
              <a:buNone/>
              <a:defRPr sz="1764"/>
            </a:lvl3pPr>
            <a:lvl4pPr marL="1512052" indent="0">
              <a:buNone/>
              <a:defRPr sz="1764"/>
            </a:lvl4pPr>
            <a:lvl5pPr marL="2016069" indent="0">
              <a:buNone/>
              <a:defRPr sz="1764"/>
            </a:lvl5pPr>
            <a:lvl6pPr marL="2520086" indent="0">
              <a:buNone/>
              <a:defRPr sz="1764"/>
            </a:lvl6pPr>
            <a:lvl7pPr marL="3024104" indent="0">
              <a:buNone/>
              <a:defRPr sz="1764"/>
            </a:lvl7pPr>
            <a:lvl8pPr marL="3528121" indent="0">
              <a:buNone/>
              <a:defRPr sz="1764"/>
            </a:lvl8pPr>
            <a:lvl9pPr marL="4032138" indent="0">
              <a:buNone/>
              <a:defRPr sz="176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582" y="5843058"/>
            <a:ext cx="8285858" cy="544340"/>
          </a:xfrm>
        </p:spPr>
        <p:txBody>
          <a:bodyPr>
            <a:normAutofit/>
          </a:bodyPr>
          <a:lstStyle>
            <a:lvl1pPr marL="0" indent="0" algn="ctr">
              <a:buNone/>
              <a:defRPr sz="1543"/>
            </a:lvl1pPr>
            <a:lvl2pPr marL="504017" indent="0">
              <a:buNone/>
              <a:defRPr sz="1323"/>
            </a:lvl2pPr>
            <a:lvl3pPr marL="1008035" indent="0">
              <a:buNone/>
              <a:defRPr sz="1102"/>
            </a:lvl3pPr>
            <a:lvl4pPr marL="1512052" indent="0">
              <a:buNone/>
              <a:defRPr sz="992"/>
            </a:lvl4pPr>
            <a:lvl5pPr marL="2016069" indent="0">
              <a:buNone/>
              <a:defRPr sz="992"/>
            </a:lvl5pPr>
            <a:lvl6pPr marL="2520086" indent="0">
              <a:buNone/>
              <a:defRPr sz="992"/>
            </a:lvl6pPr>
            <a:lvl7pPr marL="3024104" indent="0">
              <a:buNone/>
              <a:defRPr sz="992"/>
            </a:lvl7pPr>
            <a:lvl8pPr marL="3528121" indent="0">
              <a:buNone/>
              <a:defRPr sz="992"/>
            </a:lvl8pPr>
            <a:lvl9pPr marL="4032138" indent="0">
              <a:buNone/>
              <a:defRPr sz="99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6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4" y="756126"/>
            <a:ext cx="8285858" cy="3360561"/>
          </a:xfrm>
        </p:spPr>
        <p:txBody>
          <a:bodyPr anchor="ctr">
            <a:normAutofit/>
          </a:bodyPr>
          <a:lstStyle>
            <a:lvl1pPr algn="ctr">
              <a:defRPr sz="3528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4788800"/>
            <a:ext cx="8285859" cy="15962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1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720" y="951523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9280" y="3108518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84" y="756128"/>
            <a:ext cx="7688477" cy="3024504"/>
          </a:xfrm>
        </p:spPr>
        <p:txBody>
          <a:bodyPr anchor="ctr">
            <a:normAutofit/>
          </a:bodyPr>
          <a:lstStyle>
            <a:lvl1pPr algn="ctr">
              <a:defRPr sz="3528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1943" y="3780630"/>
            <a:ext cx="7310358" cy="42007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984"/>
            </a:lvl1pPr>
            <a:lvl2pPr marL="504017" indent="0">
              <a:buFontTx/>
              <a:buNone/>
              <a:defRPr/>
            </a:lvl2pPr>
            <a:lvl3pPr marL="1008035" indent="0">
              <a:buFontTx/>
              <a:buNone/>
              <a:defRPr/>
            </a:lvl3pPr>
            <a:lvl4pPr marL="1512052" indent="0">
              <a:buFontTx/>
              <a:buNone/>
              <a:defRPr/>
            </a:lvl4pPr>
            <a:lvl5pPr marL="2016069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2" y="4788800"/>
            <a:ext cx="8285858" cy="15962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6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5" y="3647864"/>
            <a:ext cx="8285856" cy="1619420"/>
          </a:xfrm>
        </p:spPr>
        <p:txBody>
          <a:bodyPr anchor="b">
            <a:normAutofit/>
          </a:bodyPr>
          <a:lstStyle>
            <a:lvl1pPr algn="r">
              <a:defRPr sz="3528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5267284"/>
            <a:ext cx="8285857" cy="948631"/>
          </a:xfrm>
        </p:spPr>
        <p:txBody>
          <a:bodyPr anchor="t">
            <a:normAutofit/>
          </a:bodyPr>
          <a:lstStyle>
            <a:lvl1pPr marL="0" indent="0" algn="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0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8720" y="951523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9280" y="3108518"/>
            <a:ext cx="504162" cy="644743"/>
          </a:xfrm>
          <a:prstGeom prst="rect">
            <a:avLst/>
          </a:prstGeom>
        </p:spPr>
        <p:txBody>
          <a:bodyPr vert="horz" lIns="100806" tIns="50403" rIns="100806" bIns="5040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84" y="756128"/>
            <a:ext cx="7688477" cy="3024504"/>
          </a:xfrm>
        </p:spPr>
        <p:txBody>
          <a:bodyPr anchor="ctr">
            <a:normAutofit/>
          </a:bodyPr>
          <a:lstStyle>
            <a:lvl1pPr algn="ctr">
              <a:defRPr sz="3528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7584" y="4284716"/>
            <a:ext cx="8285857" cy="98016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646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5264879"/>
            <a:ext cx="8285857" cy="1120187"/>
          </a:xfrm>
        </p:spPr>
        <p:txBody>
          <a:bodyPr anchor="t">
            <a:normAutofit/>
          </a:bodyPr>
          <a:lstStyle>
            <a:lvl1pPr marL="0" indent="0" algn="r">
              <a:buNone/>
              <a:defRPr sz="1984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6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5" y="756128"/>
            <a:ext cx="8285858" cy="30070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7583" y="3864646"/>
            <a:ext cx="8285859" cy="9241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087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583" y="4788800"/>
            <a:ext cx="8285859" cy="1596267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2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97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9279" y="756126"/>
            <a:ext cx="1464163" cy="56289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584" y="756126"/>
            <a:ext cx="6632633" cy="562894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9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34" y="504085"/>
            <a:ext cx="8493860" cy="218436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734" y="2940491"/>
            <a:ext cx="8493860" cy="367458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96613" y="6734545"/>
            <a:ext cx="945304" cy="40256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4707" y="6734545"/>
            <a:ext cx="5858886" cy="402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4938" y="6734545"/>
            <a:ext cx="471656" cy="40256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5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524" y="2940489"/>
            <a:ext cx="7386070" cy="2602088"/>
          </a:xfrm>
        </p:spPr>
        <p:txBody>
          <a:bodyPr anchor="b"/>
          <a:lstStyle>
            <a:lvl1pPr algn="r">
              <a:defRPr sz="441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528" y="5542578"/>
            <a:ext cx="7386066" cy="948631"/>
          </a:xfrm>
        </p:spPr>
        <p:txBody>
          <a:bodyPr anchor="t">
            <a:normAutofit/>
          </a:bodyPr>
          <a:lstStyle>
            <a:lvl1pPr marL="0" indent="0" algn="r">
              <a:buNone/>
              <a:defRPr sz="2205">
                <a:solidFill>
                  <a:schemeClr val="tx1"/>
                </a:solidFill>
              </a:defRPr>
            </a:lvl1pPr>
            <a:lvl2pPr marL="50401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0758" y="6743251"/>
            <a:ext cx="455836" cy="40256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3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734" y="756128"/>
            <a:ext cx="8493860" cy="19323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733" y="2940491"/>
            <a:ext cx="4122976" cy="3714119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18" y="2940491"/>
            <a:ext cx="4122976" cy="3690029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661" y="2931156"/>
            <a:ext cx="3810321" cy="635356"/>
          </a:xfrm>
        </p:spPr>
        <p:txBody>
          <a:bodyPr anchor="b">
            <a:noAutofit/>
          </a:bodyPr>
          <a:lstStyle>
            <a:lvl1pPr marL="0" indent="0">
              <a:buNone/>
              <a:defRPr sz="3087" b="0">
                <a:solidFill>
                  <a:schemeClr val="accent1">
                    <a:lumMod val="75000"/>
                  </a:schemeClr>
                </a:solidFill>
              </a:defRPr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582" y="3677363"/>
            <a:ext cx="4048398" cy="2938572"/>
          </a:xfrm>
        </p:spPr>
        <p:txBody>
          <a:bodyPr anchor="t"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0427" y="2940491"/>
            <a:ext cx="3823015" cy="635356"/>
          </a:xfrm>
        </p:spPr>
        <p:txBody>
          <a:bodyPr anchor="b">
            <a:noAutofit/>
          </a:bodyPr>
          <a:lstStyle>
            <a:lvl1pPr marL="0" indent="0">
              <a:buNone/>
              <a:defRPr sz="3087" b="0">
                <a:solidFill>
                  <a:schemeClr val="accent1">
                    <a:lumMod val="75000"/>
                  </a:schemeClr>
                </a:solidFill>
              </a:defRPr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5042" y="3677363"/>
            <a:ext cx="4048398" cy="2938572"/>
          </a:xfrm>
        </p:spPr>
        <p:txBody>
          <a:bodyPr anchor="t"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8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8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1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83" y="1764295"/>
            <a:ext cx="2935259" cy="1512253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903" y="756127"/>
            <a:ext cx="5161538" cy="5628941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583" y="3276547"/>
            <a:ext cx="2935259" cy="2016337"/>
          </a:xfrm>
        </p:spPr>
        <p:txBody>
          <a:bodyPr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323"/>
            </a:lvl2pPr>
            <a:lvl3pPr marL="1008035" indent="0">
              <a:buNone/>
              <a:defRPr sz="1102"/>
            </a:lvl3pPr>
            <a:lvl4pPr marL="1512052" indent="0">
              <a:buNone/>
              <a:defRPr sz="992"/>
            </a:lvl4pPr>
            <a:lvl5pPr marL="2016069" indent="0">
              <a:buNone/>
              <a:defRPr sz="992"/>
            </a:lvl5pPr>
            <a:lvl6pPr marL="2520086" indent="0">
              <a:buNone/>
              <a:defRPr sz="992"/>
            </a:lvl6pPr>
            <a:lvl7pPr marL="3024104" indent="0">
              <a:buNone/>
              <a:defRPr sz="992"/>
            </a:lvl7pPr>
            <a:lvl8pPr marL="3528121" indent="0">
              <a:buNone/>
              <a:defRPr sz="992"/>
            </a:lvl8pPr>
            <a:lvl9pPr marL="4032138" indent="0">
              <a:buNone/>
              <a:defRPr sz="99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8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269" y="1932321"/>
            <a:ext cx="4487641" cy="1512253"/>
          </a:xfrm>
        </p:spPr>
        <p:txBody>
          <a:bodyPr anchor="b">
            <a:normAutofit/>
          </a:bodyPr>
          <a:lstStyle>
            <a:lvl1pPr algn="ctr">
              <a:defRPr sz="3087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1093" y="1008168"/>
            <a:ext cx="2713491" cy="5040842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017" indent="0">
              <a:buNone/>
              <a:defRPr sz="1764"/>
            </a:lvl2pPr>
            <a:lvl3pPr marL="1008035" indent="0">
              <a:buNone/>
              <a:defRPr sz="1764"/>
            </a:lvl3pPr>
            <a:lvl4pPr marL="1512052" indent="0">
              <a:buNone/>
              <a:defRPr sz="1764"/>
            </a:lvl4pPr>
            <a:lvl5pPr marL="2016069" indent="0">
              <a:buNone/>
              <a:defRPr sz="1764"/>
            </a:lvl5pPr>
            <a:lvl6pPr marL="2520086" indent="0">
              <a:buNone/>
              <a:defRPr sz="1764"/>
            </a:lvl6pPr>
            <a:lvl7pPr marL="3024104" indent="0">
              <a:buNone/>
              <a:defRPr sz="1764"/>
            </a:lvl7pPr>
            <a:lvl8pPr marL="3528121" indent="0">
              <a:buNone/>
              <a:defRPr sz="1764"/>
            </a:lvl8pPr>
            <a:lvl9pPr marL="4032138" indent="0">
              <a:buNone/>
              <a:defRPr sz="176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6269" y="3444574"/>
            <a:ext cx="4487641" cy="2016337"/>
          </a:xfrm>
        </p:spPr>
        <p:txBody>
          <a:bodyPr>
            <a:normAutofit/>
          </a:bodyPr>
          <a:lstStyle>
            <a:lvl1pPr marL="0" indent="0" algn="ctr">
              <a:buNone/>
              <a:defRPr sz="1984"/>
            </a:lvl1pPr>
            <a:lvl2pPr marL="504017" indent="0">
              <a:buNone/>
              <a:defRPr sz="1323"/>
            </a:lvl2pPr>
            <a:lvl3pPr marL="1008035" indent="0">
              <a:buNone/>
              <a:defRPr sz="1102"/>
            </a:lvl3pPr>
            <a:lvl4pPr marL="1512052" indent="0">
              <a:buNone/>
              <a:defRPr sz="992"/>
            </a:lvl4pPr>
            <a:lvl5pPr marL="2016069" indent="0">
              <a:buNone/>
              <a:defRPr sz="992"/>
            </a:lvl5pPr>
            <a:lvl6pPr marL="2520086" indent="0">
              <a:buNone/>
              <a:defRPr sz="992"/>
            </a:lvl6pPr>
            <a:lvl7pPr marL="3024104" indent="0">
              <a:buNone/>
              <a:defRPr sz="992"/>
            </a:lvl7pPr>
            <a:lvl8pPr marL="3528121" indent="0">
              <a:buNone/>
              <a:defRPr sz="992"/>
            </a:lvl8pPr>
            <a:lvl9pPr marL="4032138" indent="0">
              <a:buNone/>
              <a:defRPr sz="99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5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350396" cy="7561264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734" y="504085"/>
            <a:ext cx="8493860" cy="21843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735" y="2940492"/>
            <a:ext cx="8493859" cy="3701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433" y="6743251"/>
            <a:ext cx="94530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0527" y="6743251"/>
            <a:ext cx="585888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0758" y="6743251"/>
            <a:ext cx="45583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1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504017" rtl="0" eaLnBrk="1" latinLnBrk="0" hangingPunct="1">
        <a:spcBef>
          <a:spcPct val="0"/>
        </a:spcBef>
        <a:buNone/>
        <a:defRPr sz="441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5011" indent="-315011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64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9028" indent="-315011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23045" indent="-315011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8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1058" indent="-189006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05076" indent="-189006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2095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6112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80130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4147" indent="-252009" algn="l" defTabSz="504017" rtl="0" eaLnBrk="1" latinLnBrk="0" hangingPunct="1">
        <a:spcBef>
          <a:spcPct val="20000"/>
        </a:spcBef>
        <a:spcAft>
          <a:spcPts val="66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504017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2" y="3975481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</a:t>
            </a:r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Eduardo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8327"/>
            <a:ext cx="10080624" cy="78671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Básica”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0"/>
            <a:ext cx="10080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5" y="3502549"/>
            <a:ext cx="100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3195802" y="160337"/>
            <a:ext cx="424462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 PRIMARIA</a:t>
            </a:r>
            <a:endParaRPr lang="es-MX" sz="2600" b="1" dirty="0" smtClean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5 CuadroTexto"/>
          <p:cNvSpPr txBox="1"/>
          <p:nvPr/>
        </p:nvSpPr>
        <p:spPr>
          <a:xfrm>
            <a:off x="2063552" y="2161849"/>
            <a:ext cx="5505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  <a:endParaRPr lang="es-MX" sz="8800" b="1" dirty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9"/>
            <a:ext cx="4718304" cy="492443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92"/>
            <a:ext cx="4718304" cy="492443"/>
            <a:chOff x="4746968" y="6450975"/>
            <a:chExt cx="4718304" cy="492443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28" y="5753598"/>
            <a:ext cx="3287581" cy="32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01 de </a:t>
            </a:r>
            <a:r>
              <a:rPr lang="en-US" sz="1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junio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 2023.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9"/>
            <a:ext cx="6477000" cy="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89" y="2101967"/>
            <a:ext cx="1693333" cy="2732026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" y="428272"/>
            <a:ext cx="3034387" cy="79307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444" y="160337"/>
            <a:ext cx="2288746" cy="66447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0526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2" y="3975481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8327"/>
            <a:ext cx="10080624" cy="78671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Básica”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0"/>
            <a:ext cx="10080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5" y="3502549"/>
            <a:ext cx="100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72" y="331778"/>
            <a:ext cx="1007174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 PRIMARIA</a:t>
            </a:r>
          </a:p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ROSARIO CASTELLANOS</a:t>
            </a:r>
            <a:r>
              <a:rPr lang="es-MX" sz="24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2"/>
            <a:ext cx="2048130" cy="15821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4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9"/>
            <a:ext cx="5505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  <a:endParaRPr lang="es-MX" sz="8800" b="1" dirty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9"/>
            <a:ext cx="4718304" cy="492443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92"/>
            <a:ext cx="4718304" cy="492443"/>
            <a:chOff x="4746968" y="6450975"/>
            <a:chExt cx="4718304" cy="492443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28" y="5753598"/>
            <a:ext cx="3287581" cy="32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01 de </a:t>
            </a:r>
            <a:r>
              <a:rPr lang="en-US" sz="1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junio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 2023.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9"/>
            <a:ext cx="6477000" cy="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89" y="2101967"/>
            <a:ext cx="1693333" cy="27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2" y="3975481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8327"/>
            <a:ext cx="10080624" cy="78671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Básica”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2021 - 2023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0"/>
            <a:ext cx="10080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5" y="3502549"/>
            <a:ext cx="100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72" y="331778"/>
            <a:ext cx="1007174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 PRIMARIA</a:t>
            </a:r>
          </a:p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ROSARIO CASTELLANOS</a:t>
            </a:r>
            <a:r>
              <a:rPr lang="es-MX" sz="24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2"/>
            <a:ext cx="2048130" cy="15821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4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9"/>
            <a:ext cx="5505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  <a:endParaRPr lang="es-MX" sz="8800" b="1" dirty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9"/>
            <a:ext cx="4718304" cy="492443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92"/>
            <a:ext cx="4718304" cy="492443"/>
            <a:chOff x="4746968" y="6450975"/>
            <a:chExt cx="4718304" cy="492443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28" y="5753598"/>
            <a:ext cx="3287581" cy="32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01 de </a:t>
            </a:r>
            <a:r>
              <a:rPr lang="en-US" sz="1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junio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de 2023.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9"/>
            <a:ext cx="6477000" cy="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99" y="2101967"/>
            <a:ext cx="1867019" cy="26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2" y="3975481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8327"/>
            <a:ext cx="10080624" cy="100537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23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23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2900" b="1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“Educación Básica”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21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Ciclo Escolar  2017 - 2018 </a:t>
            </a:r>
            <a:endParaRPr lang="es-MX" sz="2100" dirty="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0"/>
            <a:ext cx="10080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solidFill>
                <a:srgbClr val="000000"/>
              </a:solidFill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5" y="3502549"/>
            <a:ext cx="100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solidFill>
                <a:srgbClr val="000000"/>
              </a:solidFill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72" y="331778"/>
            <a:ext cx="1007174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 smtClean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“ESTHER CANO</a:t>
            </a:r>
            <a:r>
              <a:rPr lang="es-MX" sz="2400" b="1" dirty="0" smtClean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15EJN3</a:t>
            </a:r>
          </a:p>
          <a:p>
            <a:pPr algn="ctr"/>
            <a:r>
              <a:rPr lang="es-MX" sz="1200" dirty="0" smtClean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2"/>
            <a:ext cx="2048130" cy="15821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4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9"/>
            <a:ext cx="5505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Diploma</a:t>
            </a:r>
            <a:endParaRPr lang="es-MX" sz="8800" b="1" dirty="0">
              <a:ln w="0">
                <a:solidFill>
                  <a:schemeClr val="accent3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9"/>
            <a:ext cx="4718304" cy="492443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María del Pilar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92347" y="6638153"/>
            <a:ext cx="4718304" cy="514174"/>
            <a:chOff x="4775248" y="6469936"/>
            <a:chExt cx="4718304" cy="514174"/>
          </a:xfrm>
        </p:grpSpPr>
        <p:sp>
          <p:nvSpPr>
            <p:cNvPr id="25" name="9 CuadroTexto"/>
            <p:cNvSpPr txBox="1"/>
            <p:nvPr/>
          </p:nvSpPr>
          <p:spPr>
            <a:xfrm>
              <a:off x="4775248" y="6491667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Evangelina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28" y="5753598"/>
            <a:ext cx="3287581" cy="32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1788502" y="4506672"/>
            <a:ext cx="6477000" cy="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5502" y="2294130"/>
            <a:ext cx="1463674" cy="21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2" y="3975481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8327"/>
            <a:ext cx="10080624" cy="78671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Preescolar”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2017 - 2018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0"/>
            <a:ext cx="10080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5" y="3502549"/>
            <a:ext cx="100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72" y="331778"/>
            <a:ext cx="1007174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 smtClean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2"/>
            <a:ext cx="2048130" cy="15821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4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9"/>
            <a:ext cx="5505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Reconocimiento</a:t>
            </a:r>
            <a:endParaRPr lang="es-MX" sz="8800" b="1" dirty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9"/>
            <a:ext cx="4718304" cy="492443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64067" y="6619192"/>
            <a:ext cx="4718304" cy="492443"/>
            <a:chOff x="4746968" y="6450975"/>
            <a:chExt cx="4718304" cy="492443"/>
          </a:xfrm>
        </p:grpSpPr>
        <p:sp>
          <p:nvSpPr>
            <p:cNvPr id="25" name="9 CuadroTexto"/>
            <p:cNvSpPr txBox="1"/>
            <p:nvPr/>
          </p:nvSpPr>
          <p:spPr>
            <a:xfrm>
              <a:off x="4746968" y="645097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28" y="5753598"/>
            <a:ext cx="3287581" cy="32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2063552" y="4590329"/>
            <a:ext cx="6477000" cy="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r="11850"/>
          <a:stretch/>
        </p:blipFill>
        <p:spPr>
          <a:xfrm>
            <a:off x="7880531" y="2913242"/>
            <a:ext cx="2080953" cy="13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74772" y="3975481"/>
            <a:ext cx="9083453" cy="77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 Fernando</a:t>
            </a:r>
            <a:endParaRPr lang="es-ES" sz="56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188327"/>
            <a:ext cx="10080624" cy="100537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230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23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2900" b="1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“Educación Preescolar”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2100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Ciclo Escolar  2017 - 2018 </a:t>
            </a:r>
            <a:endParaRPr lang="es-MX" sz="2100" dirty="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863440"/>
            <a:ext cx="10080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solidFill>
                <a:srgbClr val="000000"/>
              </a:solidFill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85" y="3502549"/>
            <a:ext cx="1008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000000"/>
                </a:solidFill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solidFill>
                <a:srgbClr val="000000"/>
              </a:solidFill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-8872" y="331778"/>
            <a:ext cx="1007174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EL  JARDÍN  DE  NIÑOS</a:t>
            </a:r>
          </a:p>
          <a:p>
            <a:pPr algn="ctr"/>
            <a:r>
              <a:rPr lang="es-MX" sz="2600" b="1" dirty="0" smtClean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“ESTHER CANO</a:t>
            </a:r>
            <a:r>
              <a:rPr lang="es-MX" sz="2400" b="1" dirty="0" smtClean="0">
                <a:solidFill>
                  <a:srgbClr val="0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15EJ</a:t>
            </a:r>
          </a:p>
          <a:p>
            <a:pPr algn="ctr"/>
            <a:r>
              <a:rPr lang="es-MX" sz="1200" dirty="0" smtClean="0">
                <a:solidFill>
                  <a:srgbClr val="0000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7582"/>
            <a:ext cx="2048130" cy="15821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/>
          <a:stretch/>
        </p:blipFill>
        <p:spPr>
          <a:xfrm>
            <a:off x="8037039" y="360414"/>
            <a:ext cx="1924445" cy="1117747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  <p:sp>
        <p:nvSpPr>
          <p:cNvPr id="28" name="5 CuadroTexto"/>
          <p:cNvSpPr txBox="1"/>
          <p:nvPr/>
        </p:nvSpPr>
        <p:spPr>
          <a:xfrm>
            <a:off x="2063552" y="2161849"/>
            <a:ext cx="5505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  <a:cs typeface="DilleniaUPC" pitchFamily="18" charset="-34"/>
              </a:rPr>
              <a:t>Diploma</a:t>
            </a:r>
            <a:endParaRPr lang="es-MX" sz="8800" b="1" dirty="0">
              <a:ln w="0">
                <a:solidFill>
                  <a:schemeClr val="accent3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dwardian Script ITC" panose="030303020407070D0804" pitchFamily="66" charset="0"/>
              <a:cs typeface="DilleniaUPC" pitchFamily="18" charset="-34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69994" y="6630459"/>
            <a:ext cx="4718304" cy="492443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21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5092347" y="6638153"/>
            <a:ext cx="4718304" cy="514174"/>
            <a:chOff x="4775248" y="6469936"/>
            <a:chExt cx="4718304" cy="514174"/>
          </a:xfrm>
        </p:grpSpPr>
        <p:sp>
          <p:nvSpPr>
            <p:cNvPr id="25" name="9 CuadroTexto"/>
            <p:cNvSpPr txBox="1"/>
            <p:nvPr/>
          </p:nvSpPr>
          <p:spPr>
            <a:xfrm>
              <a:off x="4775248" y="6491667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AutoShape 6" descr="Resultado de imagen para linea elegant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801828" y="5753598"/>
            <a:ext cx="3287581" cy="32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Resultado de la imagen para linea elegante dor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4" b="37537"/>
          <a:stretch/>
        </p:blipFill>
        <p:spPr bwMode="auto">
          <a:xfrm>
            <a:off x="1788502" y="4506672"/>
            <a:ext cx="6477000" cy="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618" y="3180402"/>
            <a:ext cx="1469472" cy="24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4" descr="Resultado de imagen para marco para diplom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6" y="0"/>
            <a:ext cx="1008053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79935" y="4002283"/>
            <a:ext cx="9213078" cy="8458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Rodríguez  Fernando</a:t>
            </a:r>
            <a:endParaRPr lang="es-ES" sz="560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0" y="5117120"/>
            <a:ext cx="10224479" cy="857921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Por </a:t>
            </a:r>
            <a:r>
              <a:rPr lang="es-MX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haber concluido satisfactoriamente sus estudios de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“Educación Preescolar”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s-MX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Ciclo Escolar  2017 - 2018 </a:t>
            </a:r>
            <a:endParaRPr lang="es-MX" sz="1400" dirty="0"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-39796" y="2008843"/>
            <a:ext cx="102244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  <a:cs typeface="DilleniaUPC" pitchFamily="18" charset="-34"/>
              </a:rPr>
              <a:t>Otorga el Presente</a:t>
            </a:r>
            <a:endParaRPr lang="es-MX" sz="25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84" y="3460763"/>
            <a:ext cx="1022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anose="020B0502020202020204" pitchFamily="34" charset="0"/>
                <a:cs typeface="DilleniaUPC" pitchFamily="18" charset="-34"/>
              </a:rPr>
              <a:t>Al alumno (a):</a:t>
            </a:r>
            <a:endParaRPr lang="es-MX" sz="2400" dirty="0">
              <a:latin typeface="Century Gothic" panose="020B0502020202020204" pitchFamily="34" charset="0"/>
              <a:cs typeface="DilleniaUPC" pitchFamily="18" charset="-34"/>
            </a:endParaRPr>
          </a:p>
        </p:txBody>
      </p:sp>
      <p:grpSp>
        <p:nvGrpSpPr>
          <p:cNvPr id="36" name="Grupo 19"/>
          <p:cNvGrpSpPr/>
          <p:nvPr/>
        </p:nvGrpSpPr>
        <p:grpSpPr>
          <a:xfrm>
            <a:off x="1069994" y="6585887"/>
            <a:ext cx="4785636" cy="537015"/>
            <a:chOff x="1216152" y="6467955"/>
            <a:chExt cx="4718304" cy="492443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37" name="9 CuadroTexto"/>
            <p:cNvSpPr txBox="1"/>
            <p:nvPr/>
          </p:nvSpPr>
          <p:spPr>
            <a:xfrm>
              <a:off x="1216152" y="646795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Profa. Rosa Mariana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latin typeface="Century Gothic" panose="020B0502020202020204" pitchFamily="34" charset="0"/>
                  <a:cs typeface="DilleniaUPC" panose="02020603050405020304" pitchFamily="18" charset="-34"/>
                </a:rPr>
                <a:t>Directora Escolar</a:t>
              </a:r>
              <a:endParaRPr lang="es-MX" sz="1300" b="1" dirty="0">
                <a:solidFill>
                  <a:srgbClr val="000000"/>
                </a:solidFill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38" name="Conector recto 22"/>
            <p:cNvCxnSpPr/>
            <p:nvPr/>
          </p:nvCxnSpPr>
          <p:spPr>
            <a:xfrm flipH="1">
              <a:off x="2228584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upo 23"/>
          <p:cNvGrpSpPr/>
          <p:nvPr/>
        </p:nvGrpSpPr>
        <p:grpSpPr>
          <a:xfrm>
            <a:off x="5064067" y="6574620"/>
            <a:ext cx="4785636" cy="537015"/>
            <a:chOff x="4746968" y="6450975"/>
            <a:chExt cx="4718304" cy="492443"/>
          </a:xfrm>
        </p:grpSpPr>
        <p:sp>
          <p:nvSpPr>
            <p:cNvPr id="40" name="9 CuadroTexto"/>
            <p:cNvSpPr txBox="1"/>
            <p:nvPr/>
          </p:nvSpPr>
          <p:spPr>
            <a:xfrm>
              <a:off x="4746968" y="6450975"/>
              <a:ext cx="47183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Profa. Leticia de la Rosa </a:t>
              </a:r>
            </a:p>
            <a:p>
              <a:pPr algn="ctr"/>
              <a:r>
                <a:rPr lang="es-MX" sz="1300" b="1" dirty="0" smtClean="0">
                  <a:solidFill>
                    <a:srgbClr val="00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entury Gothic" panose="020B0502020202020204" pitchFamily="34" charset="0"/>
                  <a:cs typeface="DilleniaUPC" panose="02020603050405020304" pitchFamily="18" charset="-34"/>
                </a:rPr>
                <a:t>Profesora</a:t>
              </a:r>
              <a:endParaRPr lang="es-MX" sz="130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Gothic" panose="020B0502020202020204" pitchFamily="34" charset="0"/>
                <a:cs typeface="DilleniaUPC" panose="02020603050405020304" pitchFamily="18" charset="-34"/>
              </a:endParaRPr>
            </a:p>
          </p:txBody>
        </p:sp>
        <p:cxnSp>
          <p:nvCxnSpPr>
            <p:cNvPr id="41" name="Conector recto 26"/>
            <p:cNvCxnSpPr/>
            <p:nvPr/>
          </p:nvCxnSpPr>
          <p:spPr>
            <a:xfrm flipH="1">
              <a:off x="5690825" y="6469936"/>
              <a:ext cx="28117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Subtitle 2"/>
          <p:cNvSpPr txBox="1">
            <a:spLocks/>
          </p:cNvSpPr>
          <p:nvPr/>
        </p:nvSpPr>
        <p:spPr>
          <a:xfrm>
            <a:off x="6801828" y="5724320"/>
            <a:ext cx="3334496" cy="352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984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17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35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2052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6069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20086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4104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8121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2138" indent="0" algn="ctr" defTabSz="504017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éx. A 09 de Julio de 2018.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upo 7"/>
          <p:cNvGrpSpPr/>
          <p:nvPr/>
        </p:nvGrpSpPr>
        <p:grpSpPr>
          <a:xfrm>
            <a:off x="1986280" y="2008843"/>
            <a:ext cx="5942563" cy="1753014"/>
            <a:chOff x="1986280" y="2154343"/>
            <a:chExt cx="5858953" cy="1607514"/>
          </a:xfrm>
        </p:grpSpPr>
        <p:pic>
          <p:nvPicPr>
            <p:cNvPr id="44" name="Picture 16" descr="Resultado de imagen para LINEA DORAD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280" y="2154343"/>
              <a:ext cx="5858953" cy="1607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5 CuadroTexto"/>
            <p:cNvSpPr txBox="1"/>
            <p:nvPr/>
          </p:nvSpPr>
          <p:spPr>
            <a:xfrm>
              <a:off x="2238740" y="2534936"/>
              <a:ext cx="55058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6600" b="1" dirty="0" smtClean="0"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gradFill flip="none" rotWithShape="1">
                    <a:gsLst>
                      <a:gs pos="0">
                        <a:srgbClr val="EABE3F">
                          <a:shade val="30000"/>
                          <a:satMod val="115000"/>
                        </a:srgbClr>
                      </a:gs>
                      <a:gs pos="50000">
                        <a:srgbClr val="EABE3F">
                          <a:shade val="67500"/>
                          <a:satMod val="115000"/>
                        </a:srgbClr>
                      </a:gs>
                      <a:gs pos="100000">
                        <a:srgbClr val="EABE3F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Copperplate Gothic Bold" panose="020E0705020206020404" pitchFamily="34" charset="0"/>
                  <a:cs typeface="DilleniaUPC" pitchFamily="18" charset="-34"/>
                </a:rPr>
                <a:t>Diploma</a:t>
              </a:r>
              <a:endParaRPr lang="es-MX" sz="6600" b="1" dirty="0">
                <a:ln w="0">
                  <a:solidFill>
                    <a:schemeClr val="bg1">
                      <a:lumMod val="95000"/>
                    </a:schemeClr>
                  </a:solidFill>
                </a:ln>
                <a:gradFill flip="none" rotWithShape="1">
                  <a:gsLst>
                    <a:gs pos="0">
                      <a:srgbClr val="EABE3F">
                        <a:shade val="30000"/>
                        <a:satMod val="115000"/>
                      </a:srgbClr>
                    </a:gs>
                    <a:gs pos="50000">
                      <a:srgbClr val="EABE3F">
                        <a:shade val="67500"/>
                        <a:satMod val="115000"/>
                      </a:srgbClr>
                    </a:gs>
                    <a:gs pos="100000">
                      <a:srgbClr val="EABE3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0"/>
                <a:cs typeface="DilleniaUPC" pitchFamily="18" charset="-34"/>
              </a:endParaRPr>
            </a:p>
          </p:txBody>
        </p:sp>
      </p:grpSp>
      <p:pic>
        <p:nvPicPr>
          <p:cNvPr id="46" name="Picture 18" descr="Resultado de imagen para linea elega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63" y="4652577"/>
            <a:ext cx="6090891" cy="6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775" y="4313417"/>
            <a:ext cx="1840506" cy="1844194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684716" y="660624"/>
            <a:ext cx="8685061" cy="1484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03" y="533536"/>
            <a:ext cx="2288746" cy="66447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27" name="11 CuadroTexto"/>
          <p:cNvSpPr txBox="1"/>
          <p:nvPr/>
        </p:nvSpPr>
        <p:spPr>
          <a:xfrm>
            <a:off x="1456307" y="660624"/>
            <a:ext cx="7561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 PRIMARIA</a:t>
            </a:r>
          </a:p>
          <a:p>
            <a:pPr algn="ctr"/>
            <a:r>
              <a:rPr lang="es-MX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“ROSARIO CASTELLANOS</a:t>
            </a: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algn="ctr"/>
            <a:endParaRPr lang="es-MX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C.C.T. </a:t>
            </a:r>
          </a:p>
          <a:p>
            <a:pPr algn="ctr"/>
            <a:r>
              <a:rPr lang="es-MX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TURNO MATUTINO</a:t>
            </a:r>
            <a:endParaRPr lang="es-MX" sz="12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0" y="776938"/>
            <a:ext cx="2482360" cy="6487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0860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426</Words>
  <Application>Microsoft Office PowerPoint</Application>
  <PresentationFormat>Personalizado</PresentationFormat>
  <Paragraphs>119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Parallax</vt:lpstr>
      <vt:lpstr>Rodríguez Eduardo</vt:lpstr>
      <vt:lpstr>Rodríguez Fernando</vt:lpstr>
      <vt:lpstr>Rodríguez Fernando</vt:lpstr>
      <vt:lpstr>Rodríguez Fernando</vt:lpstr>
      <vt:lpstr>Rodríguez Fernando</vt:lpstr>
      <vt:lpstr>Rodríguez  Fernando</vt:lpstr>
      <vt:lpstr>Rodríguez  Fernando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PC-FEL</cp:lastModifiedBy>
  <cp:revision>120</cp:revision>
  <cp:lastPrinted>2018-07-03T02:52:31Z</cp:lastPrinted>
  <dcterms:created xsi:type="dcterms:W3CDTF">2014-09-12T02:18:09Z</dcterms:created>
  <dcterms:modified xsi:type="dcterms:W3CDTF">2024-06-20T22:44:06Z</dcterms:modified>
</cp:coreProperties>
</file>