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63" r:id="rId2"/>
    <p:sldId id="264" r:id="rId3"/>
    <p:sldId id="265" r:id="rId4"/>
  </p:sldIdLst>
  <p:sldSz cx="10080625" cy="756126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FFF"/>
    <a:srgbClr val="E75A47"/>
    <a:srgbClr val="E11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4" d="100"/>
          <a:sy n="84" d="100"/>
        </p:scale>
        <p:origin x="-714" y="-72"/>
      </p:cViewPr>
      <p:guideLst>
        <p:guide orient="horz" pos="2382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33" y="-9336"/>
            <a:ext cx="10109072" cy="7579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403" y="2651110"/>
            <a:ext cx="6423553" cy="1815124"/>
          </a:xfrm>
        </p:spPr>
        <p:txBody>
          <a:bodyPr anchor="b">
            <a:noAutofit/>
          </a:bodyPr>
          <a:lstStyle>
            <a:lvl1pPr algn="r">
              <a:defRPr sz="5953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403" y="4466233"/>
            <a:ext cx="6423553" cy="120938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98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2112"/>
            <a:ext cx="6997914" cy="3752627"/>
          </a:xfrm>
        </p:spPr>
        <p:txBody>
          <a:bodyPr anchor="ctr">
            <a:normAutofit/>
          </a:bodyPr>
          <a:lstStyle>
            <a:lvl1pPr algn="l">
              <a:defRPr sz="4851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2" y="4928824"/>
            <a:ext cx="6997914" cy="1732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4017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30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2112"/>
            <a:ext cx="6694159" cy="3332557"/>
          </a:xfrm>
        </p:spPr>
        <p:txBody>
          <a:bodyPr anchor="ctr">
            <a:normAutofit/>
          </a:bodyPr>
          <a:lstStyle>
            <a:lvl1pPr algn="l">
              <a:defRPr sz="4851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3857" y="4004669"/>
            <a:ext cx="5974958" cy="42007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017" indent="0">
              <a:buFontTx/>
              <a:buNone/>
              <a:defRPr/>
            </a:lvl2pPr>
            <a:lvl3pPr marL="1008035" indent="0">
              <a:buFontTx/>
              <a:buNone/>
              <a:defRPr/>
            </a:lvl3pPr>
            <a:lvl4pPr marL="1512052" indent="0">
              <a:buFontTx/>
              <a:buNone/>
              <a:defRPr/>
            </a:lvl4pPr>
            <a:lvl5pPr marL="2016069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28824"/>
            <a:ext cx="6997915" cy="1732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4017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2156" y="871428"/>
            <a:ext cx="504162" cy="644743"/>
          </a:xfrm>
          <a:prstGeom prst="rect">
            <a:avLst/>
          </a:prstGeom>
        </p:spPr>
        <p:txBody>
          <a:bodyPr vert="horz" lIns="100806" tIns="50403" rIns="100806" bIns="50403" rtlCol="0" anchor="ctr">
            <a:noAutofit/>
          </a:bodyPr>
          <a:lstStyle/>
          <a:p>
            <a:pPr lvl="0"/>
            <a:r>
              <a:rPr lang="en-US" sz="881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2562"/>
            <a:ext cx="504162" cy="644743"/>
          </a:xfrm>
          <a:prstGeom prst="rect">
            <a:avLst/>
          </a:prstGeom>
        </p:spPr>
        <p:txBody>
          <a:bodyPr vert="horz" lIns="100806" tIns="50403" rIns="100806" bIns="50403" rtlCol="0" anchor="ctr">
            <a:noAutofit/>
          </a:bodyPr>
          <a:lstStyle/>
          <a:p>
            <a:pPr lvl="0"/>
            <a:r>
              <a:rPr lang="en-US" sz="881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5451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130106"/>
            <a:ext cx="6997915" cy="2861615"/>
          </a:xfrm>
        </p:spPr>
        <p:txBody>
          <a:bodyPr anchor="b">
            <a:normAutofit/>
          </a:bodyPr>
          <a:lstStyle>
            <a:lvl1pPr algn="l">
              <a:defRPr sz="4851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1722"/>
            <a:ext cx="6997915" cy="166916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4017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930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2112"/>
            <a:ext cx="6694159" cy="3332557"/>
          </a:xfrm>
        </p:spPr>
        <p:txBody>
          <a:bodyPr anchor="ctr">
            <a:normAutofit/>
          </a:bodyPr>
          <a:lstStyle>
            <a:lvl1pPr algn="l">
              <a:defRPr sz="4851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4739"/>
            <a:ext cx="6997916" cy="56698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4017" indent="0">
              <a:buFontTx/>
              <a:buNone/>
              <a:defRPr/>
            </a:lvl2pPr>
            <a:lvl3pPr marL="1008035" indent="0">
              <a:buFontTx/>
              <a:buNone/>
              <a:defRPr/>
            </a:lvl3pPr>
            <a:lvl4pPr marL="1512052" indent="0">
              <a:buFontTx/>
              <a:buNone/>
              <a:defRPr/>
            </a:lvl4pPr>
            <a:lvl5pPr marL="2016069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1722"/>
            <a:ext cx="6997915" cy="166916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017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2156" y="871428"/>
            <a:ext cx="504162" cy="644743"/>
          </a:xfrm>
          <a:prstGeom prst="rect">
            <a:avLst/>
          </a:prstGeom>
        </p:spPr>
        <p:txBody>
          <a:bodyPr vert="horz" lIns="100806" tIns="50403" rIns="100806" bIns="50403" rtlCol="0" anchor="ctr">
            <a:noAutofit/>
          </a:bodyPr>
          <a:lstStyle/>
          <a:p>
            <a:pPr lvl="0"/>
            <a:r>
              <a:rPr lang="en-US" sz="881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2562"/>
            <a:ext cx="504162" cy="644743"/>
          </a:xfrm>
          <a:prstGeom prst="rect">
            <a:avLst/>
          </a:prstGeom>
        </p:spPr>
        <p:txBody>
          <a:bodyPr vert="horz" lIns="100806" tIns="50403" rIns="100806" bIns="50403" rtlCol="0" anchor="ctr">
            <a:noAutofit/>
          </a:bodyPr>
          <a:lstStyle/>
          <a:p>
            <a:pPr lvl="0"/>
            <a:r>
              <a:rPr lang="en-US" sz="881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5398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30" y="672112"/>
            <a:ext cx="6991025" cy="3332557"/>
          </a:xfrm>
        </p:spPr>
        <p:txBody>
          <a:bodyPr anchor="ctr">
            <a:normAutofit/>
          </a:bodyPr>
          <a:lstStyle>
            <a:lvl1pPr algn="l">
              <a:defRPr sz="4851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4739"/>
            <a:ext cx="6997916" cy="56698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4017" indent="0">
              <a:buFontTx/>
              <a:buNone/>
              <a:defRPr/>
            </a:lvl2pPr>
            <a:lvl3pPr marL="1008035" indent="0">
              <a:buFontTx/>
              <a:buNone/>
              <a:defRPr/>
            </a:lvl3pPr>
            <a:lvl4pPr marL="1512052" indent="0">
              <a:buFontTx/>
              <a:buNone/>
              <a:defRPr/>
            </a:lvl4pPr>
            <a:lvl5pPr marL="2016069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1722"/>
            <a:ext cx="6997915" cy="166916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017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02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66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572" y="672113"/>
            <a:ext cx="1079072" cy="5789968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041" y="672113"/>
            <a:ext cx="5727155" cy="578996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4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7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977833"/>
            <a:ext cx="6997915" cy="2013890"/>
          </a:xfrm>
        </p:spPr>
        <p:txBody>
          <a:bodyPr anchor="b"/>
          <a:lstStyle>
            <a:lvl1pPr algn="l">
              <a:defRPr sz="441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1721"/>
            <a:ext cx="6997915" cy="948631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017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2112"/>
            <a:ext cx="6997914" cy="145624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42" y="2382150"/>
            <a:ext cx="3404426" cy="4278731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529" y="2382151"/>
            <a:ext cx="3404427" cy="42787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7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2112"/>
            <a:ext cx="6997913" cy="1456243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584"/>
            <a:ext cx="3407251" cy="635356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4017" indent="0">
              <a:buNone/>
              <a:defRPr sz="2205" b="1"/>
            </a:lvl2pPr>
            <a:lvl3pPr marL="1008035" indent="0">
              <a:buNone/>
              <a:defRPr sz="1984" b="1"/>
            </a:lvl3pPr>
            <a:lvl4pPr marL="1512052" indent="0">
              <a:buNone/>
              <a:defRPr sz="1764" b="1"/>
            </a:lvl4pPr>
            <a:lvl5pPr marL="2016069" indent="0">
              <a:buNone/>
              <a:defRPr sz="1764" b="1"/>
            </a:lvl5pPr>
            <a:lvl6pPr marL="2520086" indent="0">
              <a:buNone/>
              <a:defRPr sz="1764" b="1"/>
            </a:lvl6pPr>
            <a:lvl7pPr marL="3024104" indent="0">
              <a:buNone/>
              <a:defRPr sz="1764" b="1"/>
            </a:lvl7pPr>
            <a:lvl8pPr marL="3528121" indent="0">
              <a:buNone/>
              <a:defRPr sz="1764" b="1"/>
            </a:lvl8pPr>
            <a:lvl9pPr marL="4032138" indent="0">
              <a:buNone/>
              <a:defRPr sz="176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041" y="3017941"/>
            <a:ext cx="3407251" cy="364294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2702" y="2382584"/>
            <a:ext cx="3407251" cy="635356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4017" indent="0">
              <a:buNone/>
              <a:defRPr sz="2205" b="1"/>
            </a:lvl2pPr>
            <a:lvl3pPr marL="1008035" indent="0">
              <a:buNone/>
              <a:defRPr sz="1984" b="1"/>
            </a:lvl3pPr>
            <a:lvl4pPr marL="1512052" indent="0">
              <a:buNone/>
              <a:defRPr sz="1764" b="1"/>
            </a:lvl4pPr>
            <a:lvl5pPr marL="2016069" indent="0">
              <a:buNone/>
              <a:defRPr sz="1764" b="1"/>
            </a:lvl5pPr>
            <a:lvl6pPr marL="2520086" indent="0">
              <a:buNone/>
              <a:defRPr sz="1764" b="1"/>
            </a:lvl6pPr>
            <a:lvl7pPr marL="3024104" indent="0">
              <a:buNone/>
              <a:defRPr sz="1764" b="1"/>
            </a:lvl7pPr>
            <a:lvl8pPr marL="3528121" indent="0">
              <a:buNone/>
              <a:defRPr sz="1764" b="1"/>
            </a:lvl8pPr>
            <a:lvl9pPr marL="4032138" indent="0">
              <a:buNone/>
              <a:defRPr sz="176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2702" y="3017941"/>
            <a:ext cx="3407251" cy="364294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7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2112"/>
            <a:ext cx="6997914" cy="145624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9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1652280"/>
            <a:ext cx="3075982" cy="1409568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83" y="567729"/>
            <a:ext cx="3732871" cy="609315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3061848"/>
            <a:ext cx="3075982" cy="2849475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6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5292884"/>
            <a:ext cx="6997914" cy="624855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2041" y="672112"/>
            <a:ext cx="6997914" cy="424008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017" indent="0">
              <a:buNone/>
              <a:defRPr sz="1764"/>
            </a:lvl2pPr>
            <a:lvl3pPr marL="1008035" indent="0">
              <a:buNone/>
              <a:defRPr sz="1764"/>
            </a:lvl3pPr>
            <a:lvl4pPr marL="1512052" indent="0">
              <a:buNone/>
              <a:defRPr sz="1764"/>
            </a:lvl4pPr>
            <a:lvl5pPr marL="2016069" indent="0">
              <a:buNone/>
              <a:defRPr sz="1764"/>
            </a:lvl5pPr>
            <a:lvl6pPr marL="2520086" indent="0">
              <a:buNone/>
              <a:defRPr sz="1764"/>
            </a:lvl6pPr>
            <a:lvl7pPr marL="3024104" indent="0">
              <a:buNone/>
              <a:defRPr sz="1764"/>
            </a:lvl7pPr>
            <a:lvl8pPr marL="3528121" indent="0">
              <a:buNone/>
              <a:defRPr sz="1764"/>
            </a:lvl8pPr>
            <a:lvl9pPr marL="4032138" indent="0">
              <a:buNone/>
              <a:defRPr sz="1764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5917739"/>
            <a:ext cx="6997914" cy="743143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4017" indent="0">
              <a:buNone/>
              <a:defRPr sz="1323"/>
            </a:lvl2pPr>
            <a:lvl3pPr marL="1008035" indent="0">
              <a:buNone/>
              <a:defRPr sz="1102"/>
            </a:lvl3pPr>
            <a:lvl4pPr marL="1512052" indent="0">
              <a:buNone/>
              <a:defRPr sz="992"/>
            </a:lvl4pPr>
            <a:lvl5pPr marL="2016069" indent="0">
              <a:buNone/>
              <a:defRPr sz="992"/>
            </a:lvl5pPr>
            <a:lvl6pPr marL="2520086" indent="0">
              <a:buNone/>
              <a:defRPr sz="992"/>
            </a:lvl6pPr>
            <a:lvl7pPr marL="3024104" indent="0">
              <a:buNone/>
              <a:defRPr sz="992"/>
            </a:lvl7pPr>
            <a:lvl8pPr marL="3528121" indent="0">
              <a:buNone/>
              <a:defRPr sz="992"/>
            </a:lvl8pPr>
            <a:lvl9pPr marL="4032138" indent="0">
              <a:buNone/>
              <a:defRPr sz="99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0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34" y="-9336"/>
            <a:ext cx="10109073" cy="7579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41" y="672112"/>
            <a:ext cx="6997913" cy="14562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151"/>
            <a:ext cx="6997914" cy="4278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58922" y="6660884"/>
            <a:ext cx="754208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41" y="6660884"/>
            <a:ext cx="5096507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808" y="6660884"/>
            <a:ext cx="565148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504017" rtl="0" eaLnBrk="1" latinLnBrk="0" hangingPunct="1">
        <a:spcBef>
          <a:spcPct val="0"/>
        </a:spcBef>
        <a:buNone/>
        <a:defRPr sz="396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8013" indent="-378013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9028" indent="-315011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0043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4060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8078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2095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6112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80130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4147" indent="-252009" algn="l" defTabSz="504017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504017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2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Resultado de imagen para graduacion animada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21" y="5012132"/>
            <a:ext cx="1875469" cy="2143395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3936" y="5092737"/>
            <a:ext cx="6830568" cy="62512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6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correspondientes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al nivel de </a:t>
            </a:r>
            <a:r>
              <a:rPr lang="es-MX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 Primaria”</a:t>
            </a:r>
            <a:endParaRPr lang="es-MX" b="1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2042553"/>
            <a:ext cx="10080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300" dirty="0" smtClean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3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639" y="3577965"/>
            <a:ext cx="10080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50305" y="786531"/>
            <a:ext cx="1007174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ESCUELA PRIMARIA</a:t>
            </a:r>
          </a:p>
          <a:p>
            <a:pPr algn="ctr"/>
            <a:r>
              <a:rPr lang="es-MX" sz="2600" b="1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es-MX" sz="2600" b="1" dirty="0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ESTHER CANO</a:t>
            </a:r>
            <a:r>
              <a:rPr lang="es-MX" sz="2400" b="1" dirty="0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1100" b="1" dirty="0" smtClean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400" b="1" dirty="0" smtClean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C.C.T.15E000000P TURNO MATUTINO</a:t>
            </a:r>
            <a:endParaRPr lang="es-MX" sz="20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0780" y="4847877"/>
            <a:ext cx="7848000" cy="44952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-17747" y="2541204"/>
            <a:ext cx="10080624" cy="1474602"/>
            <a:chOff x="-8875" y="2326047"/>
            <a:chExt cx="10080624" cy="1474602"/>
          </a:xfrm>
        </p:grpSpPr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453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141045" y="2326047"/>
              <a:ext cx="7665164" cy="1474602"/>
            </a:xfrm>
            <a:prstGeom prst="rect">
              <a:avLst/>
            </a:prstGeom>
          </p:spPr>
        </p:pic>
        <p:sp>
          <p:nvSpPr>
            <p:cNvPr id="28" name="5 CuadroTexto"/>
            <p:cNvSpPr txBox="1"/>
            <p:nvPr/>
          </p:nvSpPr>
          <p:spPr>
            <a:xfrm>
              <a:off x="-8875" y="2441837"/>
              <a:ext cx="10080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4000" dirty="0" smtClean="0">
                  <a:ln w="0"/>
                  <a:solidFill>
                    <a:schemeClr val="bg1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  <a:cs typeface="DilleniaUPC" pitchFamily="18" charset="-34"/>
                </a:rPr>
                <a:t>Reconocimiento</a:t>
              </a:r>
              <a:endParaRPr lang="es-MX" sz="4000" dirty="0">
                <a:ln w="0"/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  <a:cs typeface="DilleniaUPC" pitchFamily="18" charset="-34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1161410" y="6329747"/>
            <a:ext cx="4718304" cy="657027"/>
            <a:chOff x="1216152" y="6403947"/>
            <a:chExt cx="4718304" cy="65702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Edith González</a:t>
              </a:r>
              <a:endParaRPr lang="es-MX" sz="14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22" name="10 CuadroTexto"/>
            <p:cNvSpPr txBox="1"/>
            <p:nvPr/>
          </p:nvSpPr>
          <p:spPr>
            <a:xfrm>
              <a:off x="2389633" y="6783975"/>
              <a:ext cx="21822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PROFR. (A) DEL GRUPO</a:t>
              </a:r>
              <a:endParaRPr lang="es-MX" sz="12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03947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155483" y="6335460"/>
            <a:ext cx="4718304" cy="651314"/>
            <a:chOff x="4746968" y="6403947"/>
            <a:chExt cx="4718304" cy="651314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Fabiola </a:t>
              </a:r>
              <a:endParaRPr lang="es-MX" sz="14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26" name="10 CuadroTexto"/>
            <p:cNvSpPr txBox="1"/>
            <p:nvPr/>
          </p:nvSpPr>
          <p:spPr>
            <a:xfrm>
              <a:off x="6219152" y="6778262"/>
              <a:ext cx="17739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 ESCOLAR</a:t>
              </a:r>
              <a:endParaRPr lang="es-MX" sz="12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700256" y="6403947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-54743" y="4237845"/>
            <a:ext cx="10080625" cy="775645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Edwardian Script ITC" panose="030303020407070D0804" pitchFamily="66" charset="0"/>
              </a:rPr>
              <a:t>D</a:t>
            </a:r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olores Victoriano </a:t>
            </a:r>
            <a:r>
              <a:rPr lang="en-US" sz="6000" b="1" dirty="0">
                <a:solidFill>
                  <a:schemeClr val="tx1"/>
                </a:solidFill>
                <a:latin typeface="Edwardian Script ITC" panose="030303020407070D0804" pitchFamily="66" charset="0"/>
              </a:rPr>
              <a:t>Q</a:t>
            </a:r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uintero</a:t>
            </a:r>
            <a:endParaRPr lang="es-ES" sz="6000" b="1" dirty="0">
              <a:solidFill>
                <a:schemeClr val="tx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26" y="160338"/>
            <a:ext cx="3034387" cy="793079"/>
          </a:xfrm>
          <a:prstGeom prst="rect">
            <a:avLst/>
          </a:prstGeom>
          <a:effectLst>
            <a:glow rad="63500">
              <a:schemeClr val="bg1"/>
            </a:glo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041" y="160337"/>
            <a:ext cx="2288746" cy="664475"/>
          </a:xfrm>
          <a:prstGeom prst="rect">
            <a:avLst/>
          </a:prstGeom>
          <a:effectLst>
            <a:glow rad="762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54748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3936" y="5092737"/>
            <a:ext cx="6830568" cy="62512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6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correspondientes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al nivel de </a:t>
            </a:r>
            <a:r>
              <a:rPr lang="es-MX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 Primaria”</a:t>
            </a:r>
            <a:endParaRPr lang="es-MX" b="1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2042553"/>
            <a:ext cx="10080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300" dirty="0" smtClean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3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639" y="3577965"/>
            <a:ext cx="10080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50305" y="786531"/>
            <a:ext cx="1007174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 smtClean="0"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“ESTHER CANO</a:t>
            </a:r>
            <a:r>
              <a:rPr lang="es-MX" sz="2400" b="1" dirty="0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1100" b="1" dirty="0" smtClean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400" b="1" dirty="0" smtClean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C.C.T.15E000000P TURNO MATUTINO</a:t>
            </a:r>
            <a:endParaRPr lang="es-MX" sz="20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0780" y="4847877"/>
            <a:ext cx="7848000" cy="44952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-17747" y="2541204"/>
            <a:ext cx="10080624" cy="1474602"/>
            <a:chOff x="-8875" y="2326047"/>
            <a:chExt cx="10080624" cy="1474602"/>
          </a:xfrm>
        </p:grpSpPr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453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141045" y="2326047"/>
              <a:ext cx="7665164" cy="1474602"/>
            </a:xfrm>
            <a:prstGeom prst="rect">
              <a:avLst/>
            </a:prstGeom>
          </p:spPr>
        </p:pic>
        <p:sp>
          <p:nvSpPr>
            <p:cNvPr id="28" name="5 CuadroTexto"/>
            <p:cNvSpPr txBox="1"/>
            <p:nvPr/>
          </p:nvSpPr>
          <p:spPr>
            <a:xfrm>
              <a:off x="-8875" y="2441837"/>
              <a:ext cx="10080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4000" dirty="0" smtClean="0">
                  <a:ln w="0"/>
                  <a:solidFill>
                    <a:schemeClr val="bg1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  <a:cs typeface="DilleniaUPC" pitchFamily="18" charset="-34"/>
                </a:rPr>
                <a:t>Reconocimiento</a:t>
              </a:r>
              <a:endParaRPr lang="es-MX" sz="4000" dirty="0">
                <a:ln w="0"/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  <a:cs typeface="DilleniaUPC" pitchFamily="18" charset="-34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1161410" y="6329747"/>
            <a:ext cx="4718304" cy="657027"/>
            <a:chOff x="1216152" y="6403947"/>
            <a:chExt cx="4718304" cy="65702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Edith González</a:t>
              </a:r>
              <a:endParaRPr lang="es-MX" sz="14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22" name="10 CuadroTexto"/>
            <p:cNvSpPr txBox="1"/>
            <p:nvPr/>
          </p:nvSpPr>
          <p:spPr>
            <a:xfrm>
              <a:off x="2389633" y="6783975"/>
              <a:ext cx="21822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PROFR. (A) DEL GRUPO</a:t>
              </a:r>
              <a:endParaRPr lang="es-MX" sz="12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03947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155483" y="6335460"/>
            <a:ext cx="4718304" cy="651314"/>
            <a:chOff x="4746968" y="6403947"/>
            <a:chExt cx="4718304" cy="651314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Fabiola </a:t>
              </a:r>
              <a:endParaRPr lang="es-MX" sz="14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26" name="10 CuadroTexto"/>
            <p:cNvSpPr txBox="1"/>
            <p:nvPr/>
          </p:nvSpPr>
          <p:spPr>
            <a:xfrm>
              <a:off x="6219152" y="6778262"/>
              <a:ext cx="17739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 ESCOLAR</a:t>
              </a:r>
              <a:endParaRPr lang="es-MX" sz="12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700256" y="6403947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-54743" y="4237845"/>
            <a:ext cx="10080625" cy="775645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Edwardian Script ITC" panose="030303020407070D0804" pitchFamily="66" charset="0"/>
              </a:rPr>
              <a:t>D</a:t>
            </a:r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olores Victoriano </a:t>
            </a:r>
            <a:r>
              <a:rPr lang="en-US" sz="6000" b="1" dirty="0">
                <a:solidFill>
                  <a:schemeClr val="tx1"/>
                </a:solidFill>
                <a:latin typeface="Edwardian Script ITC" panose="030303020407070D0804" pitchFamily="66" charset="0"/>
              </a:rPr>
              <a:t>Q</a:t>
            </a:r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uintero</a:t>
            </a:r>
            <a:endParaRPr lang="es-ES" sz="6000" b="1" dirty="0">
              <a:solidFill>
                <a:schemeClr val="tx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26" y="160338"/>
            <a:ext cx="3034387" cy="793079"/>
          </a:xfrm>
          <a:prstGeom prst="rect">
            <a:avLst/>
          </a:prstGeom>
          <a:effectLst>
            <a:glow rad="63500">
              <a:schemeClr val="bg1"/>
            </a:glo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041" y="160337"/>
            <a:ext cx="2288746" cy="664475"/>
          </a:xfrm>
          <a:prstGeom prst="rect">
            <a:avLst/>
          </a:prstGeom>
          <a:effectLst>
            <a:glow rad="76200">
              <a:schemeClr val="bg1"/>
            </a:glo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77" b="24457"/>
          <a:stretch/>
        </p:blipFill>
        <p:spPr bwMode="auto">
          <a:xfrm>
            <a:off x="-45776" y="5507776"/>
            <a:ext cx="2263242" cy="111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10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3936" y="5092737"/>
            <a:ext cx="6830568" cy="62512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6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correspondientes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al nivel de </a:t>
            </a:r>
            <a:r>
              <a:rPr lang="es-MX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 Primaria”</a:t>
            </a:r>
            <a:endParaRPr lang="es-MX" b="1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2042553"/>
            <a:ext cx="10080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300" dirty="0" smtClean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3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639" y="3577965"/>
            <a:ext cx="10080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50305" y="786531"/>
            <a:ext cx="1007174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 smtClean="0"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“ESTHER CANO</a:t>
            </a:r>
            <a:r>
              <a:rPr lang="es-MX" sz="2400" b="1" dirty="0" smtClean="0">
                <a:solidFill>
                  <a:srgbClr val="008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1100" b="1" dirty="0" smtClean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400" b="1" dirty="0" smtClean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C.C.T.15E000000P TURNO MATUTINO</a:t>
            </a:r>
            <a:endParaRPr lang="es-MX" sz="20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0780" y="4847877"/>
            <a:ext cx="7848000" cy="44952"/>
          </a:xfrm>
          <a:prstGeom prst="rect">
            <a:avLst/>
          </a:prstGeom>
        </p:spPr>
      </p:pic>
      <p:grpSp>
        <p:nvGrpSpPr>
          <p:cNvPr id="19" name="Grupo 18"/>
          <p:cNvGrpSpPr/>
          <p:nvPr/>
        </p:nvGrpSpPr>
        <p:grpSpPr>
          <a:xfrm>
            <a:off x="-17747" y="2541204"/>
            <a:ext cx="10080624" cy="1474602"/>
            <a:chOff x="-8875" y="2326047"/>
            <a:chExt cx="10080624" cy="1474602"/>
          </a:xfrm>
        </p:grpSpPr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453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141045" y="2326047"/>
              <a:ext cx="7665164" cy="1474602"/>
            </a:xfrm>
            <a:prstGeom prst="rect">
              <a:avLst/>
            </a:prstGeom>
          </p:spPr>
        </p:pic>
        <p:sp>
          <p:nvSpPr>
            <p:cNvPr id="28" name="5 CuadroTexto"/>
            <p:cNvSpPr txBox="1"/>
            <p:nvPr/>
          </p:nvSpPr>
          <p:spPr>
            <a:xfrm>
              <a:off x="-8875" y="2441837"/>
              <a:ext cx="10080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4000" dirty="0" smtClean="0">
                  <a:ln w="0"/>
                  <a:solidFill>
                    <a:schemeClr val="bg1"/>
                  </a:solidFill>
                  <a:effectLst>
                    <a:glow rad="101600">
                      <a:schemeClr val="tx1">
                        <a:alpha val="6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  <a:cs typeface="DilleniaUPC" pitchFamily="18" charset="-34"/>
                </a:rPr>
                <a:t>Reconocimiento</a:t>
              </a:r>
              <a:endParaRPr lang="es-MX" sz="4000" dirty="0">
                <a:ln w="0"/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  <a:cs typeface="DilleniaUPC" pitchFamily="18" charset="-34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1161410" y="6329747"/>
            <a:ext cx="4718304" cy="657027"/>
            <a:chOff x="1216152" y="6403947"/>
            <a:chExt cx="4718304" cy="65702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Edith González</a:t>
              </a:r>
              <a:endParaRPr lang="es-MX" sz="14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22" name="10 CuadroTexto"/>
            <p:cNvSpPr txBox="1"/>
            <p:nvPr/>
          </p:nvSpPr>
          <p:spPr>
            <a:xfrm>
              <a:off x="2389633" y="6783975"/>
              <a:ext cx="21822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PROFR. (A) DEL GRUPO</a:t>
              </a:r>
              <a:endParaRPr lang="es-MX" sz="12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03947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155483" y="6335460"/>
            <a:ext cx="4718304" cy="651314"/>
            <a:chOff x="4746968" y="6403947"/>
            <a:chExt cx="4718304" cy="651314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Fabiola </a:t>
              </a:r>
              <a:endParaRPr lang="es-MX" sz="14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26" name="10 CuadroTexto"/>
            <p:cNvSpPr txBox="1"/>
            <p:nvPr/>
          </p:nvSpPr>
          <p:spPr>
            <a:xfrm>
              <a:off x="6219152" y="6778262"/>
              <a:ext cx="17739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 ESCOLAR</a:t>
              </a:r>
              <a:endParaRPr lang="es-MX" sz="1200" b="1" dirty="0"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700256" y="6403947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-54743" y="4237845"/>
            <a:ext cx="10080625" cy="775645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Edwardian Script ITC" panose="030303020407070D0804" pitchFamily="66" charset="0"/>
              </a:rPr>
              <a:t>D</a:t>
            </a:r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olores Victoriano </a:t>
            </a:r>
            <a:r>
              <a:rPr lang="en-US" sz="6000" b="1" dirty="0">
                <a:solidFill>
                  <a:schemeClr val="tx1"/>
                </a:solidFill>
                <a:latin typeface="Edwardian Script ITC" panose="030303020407070D0804" pitchFamily="66" charset="0"/>
              </a:rPr>
              <a:t>Q</a:t>
            </a:r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uintero</a:t>
            </a:r>
            <a:endParaRPr lang="es-ES" sz="6000" b="1" dirty="0">
              <a:solidFill>
                <a:schemeClr val="tx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26" y="160338"/>
            <a:ext cx="3034387" cy="793079"/>
          </a:xfrm>
          <a:prstGeom prst="rect">
            <a:avLst/>
          </a:prstGeom>
          <a:effectLst>
            <a:glow rad="63500">
              <a:schemeClr val="bg1"/>
            </a:glo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041" y="160337"/>
            <a:ext cx="2288746" cy="664475"/>
          </a:xfrm>
          <a:prstGeom prst="rect">
            <a:avLst/>
          </a:prstGeom>
          <a:effectLst>
            <a:glow rad="762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23283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Personalizado 1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8000"/>
      </a:accent1>
      <a:accent2>
        <a:srgbClr val="00B050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1198</TotalTime>
  <Words>163</Words>
  <Application>Microsoft Office PowerPoint</Application>
  <PresentationFormat>Personalizado</PresentationFormat>
  <Paragraphs>42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Faceta</vt:lpstr>
      <vt:lpstr>Dolores Victoriano Quintero</vt:lpstr>
      <vt:lpstr>Dolores Victoriano Quintero</vt:lpstr>
      <vt:lpstr>Dolores Victoriano Quintero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</dc:creator>
  <cp:lastModifiedBy>PC-FEL</cp:lastModifiedBy>
  <cp:revision>63</cp:revision>
  <cp:lastPrinted>2016-09-27T21:00:45Z</cp:lastPrinted>
  <dcterms:created xsi:type="dcterms:W3CDTF">2014-09-12T02:18:09Z</dcterms:created>
  <dcterms:modified xsi:type="dcterms:W3CDTF">2024-06-20T23:05:27Z</dcterms:modified>
</cp:coreProperties>
</file>