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300" r:id="rId3"/>
    <p:sldId id="303" r:id="rId4"/>
    <p:sldId id="302" r:id="rId5"/>
    <p:sldId id="307" r:id="rId6"/>
    <p:sldId id="306" r:id="rId7"/>
    <p:sldId id="305" r:id="rId8"/>
    <p:sldId id="304" r:id="rId9"/>
    <p:sldId id="308" r:id="rId10"/>
    <p:sldId id="298" r:id="rId11"/>
    <p:sldId id="297" r:id="rId12"/>
    <p:sldId id="288" r:id="rId13"/>
    <p:sldId id="294" r:id="rId14"/>
    <p:sldId id="291" r:id="rId15"/>
    <p:sldId id="290" r:id="rId16"/>
    <p:sldId id="286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C3C"/>
    <a:srgbClr val="EABE3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49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7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14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9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52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00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95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0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16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90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1FC7C-D8FC-48A8-B2C0-A9E563B1CEAC}" type="datetimeFigureOut">
              <a:rPr lang="es-ES" smtClean="0"/>
              <a:t>02/06/2024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9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5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9160" r="7091" b="8163"/>
          <a:stretch/>
        </p:blipFill>
        <p:spPr bwMode="auto">
          <a:xfrm>
            <a:off x="6587836" y="2870132"/>
            <a:ext cx="2556164" cy="254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76647" y="2731301"/>
            <a:ext cx="8681516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___________________________</a:t>
            </a:r>
          </a:p>
          <a:p>
            <a:pPr algn="ctr"/>
            <a:endParaRPr lang="es-ES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exitosamente el </a:t>
            </a:r>
          </a:p>
          <a:p>
            <a:pPr algn="ctr"/>
            <a:r>
              <a:rPr lang="es-ES" sz="200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PRIMER GRADO</a:t>
            </a:r>
            <a:endParaRPr lang="es-ES" sz="2000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s-E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su responsabilidad, esfuerzo y dedicación con durante este ciclo Escolar 2022-2023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3" name="AutoShape 4" descr="UN ARCOIRIS DE COLORES - Pictoedu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7" descr="Imagenes de niños estudian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 b="30309"/>
          <a:stretch/>
        </p:blipFill>
        <p:spPr>
          <a:xfrm>
            <a:off x="1379477" y="1719633"/>
            <a:ext cx="6516086" cy="85205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2" y="930924"/>
            <a:ext cx="4419235" cy="9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980409" y="4929841"/>
            <a:ext cx="3151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nna" pitchFamily="2" charset="0"/>
              </a:rPr>
              <a:t>Curso </a:t>
            </a:r>
            <a:r>
              <a:rPr lang="es-ES" sz="3200" dirty="0" smtClean="0">
                <a:solidFill>
                  <a:schemeClr val="bg1"/>
                </a:solidFill>
                <a:latin typeface="Anna" pitchFamily="2" charset="0"/>
              </a:rPr>
              <a:t>2021 </a:t>
            </a:r>
            <a:r>
              <a:rPr lang="es-ES" sz="3200" dirty="0">
                <a:solidFill>
                  <a:schemeClr val="bg1"/>
                </a:solidFill>
                <a:latin typeface="Anna" pitchFamily="2" charset="0"/>
              </a:rPr>
              <a:t>- </a:t>
            </a:r>
            <a:r>
              <a:rPr lang="es-ES" sz="3200" dirty="0" smtClean="0">
                <a:solidFill>
                  <a:schemeClr val="bg1"/>
                </a:solidFill>
                <a:latin typeface="Anna" pitchFamily="2" charset="0"/>
              </a:rPr>
              <a:t>2023</a:t>
            </a:r>
            <a:endParaRPr lang="es-ES" sz="3200" dirty="0">
              <a:solidFill>
                <a:schemeClr val="bg1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7975" y="3080260"/>
            <a:ext cx="8406063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___________________________</a:t>
            </a:r>
          </a:p>
          <a:p>
            <a:pPr algn="ctr"/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05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haber concluido su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Educación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reescolar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43313" y="1093704"/>
            <a:ext cx="4070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Otorga el presente </a:t>
            </a:r>
            <a:endParaRPr lang="es-ES" sz="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18905" r="10198" b="28344"/>
          <a:stretch/>
        </p:blipFill>
        <p:spPr>
          <a:xfrm>
            <a:off x="2231226" y="1963882"/>
            <a:ext cx="4135582" cy="987137"/>
          </a:xfrm>
          <a:prstGeom prst="rect">
            <a:avLst/>
          </a:prstGeom>
        </p:spPr>
      </p:pic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622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6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5" y="0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dirty="0">
              <a:solidFill>
                <a:schemeClr val="bg1"/>
              </a:solidFill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dirty="0">
              <a:solidFill>
                <a:schemeClr val="bg1"/>
              </a:solidFill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38" y="1789832"/>
            <a:ext cx="2217605" cy="2217605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226627" y="6108671"/>
            <a:ext cx="357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opperplate Gothic Bold" pitchFamily="34" charset="0"/>
              </a:rPr>
              <a:t>generación </a:t>
            </a:r>
            <a:r>
              <a:rPr lang="es-ES" sz="2000" dirty="0" smtClean="0">
                <a:latin typeface="Copperplate Gothic Bold" pitchFamily="34" charset="0"/>
              </a:rPr>
              <a:t>2021 </a:t>
            </a:r>
            <a:r>
              <a:rPr lang="es-ES" sz="2000" dirty="0">
                <a:latin typeface="Copperplate Gothic Bold" pitchFamily="34" charset="0"/>
              </a:rPr>
              <a:t>- </a:t>
            </a:r>
            <a:r>
              <a:rPr lang="es-ES" sz="2000" dirty="0" smtClean="0">
                <a:latin typeface="Copperplate Gothic Bold" pitchFamily="34" charset="0"/>
              </a:rPr>
              <a:t>2024</a:t>
            </a:r>
            <a:endParaRPr lang="es-ES" sz="2000" dirty="0">
              <a:latin typeface="Copperplate Gothic Bold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5037" y="3048407"/>
            <a:ext cx="84060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</a:t>
            </a:r>
            <a:endParaRPr lang="es-ES" sz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su educación preescolar</a:t>
            </a:r>
          </a:p>
          <a:p>
            <a:pPr algn="ctr"/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                            Maestra:                             Directora: 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                        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__________	               ___________</a:t>
            </a:r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41" y="784771"/>
            <a:ext cx="5083644" cy="112157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6" y="3632592"/>
            <a:ext cx="1618153" cy="227001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74" y="3654854"/>
            <a:ext cx="1468113" cy="1937235"/>
          </a:xfrm>
          <a:prstGeom prst="rect">
            <a:avLst/>
          </a:prstGeom>
        </p:spPr>
      </p:pic>
      <p:sp>
        <p:nvSpPr>
          <p:cNvPr id="11" name="Rectángulo 1"/>
          <p:cNvSpPr/>
          <p:nvPr/>
        </p:nvSpPr>
        <p:spPr>
          <a:xfrm>
            <a:off x="2206828" y="1906342"/>
            <a:ext cx="45272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Diploma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226627" y="6108671"/>
            <a:ext cx="357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opperplate Gothic Bold" pitchFamily="34" charset="0"/>
              </a:rPr>
              <a:t>generación 2021 </a:t>
            </a:r>
            <a:r>
              <a:rPr lang="es-ES" sz="2000" dirty="0">
                <a:latin typeface="Copperplate Gothic Bold" pitchFamily="34" charset="0"/>
              </a:rPr>
              <a:t>- </a:t>
            </a:r>
            <a:r>
              <a:rPr lang="es-ES" sz="2000" dirty="0" smtClean="0">
                <a:latin typeface="Copperplate Gothic Bold" pitchFamily="34" charset="0"/>
              </a:rPr>
              <a:t>2023</a:t>
            </a:r>
            <a:endParaRPr lang="es-ES" sz="2000" dirty="0">
              <a:latin typeface="Copperplate Gothic Bold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0631" y="2457347"/>
            <a:ext cx="840606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</a:t>
            </a:r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su educación preescolar</a:t>
            </a:r>
          </a:p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                           Maestra:                                Directora: 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                        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__________	               ___________</a:t>
            </a:r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72" y="1709011"/>
            <a:ext cx="3194581" cy="101812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41" y="1054935"/>
            <a:ext cx="5083644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linea de col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312"/>
            <a:ext cx="9134617" cy="68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509402" y="5245420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>
                <a:latin typeface="Anna" pitchFamily="2" charset="0"/>
              </a:rPr>
              <a:t>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>
                <a:latin typeface="Anna" pitchFamily="2" charset="0"/>
              </a:rPr>
              <a:t> </a:t>
            </a:r>
            <a:r>
              <a:rPr lang="es-ES" sz="3200" dirty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>
                <a:latin typeface="Anna" pitchFamily="2" charset="0"/>
              </a:rPr>
              <a:t> </a:t>
            </a:r>
            <a:r>
              <a:rPr lang="es-ES" sz="3200" dirty="0">
                <a:solidFill>
                  <a:srgbClr val="7030A0"/>
                </a:solidFill>
                <a:latin typeface="Anna" pitchFamily="2" charset="0"/>
              </a:rPr>
              <a:t>2015</a:t>
            </a:r>
          </a:p>
        </p:txBody>
      </p:sp>
      <p:pic>
        <p:nvPicPr>
          <p:cNvPr id="5126" name="Picture 6" descr="Resultado de imagen para mar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9" y="-47817"/>
            <a:ext cx="7819396" cy="65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5649" y="2163916"/>
            <a:ext cx="63501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" pitchFamily="2" charset="0"/>
              </a:rPr>
              <a:t>A </a:t>
            </a: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___________________</a:t>
            </a:r>
          </a:p>
          <a:p>
            <a:pPr algn="ctr"/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na" pitchFamily="2" charset="0"/>
            </a:endParaRP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" pitchFamily="2" charset="0"/>
              </a:rPr>
              <a:t>Por haber concluido su educación preescolar</a:t>
            </a:r>
          </a:p>
          <a:p>
            <a:pPr algn="ctr"/>
            <a:endParaRPr lang="es-E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na" pitchFamily="2" charset="0"/>
            </a:endParaRP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" pitchFamily="2" charset="0"/>
              </a:rPr>
              <a:t>Director: </a:t>
            </a: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06828" y="870284"/>
            <a:ext cx="45272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D</a:t>
            </a:r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p</a:t>
            </a:r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43C3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l</a:t>
            </a:r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m</a:t>
            </a:r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a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2876609"/>
            <a:ext cx="2313552" cy="439702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" y="3017502"/>
            <a:ext cx="2318653" cy="3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diploma con letra do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638453" y="5466934"/>
            <a:ext cx="280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nna" pitchFamily="2" charset="0"/>
              </a:rPr>
              <a:t>Curso 2014 - 2015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39367" y="452885"/>
            <a:ext cx="30652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0"/>
                <a:effectLst>
                  <a:glow rad="1016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nch Script MT" panose="03020402040607040605" pitchFamily="66" charset="0"/>
              </a:rPr>
              <a:t>Diploma</a:t>
            </a:r>
            <a:endParaRPr lang="es-ES" sz="8800" b="1" dirty="0">
              <a:ln w="0"/>
              <a:effectLst>
                <a:glow rad="1016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ench Script MT" panose="03020402040607040605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88003" y="2352320"/>
            <a:ext cx="63501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" pitchFamily="2" charset="0"/>
              </a:rPr>
              <a:t>A </a:t>
            </a: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___________________</a:t>
            </a:r>
          </a:p>
          <a:p>
            <a:pPr algn="ctr"/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na" pitchFamily="2" charset="0"/>
            </a:endParaRP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" pitchFamily="2" charset="0"/>
              </a:rPr>
              <a:t>Por haber concluido su educación preescolar</a:t>
            </a:r>
          </a:p>
          <a:p>
            <a:pPr algn="ctr"/>
            <a:endParaRPr lang="es-E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na" pitchFamily="2" charset="0"/>
            </a:endParaRP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" pitchFamily="2" charset="0"/>
              </a:rPr>
              <a:t>Director: </a:t>
            </a: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</a:t>
            </a:r>
          </a:p>
        </p:txBody>
      </p:sp>
      <p:pic>
        <p:nvPicPr>
          <p:cNvPr id="3078" name="Picture 6" descr="Resultado de imagen para niÃ±os graduados anim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" y="2920879"/>
            <a:ext cx="1836998" cy="290052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niÃ±os graduados animad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24" y="2920879"/>
            <a:ext cx="1581240" cy="2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sultado de imagen para niÃ±os graduados animad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67" y="2920879"/>
            <a:ext cx="1581240" cy="271587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o de dipl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71" b="5577"/>
          <a:stretch/>
        </p:blipFill>
        <p:spPr bwMode="auto">
          <a:xfrm>
            <a:off x="56872" y="109182"/>
            <a:ext cx="8991593" cy="67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509402" y="5245420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nna" pitchFamily="2" charset="0"/>
              </a:rPr>
              <a:t>Curso 2014 - 2015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98729" y="2153963"/>
            <a:ext cx="63501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" pitchFamily="2" charset="0"/>
              </a:rPr>
              <a:t>A </a:t>
            </a:r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___________________</a:t>
            </a:r>
          </a:p>
          <a:p>
            <a:pPr algn="ctr"/>
            <a:endParaRPr lang="es-E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na" pitchFamily="2" charset="0"/>
            </a:endParaRPr>
          </a:p>
          <a:p>
            <a:pPr algn="ctr"/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" pitchFamily="2" charset="0"/>
              </a:rPr>
              <a:t>Por haber concluido su educación preescolar</a:t>
            </a:r>
          </a:p>
          <a:p>
            <a:pPr algn="ctr"/>
            <a:endParaRPr lang="es-E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na" pitchFamily="2" charset="0"/>
            </a:endParaRPr>
          </a:p>
          <a:p>
            <a:pPr algn="ctr"/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" pitchFamily="2" charset="0"/>
              </a:rPr>
              <a:t>Director: </a:t>
            </a:r>
          </a:p>
          <a:p>
            <a:pPr algn="ctr"/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02" y="753316"/>
            <a:ext cx="3194581" cy="101812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80" y="716973"/>
            <a:ext cx="1734002" cy="15274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64" y="3245681"/>
            <a:ext cx="1619172" cy="307732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6" y="3648012"/>
            <a:ext cx="1648736" cy="26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marco para diplom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1041" r="1571" b="1303"/>
          <a:stretch/>
        </p:blipFill>
        <p:spPr bwMode="auto">
          <a:xfrm rot="16200000">
            <a:off x="1183101" y="-1183104"/>
            <a:ext cx="6858002" cy="92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liston do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68" y="468632"/>
            <a:ext cx="5887994" cy="218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627725" y="2817166"/>
            <a:ext cx="6350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" pitchFamily="2" charset="0"/>
              </a:rPr>
              <a:t>Para</a:t>
            </a:r>
            <a:r>
              <a:rPr lang="es-ES" sz="1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:__________________________________________</a:t>
            </a:r>
            <a:endParaRPr lang="es-ES" sz="1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72717" y="5744391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" pitchFamily="2" charset="0"/>
              </a:rPr>
              <a:t>Curso </a:t>
            </a:r>
            <a:r>
              <a:rPr lang="es-ES" sz="3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" pitchFamily="2" charset="0"/>
              </a:rPr>
              <a:t>2021 </a:t>
            </a:r>
            <a:r>
              <a:rPr lang="es-ES" sz="3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" pitchFamily="2" charset="0"/>
              </a:rPr>
              <a:t>- </a:t>
            </a:r>
            <a:r>
              <a:rPr lang="es-ES" sz="3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" pitchFamily="2" charset="0"/>
              </a:rPr>
              <a:t>2023</a:t>
            </a:r>
            <a:endParaRPr lang="es-ES" sz="32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15845" y="4601140"/>
            <a:ext cx="637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nna" pitchFamily="2" charset="0"/>
              </a:rPr>
              <a:t>Por terminar el ciclo </a:t>
            </a: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nna" pitchFamily="2" charset="0"/>
              </a:rPr>
              <a:t>de educación </a:t>
            </a:r>
            <a:r>
              <a:rPr lang="es-E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nna" pitchFamily="2" charset="0"/>
              </a:rPr>
              <a:t>infantil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18" r="8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36" t="510" r="48669" b="-510"/>
          <a:stretch/>
        </p:blipFill>
        <p:spPr bwMode="auto">
          <a:xfrm>
            <a:off x="179985" y="3129999"/>
            <a:ext cx="1935417" cy="27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8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15"/>
          <a:stretch/>
        </p:blipFill>
        <p:spPr bwMode="auto">
          <a:xfrm>
            <a:off x="7349609" y="3028522"/>
            <a:ext cx="1763155" cy="25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348021" y="1282856"/>
            <a:ext cx="4399888" cy="936092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3973"/>
                <a:gd name="adj2" fmla="val 0"/>
              </a:avLst>
            </a:prstTxWarp>
            <a:spAutoFit/>
          </a:bodyPr>
          <a:lstStyle/>
          <a:p>
            <a:pPr algn="ctr"/>
            <a:r>
              <a:rPr lang="es-E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Diploma fin de curso</a:t>
            </a:r>
          </a:p>
        </p:txBody>
      </p:sp>
    </p:spTree>
    <p:extLst>
      <p:ext uri="{BB962C8B-B14F-4D97-AF65-F5344CB8AC3E}">
        <p14:creationId xmlns:p14="http://schemas.microsoft.com/office/powerpoint/2010/main" val="11429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980409" y="4929841"/>
            <a:ext cx="3151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nna" pitchFamily="2" charset="0"/>
              </a:rPr>
              <a:t>Curso </a:t>
            </a:r>
            <a:r>
              <a:rPr lang="es-ES" sz="3200" dirty="0" smtClean="0">
                <a:solidFill>
                  <a:schemeClr val="bg1"/>
                </a:solidFill>
                <a:latin typeface="Anna" pitchFamily="2" charset="0"/>
              </a:rPr>
              <a:t>2021 </a:t>
            </a:r>
            <a:r>
              <a:rPr lang="es-ES" sz="3200" dirty="0">
                <a:solidFill>
                  <a:schemeClr val="bg1"/>
                </a:solidFill>
                <a:latin typeface="Anna" pitchFamily="2" charset="0"/>
              </a:rPr>
              <a:t>- </a:t>
            </a:r>
            <a:r>
              <a:rPr lang="es-ES" sz="3200" dirty="0" smtClean="0">
                <a:solidFill>
                  <a:schemeClr val="bg1"/>
                </a:solidFill>
                <a:latin typeface="Anna" pitchFamily="2" charset="0"/>
              </a:rPr>
              <a:t>2023</a:t>
            </a:r>
            <a:endParaRPr lang="es-ES" sz="3200" dirty="0">
              <a:solidFill>
                <a:schemeClr val="bg1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5453" y="2997133"/>
            <a:ext cx="8406063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___________________________</a:t>
            </a:r>
          </a:p>
          <a:p>
            <a:pPr algn="ctr"/>
            <a:endParaRPr lang="es-ES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exitosamente el </a:t>
            </a:r>
          </a:p>
          <a:p>
            <a:pPr algn="ctr"/>
            <a:r>
              <a:rPr lang="es-ES" sz="2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PRIMER GRADO</a:t>
            </a:r>
            <a:endParaRPr lang="es-ES" sz="20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s-E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su responsabilidad, esfuerzo y dedicación con durante este ciclo Escolar 2022-2023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622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6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5" y="0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923977" y="1707146"/>
            <a:ext cx="51748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qua-Life" pitchFamily="2" charset="0"/>
              </a:rPr>
              <a:t>Reconocimiento: </a:t>
            </a:r>
            <a:endParaRPr lang="es-ES" sz="24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qua-Lif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749">
            <a:off x="87845" y="1102091"/>
            <a:ext cx="1794874" cy="11058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UN ARCOIRIS DE COLORES - Pictoedu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7" descr="Imagenes de niños estudian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/>
        </p:blipFill>
        <p:spPr>
          <a:xfrm>
            <a:off x="2351991" y="1203973"/>
            <a:ext cx="4419235" cy="6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76647" y="2731301"/>
            <a:ext cx="8681516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___________________________</a:t>
            </a:r>
          </a:p>
          <a:p>
            <a:pPr algn="ctr"/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exitosamente el </a:t>
            </a:r>
            <a:r>
              <a:rPr lang="es-ES" sz="2000" b="1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SEGUNDO GRADO</a:t>
            </a:r>
          </a:p>
          <a:p>
            <a:pPr algn="ctr"/>
            <a:endParaRPr lang="es-ES" sz="105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su responsabilidad, esfuerzo y dedicación con durante este ciclo </a:t>
            </a:r>
            <a:r>
              <a:rPr lang="es-ES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Escolar </a:t>
            </a:r>
            <a:r>
              <a:rPr lang="es-ES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2022-2024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3" name="AutoShape 4" descr="UN ARCOIRIS DE COLORES - Pictoedu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7" descr="Imagenes de niños estudian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 b="30309"/>
          <a:stretch/>
        </p:blipFill>
        <p:spPr>
          <a:xfrm>
            <a:off x="1379477" y="1719633"/>
            <a:ext cx="6516086" cy="85205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2" y="930924"/>
            <a:ext cx="4419235" cy="9021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550">
            <a:off x="6633176" y="224349"/>
            <a:ext cx="2408540" cy="14840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898">
            <a:off x="258018" y="203948"/>
            <a:ext cx="1664872" cy="16648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4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31242" y="3069869"/>
            <a:ext cx="8681516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                A ___________________________</a:t>
            </a:r>
          </a:p>
          <a:p>
            <a:pPr algn="ctr"/>
            <a:endParaRPr lang="es-ES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exitosamente el </a:t>
            </a:r>
            <a:r>
              <a:rPr lang="es-ES" sz="2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PRIMER GRADO</a:t>
            </a:r>
            <a:endParaRPr lang="es-ES" sz="20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s-E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su responsabilidad, esfuerzo y dedicación con durante este ciclo Escolar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2022-2024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3" name="AutoShape 4" descr="UN ARCOIRIS DE COLORES - Pictoedu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7" descr="Imagenes de niños estudian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6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5" y="0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/>
        </p:blipFill>
        <p:spPr>
          <a:xfrm>
            <a:off x="2351991" y="1203973"/>
            <a:ext cx="4419235" cy="697564"/>
          </a:xfrm>
          <a:prstGeom prst="rect">
            <a:avLst/>
          </a:prstGeom>
          <a:effectLst>
            <a:glow rad="762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 b="30309"/>
          <a:stretch/>
        </p:blipFill>
        <p:spPr>
          <a:xfrm>
            <a:off x="1386692" y="2109475"/>
            <a:ext cx="6516086" cy="852055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83" y="2241194"/>
            <a:ext cx="12573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2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0375" y="3568274"/>
            <a:ext cx="8406063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___________________________</a:t>
            </a:r>
          </a:p>
          <a:p>
            <a:pPr algn="ctr"/>
            <a:endParaRPr lang="es-ES" sz="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exitosamente el </a:t>
            </a:r>
            <a:r>
              <a:rPr lang="es-ES" sz="24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segundo</a:t>
            </a:r>
            <a:r>
              <a:rPr lang="es-ES" sz="2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 GRADO</a:t>
            </a:r>
            <a:endParaRPr lang="es-ES" sz="20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s-E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su responsabilidad, esfuerzo y dedicación con durante este ciclo Escolar 2022-2023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6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5" y="0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3" name="AutoShape 4" descr="UN ARCOIRIS DE COLORES - Pictoedu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/>
        </p:blipFill>
        <p:spPr>
          <a:xfrm>
            <a:off x="2351991" y="1013206"/>
            <a:ext cx="4419235" cy="69756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 b="30309"/>
          <a:stretch/>
        </p:blipFill>
        <p:spPr>
          <a:xfrm>
            <a:off x="1379477" y="1731671"/>
            <a:ext cx="6516086" cy="85205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0" name="AutoShape 10" descr="INFO KAWAI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41" y="2100260"/>
            <a:ext cx="1922432" cy="231112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81" y="1872179"/>
            <a:ext cx="1622163" cy="22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980409" y="4929841"/>
            <a:ext cx="3151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nna" pitchFamily="2" charset="0"/>
              </a:rPr>
              <a:t>Curso </a:t>
            </a:r>
            <a:r>
              <a:rPr lang="es-ES" sz="3200" dirty="0" smtClean="0">
                <a:solidFill>
                  <a:schemeClr val="bg1"/>
                </a:solidFill>
                <a:latin typeface="Anna" pitchFamily="2" charset="0"/>
              </a:rPr>
              <a:t>2021 </a:t>
            </a:r>
            <a:r>
              <a:rPr lang="es-ES" sz="3200" dirty="0">
                <a:solidFill>
                  <a:schemeClr val="bg1"/>
                </a:solidFill>
                <a:latin typeface="Anna" pitchFamily="2" charset="0"/>
              </a:rPr>
              <a:t>- </a:t>
            </a:r>
            <a:r>
              <a:rPr lang="es-ES" sz="3200" dirty="0" smtClean="0">
                <a:solidFill>
                  <a:schemeClr val="bg1"/>
                </a:solidFill>
                <a:latin typeface="Anna" pitchFamily="2" charset="0"/>
              </a:rPr>
              <a:t>2023</a:t>
            </a:r>
            <a:endParaRPr lang="es-ES" sz="3200" dirty="0">
              <a:solidFill>
                <a:schemeClr val="bg1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5453" y="2997133"/>
            <a:ext cx="8406063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___________________________</a:t>
            </a:r>
          </a:p>
          <a:p>
            <a:pPr algn="ctr"/>
            <a:endParaRPr lang="es-ES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exitosamente el </a:t>
            </a:r>
          </a:p>
          <a:p>
            <a:pPr algn="ctr"/>
            <a:r>
              <a:rPr lang="es-ES" sz="2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PRIMER GRADO</a:t>
            </a:r>
            <a:endParaRPr lang="es-ES" sz="20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s-E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su responsabilidad, esfuerzo y dedicación con durante este ciclo Escolar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2022-2024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622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6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5" y="0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923977" y="1707146"/>
            <a:ext cx="51748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qua-Life" pitchFamily="2" charset="0"/>
              </a:rPr>
              <a:t>Reconocimiento: </a:t>
            </a:r>
            <a:endParaRPr lang="es-ES" sz="24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qua-Lif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749">
            <a:off x="87845" y="1102091"/>
            <a:ext cx="1794874" cy="11058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UN ARCOIRIS DE COLORES - Pictoedu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7" descr="Imagenes de niños estudian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/>
        </p:blipFill>
        <p:spPr>
          <a:xfrm>
            <a:off x="2351991" y="1203973"/>
            <a:ext cx="4419235" cy="6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2881" r="3001" b="24306"/>
          <a:stretch/>
        </p:blipFill>
        <p:spPr>
          <a:xfrm>
            <a:off x="135750" y="4447308"/>
            <a:ext cx="2950987" cy="1664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307974" y="2809664"/>
            <a:ext cx="8406063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___________________________</a:t>
            </a:r>
          </a:p>
          <a:p>
            <a:pPr algn="ctr"/>
            <a:endParaRPr lang="es-ES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exitosamente el </a:t>
            </a:r>
            <a:r>
              <a:rPr lang="es-ES" sz="200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PRIMER GRADO</a:t>
            </a:r>
            <a:endParaRPr lang="es-ES" sz="2000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s-E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su responsabilidad, esfuerzo y dedicación con durante este ciclo Escolar 2022-2023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622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6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5" y="0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747">
            <a:off x="6983908" y="1369490"/>
            <a:ext cx="1794874" cy="11058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UN ARCOIRIS DE COLORES - Pictoedu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7" descr="Imagenes de niños estudian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 b="30309"/>
          <a:stretch/>
        </p:blipFill>
        <p:spPr>
          <a:xfrm>
            <a:off x="1379477" y="1719633"/>
            <a:ext cx="6516086" cy="85205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2" y="930924"/>
            <a:ext cx="4419235" cy="9021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275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80866"/>
            <a:ext cx="17212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776845" y="3138055"/>
            <a:ext cx="5486400" cy="7585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455">
            <a:off x="7702125" y="2417829"/>
            <a:ext cx="725435" cy="128180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7974" y="2962027"/>
            <a:ext cx="8406063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___________________________</a:t>
            </a:r>
          </a:p>
          <a:p>
            <a:pPr algn="ctr"/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exitosamente el </a:t>
            </a:r>
            <a:r>
              <a:rPr lang="es-ES" sz="2400" dirty="0" smtClean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segundo</a:t>
            </a:r>
            <a:r>
              <a:rPr lang="es-ES" sz="2000" dirty="0" smtClean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 GRADO</a:t>
            </a:r>
            <a:endParaRPr lang="es-ES" sz="2000" dirty="0">
              <a:ln w="0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s-E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su responsabilidad, esfuerzo y dedicación con durante este ciclo Escolar 2022-2023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6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5" y="0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3" name="AutoShape 4" descr="UN ARCOIRIS DE COLORES - Pictoedu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/>
        </p:blipFill>
        <p:spPr>
          <a:xfrm>
            <a:off x="2351991" y="1203973"/>
            <a:ext cx="4419235" cy="69756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 b="30309"/>
          <a:stretch/>
        </p:blipFill>
        <p:spPr>
          <a:xfrm>
            <a:off x="1379477" y="1922438"/>
            <a:ext cx="6516086" cy="85205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0" name="AutoShape 10" descr="INFO KAWAI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5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07975" y="2828511"/>
            <a:ext cx="8406063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A ___________________________</a:t>
            </a:r>
          </a:p>
          <a:p>
            <a:pPr algn="ctr"/>
            <a:endParaRPr lang="es-ES" sz="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haber concluido exitosamente el </a:t>
            </a:r>
            <a:r>
              <a:rPr lang="es-ES" sz="24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segundo</a:t>
            </a:r>
            <a:r>
              <a:rPr lang="es-ES" sz="2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itchFamily="34" charset="0"/>
              </a:rPr>
              <a:t> GRADO</a:t>
            </a:r>
            <a:endParaRPr lang="es-ES" sz="20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s-E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itchFamily="34" charset="0"/>
              </a:rPr>
              <a:t>Por su responsabilidad, esfuerzo y dedicación con durante este ciclo Escolar 2022-2023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AutoShape 2" descr="bander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6" y="80498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5" y="0"/>
            <a:ext cx="2911339" cy="101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0375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Rosa Mariana</a:t>
            </a:r>
          </a:p>
          <a:p>
            <a:pPr algn="ctr"/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Directora Escolar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572000" y="59700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________________________________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Profa</a:t>
            </a:r>
            <a:r>
              <a:rPr lang="es-MX" sz="1400" b="1" dirty="0">
                <a:latin typeface="Century Gothic" panose="020B0502020202020204" pitchFamily="34" charset="0"/>
                <a:cs typeface="DilleniaUPC" panose="02020603050405020304" pitchFamily="18" charset="-34"/>
              </a:rPr>
              <a:t>. </a:t>
            </a:r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Brenda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  <a:cs typeface="DilleniaUPC" panose="02020603050405020304" pitchFamily="18" charset="-34"/>
              </a:rPr>
              <a:t>Docente</a:t>
            </a:r>
            <a:endParaRPr lang="es-MX" sz="1400" b="1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3" name="AutoShape 4" descr="UN ARCOIRIS DE COLORES - Pictoedu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/>
        </p:blipFill>
        <p:spPr>
          <a:xfrm>
            <a:off x="2351991" y="1013206"/>
            <a:ext cx="4419235" cy="69756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 b="30309"/>
          <a:stretch/>
        </p:blipFill>
        <p:spPr>
          <a:xfrm>
            <a:off x="1379477" y="1731671"/>
            <a:ext cx="6516086" cy="85205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0" name="AutoShape 10" descr="INFO KAWAI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9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449</Words>
  <Application>Microsoft Office PowerPoint</Application>
  <PresentationFormat>Presentación en pantalla (4:3)</PresentationFormat>
  <Paragraphs>180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PC-FEL</cp:lastModifiedBy>
  <cp:revision>76</cp:revision>
  <dcterms:created xsi:type="dcterms:W3CDTF">2015-06-06T18:12:38Z</dcterms:created>
  <dcterms:modified xsi:type="dcterms:W3CDTF">2024-06-02T23:01:02Z</dcterms:modified>
</cp:coreProperties>
</file>